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7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5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5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5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9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2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87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36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1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614D-063A-4954-BBEA-DE7E405DAFC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CA14-C110-44E0-AFCD-546DEB529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54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504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066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650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505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59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983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662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217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303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296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93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154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19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6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004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37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290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437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2015-10-15T03:06:26Z</dcterms:created>
  <dcterms:modified xsi:type="dcterms:W3CDTF">2015-10-15T03:06:47Z</dcterms:modified>
</cp:coreProperties>
</file>