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74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9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2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8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4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3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7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7C6E-3D55-4F07-8620-4D88ED6BEDE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C19D-A8D9-49BC-9505-CD23C26A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8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18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7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4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25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413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6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899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46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78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12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45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23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2015-10-07T11:03:04Z</dcterms:created>
  <dcterms:modified xsi:type="dcterms:W3CDTF">2015-10-07T11:03:22Z</dcterms:modified>
</cp:coreProperties>
</file>