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A5839-7610-4248-8B12-BEF04BBC21D5}" type="datetimeFigureOut">
              <a:rPr lang="en-US" smtClean="0"/>
              <a:t>9/28/2015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AE755-C7B0-4A98-9F43-B42AEF6104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8415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A5839-7610-4248-8B12-BEF04BBC21D5}" type="datetimeFigureOut">
              <a:rPr lang="en-US" smtClean="0"/>
              <a:t>9/28/2015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AE755-C7B0-4A98-9F43-B42AEF6104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73151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A5839-7610-4248-8B12-BEF04BBC21D5}" type="datetimeFigureOut">
              <a:rPr lang="en-US" smtClean="0"/>
              <a:t>9/28/2015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AE755-C7B0-4A98-9F43-B42AEF6104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0723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A5839-7610-4248-8B12-BEF04BBC21D5}" type="datetimeFigureOut">
              <a:rPr lang="en-US" smtClean="0"/>
              <a:t>9/28/2015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AE755-C7B0-4A98-9F43-B42AEF6104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38627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A5839-7610-4248-8B12-BEF04BBC21D5}" type="datetimeFigureOut">
              <a:rPr lang="en-US" smtClean="0"/>
              <a:t>9/28/2015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AE755-C7B0-4A98-9F43-B42AEF6104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7352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A5839-7610-4248-8B12-BEF04BBC21D5}" type="datetimeFigureOut">
              <a:rPr lang="en-US" smtClean="0"/>
              <a:t>9/28/2015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AE755-C7B0-4A98-9F43-B42AEF6104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0760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A5839-7610-4248-8B12-BEF04BBC21D5}" type="datetimeFigureOut">
              <a:rPr lang="en-US" smtClean="0"/>
              <a:t>9/28/2015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AE755-C7B0-4A98-9F43-B42AEF6104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8307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A5839-7610-4248-8B12-BEF04BBC21D5}" type="datetimeFigureOut">
              <a:rPr lang="en-US" smtClean="0"/>
              <a:t>9/28/2015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AE755-C7B0-4A98-9F43-B42AEF6104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0553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A5839-7610-4248-8B12-BEF04BBC21D5}" type="datetimeFigureOut">
              <a:rPr lang="en-US" smtClean="0"/>
              <a:t>9/28/2015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AE755-C7B0-4A98-9F43-B42AEF6104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73464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A5839-7610-4248-8B12-BEF04BBC21D5}" type="datetimeFigureOut">
              <a:rPr lang="en-US" smtClean="0"/>
              <a:t>9/28/2015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AE755-C7B0-4A98-9F43-B42AEF6104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44544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A5839-7610-4248-8B12-BEF04BBC21D5}" type="datetimeFigureOut">
              <a:rPr lang="en-US" smtClean="0"/>
              <a:t>9/28/2015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AE755-C7B0-4A98-9F43-B42AEF6104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98842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3A5839-7610-4248-8B12-BEF04BBC21D5}" type="datetimeFigureOut">
              <a:rPr lang="en-US" smtClean="0"/>
              <a:t>9/28/2015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5AE755-C7B0-4A98-9F43-B42AEF6104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31187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832780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367198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072619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225693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512065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956607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923106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Muhammad Ahmad</dc:creator>
  <cp:lastModifiedBy>Muhammad Ahmad</cp:lastModifiedBy>
  <cp:revision>1</cp:revision>
  <dcterms:created xsi:type="dcterms:W3CDTF">2015-09-27T19:07:17Z</dcterms:created>
  <dcterms:modified xsi:type="dcterms:W3CDTF">2015-09-27T19:07:43Z</dcterms:modified>
</cp:coreProperties>
</file>