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4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9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4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0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8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5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91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48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6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53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3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4C81-2D55-4F0E-AF5A-3BB63C31F488}" type="datetimeFigureOut">
              <a:rPr lang="en-US" smtClean="0"/>
              <a:t>2015-09-16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E18F-5A2A-4D39-AD84-4A3C695D2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99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3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6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07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672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869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75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634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531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18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68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36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59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37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763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383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53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30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51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337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764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61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750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45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2</cp:revision>
  <dcterms:created xsi:type="dcterms:W3CDTF">2015-09-16T18:23:11Z</dcterms:created>
  <dcterms:modified xsi:type="dcterms:W3CDTF">2015-09-16T18:24:49Z</dcterms:modified>
</cp:coreProperties>
</file>