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2487-3BD8-41FD-B0AC-43EEA95B8FC3}" type="datetimeFigureOut">
              <a:rPr lang="en-US" smtClean="0"/>
              <a:t>2015-09-08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67AF-25DB-4E57-84B6-1555C947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36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2487-3BD8-41FD-B0AC-43EEA95B8FC3}" type="datetimeFigureOut">
              <a:rPr lang="en-US" smtClean="0"/>
              <a:t>2015-09-08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67AF-25DB-4E57-84B6-1555C947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06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2487-3BD8-41FD-B0AC-43EEA95B8FC3}" type="datetimeFigureOut">
              <a:rPr lang="en-US" smtClean="0"/>
              <a:t>2015-09-08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67AF-25DB-4E57-84B6-1555C947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34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2487-3BD8-41FD-B0AC-43EEA95B8FC3}" type="datetimeFigureOut">
              <a:rPr lang="en-US" smtClean="0"/>
              <a:t>2015-09-08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67AF-25DB-4E57-84B6-1555C947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9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2487-3BD8-41FD-B0AC-43EEA95B8FC3}" type="datetimeFigureOut">
              <a:rPr lang="en-US" smtClean="0"/>
              <a:t>2015-09-08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67AF-25DB-4E57-84B6-1555C947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30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2487-3BD8-41FD-B0AC-43EEA95B8FC3}" type="datetimeFigureOut">
              <a:rPr lang="en-US" smtClean="0"/>
              <a:t>2015-09-08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67AF-25DB-4E57-84B6-1555C947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8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2487-3BD8-41FD-B0AC-43EEA95B8FC3}" type="datetimeFigureOut">
              <a:rPr lang="en-US" smtClean="0"/>
              <a:t>2015-09-08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67AF-25DB-4E57-84B6-1555C947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2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2487-3BD8-41FD-B0AC-43EEA95B8FC3}" type="datetimeFigureOut">
              <a:rPr lang="en-US" smtClean="0"/>
              <a:t>2015-09-08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67AF-25DB-4E57-84B6-1555C947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2487-3BD8-41FD-B0AC-43EEA95B8FC3}" type="datetimeFigureOut">
              <a:rPr lang="en-US" smtClean="0"/>
              <a:t>2015-09-08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67AF-25DB-4E57-84B6-1555C947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99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2487-3BD8-41FD-B0AC-43EEA95B8FC3}" type="datetimeFigureOut">
              <a:rPr lang="en-US" smtClean="0"/>
              <a:t>2015-09-08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67AF-25DB-4E57-84B6-1555C947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2487-3BD8-41FD-B0AC-43EEA95B8FC3}" type="datetimeFigureOut">
              <a:rPr lang="en-US" smtClean="0"/>
              <a:t>2015-09-08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67AF-25DB-4E57-84B6-1555C947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22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E2487-3BD8-41FD-B0AC-43EEA95B8FC3}" type="datetimeFigureOut">
              <a:rPr lang="en-US" smtClean="0"/>
              <a:t>2015-09-08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B67AF-25DB-4E57-84B6-1555C947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81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98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187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787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853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80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286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548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268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101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197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345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565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922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819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692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84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799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634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504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022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309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895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2015-09-08T03:05:39Z</dcterms:created>
  <dcterms:modified xsi:type="dcterms:W3CDTF">2015-09-08T03:05:56Z</dcterms:modified>
</cp:coreProperties>
</file>