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8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2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5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2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C8FA-EAD4-4944-AB76-8E3AFEDE4FF3}" type="datetimeFigureOut">
              <a:rPr lang="en-US" smtClean="0"/>
              <a:t>2015-09-02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6961-710F-4006-8DB1-F683BDF1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91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4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623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045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1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852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23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887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0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070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50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1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951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948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310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41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646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1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48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2015-09-02T06:13:14Z</dcterms:created>
  <dcterms:modified xsi:type="dcterms:W3CDTF">2015-09-02T06:13:27Z</dcterms:modified>
</cp:coreProperties>
</file>