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6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42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7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3B8F-F444-4E6C-B590-E20230262DBF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E38C-15BC-4FFC-B522-D29D540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1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1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821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40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271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11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935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0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88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113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92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99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368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673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178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6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2015-08-24T21:04:14Z</dcterms:created>
  <dcterms:modified xsi:type="dcterms:W3CDTF">2015-08-24T21:04:35Z</dcterms:modified>
</cp:coreProperties>
</file>