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13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26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5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78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14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9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4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85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99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2E266-4A69-4A18-BD18-1CA4062AD0C5}" type="datetimeFigureOut">
              <a:rPr lang="en-US" smtClean="0"/>
              <a:t>2015-08-19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1E8F-500C-4B84-9230-D40843AD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87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88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840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844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366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312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353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318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312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702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72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355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421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330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50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534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585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2015-08-18T23:15:34Z</dcterms:created>
  <dcterms:modified xsi:type="dcterms:W3CDTF">2015-08-18T23:15:56Z</dcterms:modified>
</cp:coreProperties>
</file>