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2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5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2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4682-9634-4E88-A4B7-9D0D4CD24A5F}" type="datetimeFigureOut">
              <a:rPr lang="en-US" smtClean="0"/>
              <a:t>2015-08-05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5C5F-D3B1-4F9C-9220-3367EBFF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4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5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3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78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79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71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6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2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31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9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6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23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07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40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22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34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50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3</cp:revision>
  <dcterms:created xsi:type="dcterms:W3CDTF">2015-08-05T02:39:07Z</dcterms:created>
  <dcterms:modified xsi:type="dcterms:W3CDTF">2015-08-05T03:44:41Z</dcterms:modified>
</cp:coreProperties>
</file>