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7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8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2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9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7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3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4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1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83ED-4E84-4C92-B818-42CE34C2839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BF4D-5F52-45F3-B9DA-9F41F6E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04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448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597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64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182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26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86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43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278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09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46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5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191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45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258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30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Ahmad</dc:creator>
  <cp:lastModifiedBy>Dr Ahmad</cp:lastModifiedBy>
  <cp:revision>1</cp:revision>
  <dcterms:created xsi:type="dcterms:W3CDTF">2015-07-30T04:39:41Z</dcterms:created>
  <dcterms:modified xsi:type="dcterms:W3CDTF">2015-07-30T04:40:01Z</dcterms:modified>
</cp:coreProperties>
</file>