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78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FD77-DDD8-4ACA-8720-E8AA043F2468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94BE-C5C8-499E-8D19-92793088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58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FD77-DDD8-4ACA-8720-E8AA043F2468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94BE-C5C8-499E-8D19-92793088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31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FD77-DDD8-4ACA-8720-E8AA043F2468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94BE-C5C8-499E-8D19-92793088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93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FD77-DDD8-4ACA-8720-E8AA043F2468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94BE-C5C8-499E-8D19-92793088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98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FD77-DDD8-4ACA-8720-E8AA043F2468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94BE-C5C8-499E-8D19-92793088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5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FD77-DDD8-4ACA-8720-E8AA043F2468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94BE-C5C8-499E-8D19-92793088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0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FD77-DDD8-4ACA-8720-E8AA043F2468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94BE-C5C8-499E-8D19-92793088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10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FD77-DDD8-4ACA-8720-E8AA043F2468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94BE-C5C8-499E-8D19-92793088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30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FD77-DDD8-4ACA-8720-E8AA043F2468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94BE-C5C8-499E-8D19-92793088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26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FD77-DDD8-4ACA-8720-E8AA043F2468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94BE-C5C8-499E-8D19-92793088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46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FD77-DDD8-4ACA-8720-E8AA043F2468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94BE-C5C8-499E-8D19-92793088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86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5FD77-DDD8-4ACA-8720-E8AA043F2468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394BE-C5C8-499E-8D19-92793088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77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570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34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482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902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979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609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652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256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611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301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029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438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395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Ahmad</dc:creator>
  <cp:lastModifiedBy>Dr Ahmad</cp:lastModifiedBy>
  <cp:revision>2</cp:revision>
  <dcterms:created xsi:type="dcterms:W3CDTF">2015-07-20T18:26:26Z</dcterms:created>
  <dcterms:modified xsi:type="dcterms:W3CDTF">2015-07-20T18:33:42Z</dcterms:modified>
</cp:coreProperties>
</file>