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0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0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00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4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7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4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27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43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5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E87-3B6A-4E6B-BD1A-46369AF34C27}" type="datetimeFigureOut">
              <a:rPr lang="en-US" smtClean="0"/>
              <a:t>2015-07-14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96D5-C5FF-45CF-BA83-898337227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3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83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6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8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28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618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7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35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17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28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492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562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274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133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33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39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584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903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390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124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185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64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509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606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2</cp:revision>
  <dcterms:created xsi:type="dcterms:W3CDTF">2015-07-14T16:43:16Z</dcterms:created>
  <dcterms:modified xsi:type="dcterms:W3CDTF">2015-07-14T16:44:33Z</dcterms:modified>
</cp:coreProperties>
</file>