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5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2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79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6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4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7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3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C2B7-DF7F-4E64-A5C0-15B4242DF2E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3213-153F-4E87-93E6-EE64619A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328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648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7970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4557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14863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50603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26811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53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0202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31929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514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35489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8291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9096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5427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2134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1431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10845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02909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7267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Dr Ahmad</cp:lastModifiedBy>
  <cp:revision>2</cp:revision>
  <dcterms:created xsi:type="dcterms:W3CDTF">2015-07-07T11:14:59Z</dcterms:created>
  <dcterms:modified xsi:type="dcterms:W3CDTF">2015-07-07T14:25:19Z</dcterms:modified>
</cp:coreProperties>
</file>