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80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96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57A9-582E-4485-B4C8-3BC25E3E9E8A}" type="datetimeFigureOut">
              <a:rPr lang="en-US" smtClean="0"/>
              <a:t>2015-07-01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8D638-8A70-49B7-99C1-5F26DC5B9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9546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57A9-582E-4485-B4C8-3BC25E3E9E8A}" type="datetimeFigureOut">
              <a:rPr lang="en-US" smtClean="0"/>
              <a:t>2015-07-01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8D638-8A70-49B7-99C1-5F26DC5B9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338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57A9-582E-4485-B4C8-3BC25E3E9E8A}" type="datetimeFigureOut">
              <a:rPr lang="en-US" smtClean="0"/>
              <a:t>2015-07-01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8D638-8A70-49B7-99C1-5F26DC5B9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9368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57A9-582E-4485-B4C8-3BC25E3E9E8A}" type="datetimeFigureOut">
              <a:rPr lang="en-US" smtClean="0"/>
              <a:t>2015-07-01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8D638-8A70-49B7-99C1-5F26DC5B9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782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57A9-582E-4485-B4C8-3BC25E3E9E8A}" type="datetimeFigureOut">
              <a:rPr lang="en-US" smtClean="0"/>
              <a:t>2015-07-01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8D638-8A70-49B7-99C1-5F26DC5B9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927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57A9-582E-4485-B4C8-3BC25E3E9E8A}" type="datetimeFigureOut">
              <a:rPr lang="en-US" smtClean="0"/>
              <a:t>2015-07-01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8D638-8A70-49B7-99C1-5F26DC5B9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6856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57A9-582E-4485-B4C8-3BC25E3E9E8A}" type="datetimeFigureOut">
              <a:rPr lang="en-US" smtClean="0"/>
              <a:t>2015-07-01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8D638-8A70-49B7-99C1-5F26DC5B9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3214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57A9-582E-4485-B4C8-3BC25E3E9E8A}" type="datetimeFigureOut">
              <a:rPr lang="en-US" smtClean="0"/>
              <a:t>2015-07-01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8D638-8A70-49B7-99C1-5F26DC5B9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3731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57A9-582E-4485-B4C8-3BC25E3E9E8A}" type="datetimeFigureOut">
              <a:rPr lang="en-US" smtClean="0"/>
              <a:t>2015-07-01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8D638-8A70-49B7-99C1-5F26DC5B9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4105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57A9-582E-4485-B4C8-3BC25E3E9E8A}" type="datetimeFigureOut">
              <a:rPr lang="en-US" smtClean="0"/>
              <a:t>2015-07-01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8D638-8A70-49B7-99C1-5F26DC5B9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0275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57A9-582E-4485-B4C8-3BC25E3E9E8A}" type="datetimeFigureOut">
              <a:rPr lang="en-US" smtClean="0"/>
              <a:t>2015-07-01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8D638-8A70-49B7-99C1-5F26DC5B9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6292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B57A9-582E-4485-B4C8-3BC25E3E9E8A}" type="datetimeFigureOut">
              <a:rPr lang="en-US" smtClean="0"/>
              <a:t>2015-07-01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8D638-8A70-49B7-99C1-5F26DC5B9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7630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7750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7701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74716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9155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37416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7823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59850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1848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44375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34909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601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45837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255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29787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4184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0850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09751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30063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35999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281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6215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8601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35031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Maira Ahmad</dc:creator>
  <cp:lastModifiedBy>Maira Ahmad</cp:lastModifiedBy>
  <cp:revision>3</cp:revision>
  <dcterms:created xsi:type="dcterms:W3CDTF">2015-06-30T14:42:43Z</dcterms:created>
  <dcterms:modified xsi:type="dcterms:W3CDTF">2015-06-30T19:20:22Z</dcterms:modified>
</cp:coreProperties>
</file>