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4"/>
  </p:notesMasterIdLst>
  <p:sldIdLst>
    <p:sldId id="403" r:id="rId4"/>
    <p:sldId id="349" r:id="rId5"/>
    <p:sldId id="418" r:id="rId6"/>
    <p:sldId id="425" r:id="rId7"/>
    <p:sldId id="433" r:id="rId8"/>
    <p:sldId id="445" r:id="rId9"/>
    <p:sldId id="440" r:id="rId10"/>
    <p:sldId id="427" r:id="rId11"/>
    <p:sldId id="424" r:id="rId12"/>
    <p:sldId id="434" r:id="rId13"/>
    <p:sldId id="426" r:id="rId14"/>
    <p:sldId id="410" r:id="rId15"/>
    <p:sldId id="441" r:id="rId16"/>
    <p:sldId id="355" r:id="rId17"/>
    <p:sldId id="423" r:id="rId18"/>
    <p:sldId id="444" r:id="rId19"/>
    <p:sldId id="431" r:id="rId20"/>
    <p:sldId id="438" r:id="rId21"/>
    <p:sldId id="442" r:id="rId22"/>
    <p:sldId id="44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43A0D"/>
    <a:srgbClr val="1F2C16"/>
    <a:srgbClr val="CCE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2288" autoAdjust="0"/>
  </p:normalViewPr>
  <p:slideViewPr>
    <p:cSldViewPr>
      <p:cViewPr varScale="1">
        <p:scale>
          <a:sx n="86" d="100"/>
          <a:sy n="86" d="100"/>
        </p:scale>
        <p:origin x="588"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tx1"/>
              </a:solidFill>
              <a:latin typeface="Berlin Sans FB Demi" panose="020E0802020502020306" pitchFamily="34" charset="0"/>
            </a:rPr>
            <a:t>Sermon Delivered by Hadhrat Mirza Masroor Ahmad (aba); Head of the Ahmadiyya Muslim Community </a:t>
          </a:r>
          <a:endParaRPr lang="en-GB" dirty="0">
            <a:solidFill>
              <a:schemeClr val="tx1"/>
            </a:solidFill>
            <a:latin typeface="Berlin Sans FB Demi" panose="020E0802020502020306" pitchFamily="34" charset="0"/>
          </a:endParaRPr>
        </a:p>
      </dgm:t>
    </dgm:pt>
    <dgm:pt modelId="{34988439-1F3F-4811-A04B-7BBB55D9FF4C}" type="parTrans" cxnId="{1404F691-29E0-4D15-9E97-F140841E1B06}">
      <dgm:prSet/>
      <dgm:spPr/>
      <dgm:t>
        <a:bodyPr/>
        <a:lstStyle/>
        <a:p>
          <a:endParaRPr lang="en-GB">
            <a:solidFill>
              <a:schemeClr val="tx1"/>
            </a:solidFill>
            <a:latin typeface="Berlin Sans FB Demi" panose="020E0802020502020306" pitchFamily="34" charset="0"/>
          </a:endParaRPr>
        </a:p>
      </dgm:t>
    </dgm:pt>
    <dgm:pt modelId="{9406882D-4097-4CAC-AAD0-E88C28A93332}" type="sibTrans" cxnId="{1404F691-29E0-4D15-9E97-F140841E1B06}">
      <dgm:prSet/>
      <dgm:spPr/>
      <dgm:t>
        <a:bodyPr/>
        <a:lstStyle/>
        <a:p>
          <a:endParaRPr lang="en-GB">
            <a:solidFill>
              <a:schemeClr val="tx1"/>
            </a:solidFill>
            <a:latin typeface="Berlin Sans FB Demi" panose="020E0802020502020306" pitchFamily="34" charset="0"/>
          </a:endParaRPr>
        </a:p>
      </dgm:t>
    </dgm:pt>
    <dgm:pt modelId="{9DA9AF87-23A4-4111-9012-0EA5027D8580}">
      <dgm:prSet phldrT="[Text]"/>
      <dgm:spPr/>
      <dgm:t>
        <a:bodyPr/>
        <a:lstStyle/>
        <a:p>
          <a:r>
            <a:rPr lang="en-GB" dirty="0" smtClean="0">
              <a:solidFill>
                <a:schemeClr val="tx1"/>
              </a:solidFill>
              <a:latin typeface="Berlin Sans FB Demi" panose="020E0802020502020306" pitchFamily="34" charset="0"/>
            </a:rPr>
            <a:t>relayed live all across the globe</a:t>
          </a:r>
          <a:endParaRPr lang="en-GB" dirty="0">
            <a:solidFill>
              <a:schemeClr val="tx1"/>
            </a:solidFill>
            <a:latin typeface="Berlin Sans FB Demi" panose="020E0802020502020306" pitchFamily="34" charset="0"/>
          </a:endParaRPr>
        </a:p>
      </dgm:t>
    </dgm:pt>
    <dgm:pt modelId="{6EEBE4CA-72DA-4C4D-BE78-B0D3F2E42483}" type="parTrans" cxnId="{BE07A472-6544-4BAA-A41F-24138050B549}">
      <dgm:prSet/>
      <dgm:spPr/>
      <dgm:t>
        <a:bodyPr/>
        <a:lstStyle/>
        <a:p>
          <a:endParaRPr lang="en-GB">
            <a:solidFill>
              <a:schemeClr val="tx1"/>
            </a:solidFill>
            <a:latin typeface="Berlin Sans FB Demi" panose="020E0802020502020306" pitchFamily="34" charset="0"/>
          </a:endParaRPr>
        </a:p>
      </dgm:t>
    </dgm:pt>
    <dgm:pt modelId="{741BBC67-3923-47C6-8756-7B79B1F943D4}" type="sibTrans" cxnId="{BE07A472-6544-4BAA-A41F-24138050B549}">
      <dgm:prSet/>
      <dgm:spPr/>
      <dgm:t>
        <a:bodyPr/>
        <a:lstStyle/>
        <a:p>
          <a:endParaRPr lang="en-GB">
            <a:solidFill>
              <a:schemeClr val="tx1"/>
            </a:solidFill>
            <a:latin typeface="Berlin Sans FB Demi" panose="020E0802020502020306" pitchFamily="34" charset="0"/>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D2AAC08C-63F3-431E-B44C-6F9215CE1B6C}" type="presOf" srcId="{264E70E1-CD4C-46EF-875B-D3F40DB7849B}" destId="{C4B4C11E-6BAA-4C72-A56F-9071BB938DD7}" srcOrd="0" destOrd="0" presId="urn:microsoft.com/office/officeart/2008/layout/CaptionedPictures"/>
    <dgm:cxn modelId="{86178D17-8093-49F4-BFD9-9580623EBB7A}" type="presOf" srcId="{FDF00A89-8937-4EDC-9489-8CF7B2D72FE9}" destId="{F4E68341-6E00-41D5-97C7-76897593384A}" srcOrd="0" destOrd="0" presId="urn:microsoft.com/office/officeart/2008/layout/CaptionedPictures"/>
    <dgm:cxn modelId="{B3B3A2BF-AB4D-4266-99AC-27F5C9F6BDEF}" type="presOf" srcId="{9DA9AF87-23A4-4111-9012-0EA5027D8580}" destId="{782F6DCE-2EE6-4FCB-B9DF-B5023C7F2D31}"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A02B265B-24B6-4FD9-8D35-2585C51C0D72}" type="presParOf" srcId="{F4E68341-6E00-41D5-97C7-76897593384A}" destId="{6E55E781-D4DB-4807-B7BE-64E662AC80C9}" srcOrd="0" destOrd="0" presId="urn:microsoft.com/office/officeart/2008/layout/CaptionedPictures"/>
    <dgm:cxn modelId="{2A160C22-38B9-4AA7-BCD2-A4E52EFF686B}" type="presParOf" srcId="{6E55E781-D4DB-4807-B7BE-64E662AC80C9}" destId="{3240EB63-2A49-474D-B11B-D5482D8B4668}" srcOrd="0" destOrd="0" presId="urn:microsoft.com/office/officeart/2008/layout/CaptionedPictures"/>
    <dgm:cxn modelId="{CEC06C7B-51B1-45F4-BE30-6C5A3A682DD1}" type="presParOf" srcId="{6E55E781-D4DB-4807-B7BE-64E662AC80C9}" destId="{58465105-5177-4ABB-A381-0BD2F6D1C2B0}" srcOrd="1" destOrd="0" presId="urn:microsoft.com/office/officeart/2008/layout/CaptionedPictures"/>
    <dgm:cxn modelId="{1661DC09-5945-4B44-AF63-6B27B5315829}" type="presParOf" srcId="{6E55E781-D4DB-4807-B7BE-64E662AC80C9}" destId="{E3905903-5157-4284-8DF6-CBAC5C152552}" srcOrd="2" destOrd="0" presId="urn:microsoft.com/office/officeart/2008/layout/CaptionedPictures"/>
    <dgm:cxn modelId="{55B1830C-AE74-428D-BFDE-A6CB9CAFFC4F}" type="presParOf" srcId="{E3905903-5157-4284-8DF6-CBAC5C152552}" destId="{E9ACB8D5-6DC6-49A7-B4C9-53E37FF65FC8}" srcOrd="0" destOrd="0" presId="urn:microsoft.com/office/officeart/2008/layout/CaptionedPictures"/>
    <dgm:cxn modelId="{23E7B845-A1FD-4196-B892-A26904C73B49}" type="presParOf" srcId="{E3905903-5157-4284-8DF6-CBAC5C152552}" destId="{C4B4C11E-6BAA-4C72-A56F-9071BB938DD7}" srcOrd="1" destOrd="0" presId="urn:microsoft.com/office/officeart/2008/layout/CaptionedPictures"/>
    <dgm:cxn modelId="{62534F5D-C40C-4424-A26D-031B3EF1771C}" type="presParOf" srcId="{F4E68341-6E00-41D5-97C7-76897593384A}" destId="{F6E3B1BC-2B1A-4191-9101-2FBBF5DAF98E}" srcOrd="1" destOrd="0" presId="urn:microsoft.com/office/officeart/2008/layout/CaptionedPictures"/>
    <dgm:cxn modelId="{A9EB423C-043D-4C73-869E-C3319E18FAC0}" type="presParOf" srcId="{F4E68341-6E00-41D5-97C7-76897593384A}" destId="{1FCB2C7C-BD6D-429B-9AFD-20CD2B227BBB}" srcOrd="2" destOrd="0" presId="urn:microsoft.com/office/officeart/2008/layout/CaptionedPictures"/>
    <dgm:cxn modelId="{CEA960FF-0616-4600-A54E-8811C1C37389}" type="presParOf" srcId="{1FCB2C7C-BD6D-429B-9AFD-20CD2B227BBB}" destId="{3DE5B57E-114F-4FF8-9D70-4BE25F781A05}" srcOrd="0" destOrd="0" presId="urn:microsoft.com/office/officeart/2008/layout/CaptionedPictures"/>
    <dgm:cxn modelId="{87039145-BB58-4B45-B1C6-8A6F3D6E06EE}" type="presParOf" srcId="{1FCB2C7C-BD6D-429B-9AFD-20CD2B227BBB}" destId="{968040A9-DF6B-4684-9655-04DF4619CF89}" srcOrd="1" destOrd="0" presId="urn:microsoft.com/office/officeart/2008/layout/CaptionedPictures"/>
    <dgm:cxn modelId="{740A80CB-D45B-402F-8731-367D8DD3B08F}" type="presParOf" srcId="{1FCB2C7C-BD6D-429B-9AFD-20CD2B227BBB}" destId="{90A99322-2102-4E26-BED2-11539E5E076A}" srcOrd="2" destOrd="0" presId="urn:microsoft.com/office/officeart/2008/layout/CaptionedPictures"/>
    <dgm:cxn modelId="{D3CC83DB-F9B8-4A42-AF56-CAFB3708952E}" type="presParOf" srcId="{90A99322-2102-4E26-BED2-11539E5E076A}" destId="{5532637A-3B58-4E1C-958D-A4F65221B30B}" srcOrd="0" destOrd="0" presId="urn:microsoft.com/office/officeart/2008/layout/CaptionedPictures"/>
    <dgm:cxn modelId="{3BE28539-DBEE-492C-9017-A2C797DBE308}"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0485A4E9-176E-4B39-A32A-9E912F280FDD}">
      <dgm:prSet custT="1"/>
      <dgm:spPr/>
      <dgm:t>
        <a:bodyPr/>
        <a:lstStyle/>
        <a:p>
          <a:pPr algn="ctr"/>
          <a:r>
            <a:rPr lang="en-GB" sz="1800" dirty="0" smtClean="0"/>
            <a:t>The Promised Messiah (on whom be peace) said man should always be mindful of his lowliness. No matter how aristocratic a person is, when he reflects over himself, he will certainly find that from some aspect or the other he is most incompetent and lowly in the entire universe.</a:t>
          </a:r>
          <a:endParaRPr lang="en-GB" sz="1800" b="0" u="none" dirty="0">
            <a:solidFill>
              <a:schemeClr val="tx1"/>
            </a:solidFill>
          </a:endParaRPr>
        </a:p>
      </dgm:t>
    </dgm:pt>
    <dgm:pt modelId="{7516E743-21F3-4562-870C-D55A2AFA7C16}" type="parTrans" cxnId="{409124F4-EB16-42FF-BC50-C734B5968C13}">
      <dgm:prSet/>
      <dgm:spPr/>
      <dgm:t>
        <a:bodyPr/>
        <a:lstStyle/>
        <a:p>
          <a:endParaRPr lang="en-GB" sz="1800" b="0" u="none"/>
        </a:p>
      </dgm:t>
    </dgm:pt>
    <dgm:pt modelId="{59A14323-956F-4D18-A3AF-6F0A96C5398E}" type="sibTrans" cxnId="{409124F4-EB16-42FF-BC50-C734B5968C13}">
      <dgm:prSet/>
      <dgm:spPr/>
      <dgm:t>
        <a:bodyPr/>
        <a:lstStyle/>
        <a:p>
          <a:endParaRPr lang="en-GB" sz="1800" b="0" u="none"/>
        </a:p>
      </dgm:t>
    </dgm:pt>
    <dgm:pt modelId="{40FB6663-09AA-4384-ACAF-E0384524DCFE}">
      <dgm:prSet custT="1"/>
      <dgm:spPr/>
      <dgm:t>
        <a:bodyPr/>
        <a:lstStyle/>
        <a:p>
          <a:pPr algn="ctr"/>
          <a:r>
            <a:rPr lang="en-GB" sz="1800" dirty="0" smtClean="0"/>
            <a:t>The Promised Messiah (on whom be peace) gave the example of </a:t>
          </a:r>
          <a:r>
            <a:rPr lang="en-GB" sz="1800" dirty="0" err="1" smtClean="0"/>
            <a:t>Kabir</a:t>
          </a:r>
          <a:r>
            <a:rPr lang="en-GB" sz="1800" dirty="0" smtClean="0"/>
            <a:t> [15</a:t>
          </a:r>
          <a:r>
            <a:rPr lang="en-GB" sz="1800" baseline="30000" dirty="0" smtClean="0"/>
            <a:t>th</a:t>
          </a:r>
          <a:r>
            <a:rPr lang="en-GB" sz="1800" dirty="0" smtClean="0"/>
            <a:t> century Indian mystic poet] who wrote that he was happy to be born in a humble home and was deferential to </a:t>
          </a:r>
          <a:r>
            <a:rPr lang="en-GB" sz="1800" dirty="0" err="1" smtClean="0"/>
            <a:t>everyone.Adding</a:t>
          </a:r>
          <a:r>
            <a:rPr lang="en-GB" sz="1800" dirty="0" smtClean="0"/>
            <a:t>, had he been born to gentry he would not have found God.  </a:t>
          </a:r>
          <a:endParaRPr lang="en-GB" sz="1800" b="0" u="sng" dirty="0">
            <a:solidFill>
              <a:schemeClr val="tx1"/>
            </a:solidFill>
          </a:endParaRPr>
        </a:p>
      </dgm:t>
    </dgm:pt>
    <dgm:pt modelId="{2D47B46B-BED2-4963-BADA-3D53481E1D6D}" type="parTrans" cxnId="{9750C73D-D484-47E1-BDCB-7173074F7F72}">
      <dgm:prSet/>
      <dgm:spPr/>
      <dgm:t>
        <a:bodyPr/>
        <a:lstStyle/>
        <a:p>
          <a:endParaRPr lang="en-GB" b="0" u="none"/>
        </a:p>
      </dgm:t>
    </dgm:pt>
    <dgm:pt modelId="{8B76EC3C-F19F-4F35-863E-B393AC4C06F4}" type="sibTrans" cxnId="{9750C73D-D484-47E1-BDCB-7173074F7F72}">
      <dgm:prSet/>
      <dgm:spPr/>
      <dgm:t>
        <a:bodyPr/>
        <a:lstStyle/>
        <a:p>
          <a:endParaRPr lang="en-GB" b="0" u="none"/>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9BB8403-CDFE-4A40-B5F2-0FC3A9E3E60D}" type="pres">
      <dgm:prSet presAssocID="{40FB6663-09AA-4384-ACAF-E0384524DCFE}" presName="node" presStyleLbl="node1" presStyleIdx="0" presStyleCnt="2" custLinFactNeighborX="1192" custLinFactNeighborY="-15753">
        <dgm:presLayoutVars>
          <dgm:bulletEnabled val="1"/>
        </dgm:presLayoutVars>
      </dgm:prSet>
      <dgm:spPr/>
      <dgm:t>
        <a:bodyPr/>
        <a:lstStyle/>
        <a:p>
          <a:endParaRPr lang="en-GB"/>
        </a:p>
      </dgm:t>
    </dgm:pt>
    <dgm:pt modelId="{F9E39F97-65B9-45F3-B7D1-AC8D648B701B}" type="pres">
      <dgm:prSet presAssocID="{8B76EC3C-F19F-4F35-863E-B393AC4C06F4}" presName="sibTrans" presStyleLbl="sibTrans2D1" presStyleIdx="0" presStyleCnt="1"/>
      <dgm:spPr/>
      <dgm:t>
        <a:bodyPr/>
        <a:lstStyle/>
        <a:p>
          <a:endParaRPr lang="en-US"/>
        </a:p>
      </dgm:t>
    </dgm:pt>
    <dgm:pt modelId="{A78BD71D-F69E-49BD-8454-85525ED8354E}" type="pres">
      <dgm:prSet presAssocID="{8B76EC3C-F19F-4F35-863E-B393AC4C06F4}" presName="connectorText" presStyleLbl="sibTrans2D1" presStyleIdx="0" presStyleCnt="1"/>
      <dgm:spPr/>
      <dgm:t>
        <a:bodyPr/>
        <a:lstStyle/>
        <a:p>
          <a:endParaRPr lang="en-US"/>
        </a:p>
      </dgm:t>
    </dgm:pt>
    <dgm:pt modelId="{048B4066-202E-418F-AAF4-DC79478535AA}" type="pres">
      <dgm:prSet presAssocID="{0485A4E9-176E-4B39-A32A-9E912F280FDD}" presName="node" presStyleLbl="node1" presStyleIdx="1" presStyleCnt="2" custLinFactNeighborX="-1754" custLinFactNeighborY="-12708">
        <dgm:presLayoutVars>
          <dgm:bulletEnabled val="1"/>
        </dgm:presLayoutVars>
      </dgm:prSet>
      <dgm:spPr/>
      <dgm:t>
        <a:bodyPr/>
        <a:lstStyle/>
        <a:p>
          <a:endParaRPr lang="en-GB"/>
        </a:p>
      </dgm:t>
    </dgm:pt>
  </dgm:ptLst>
  <dgm:cxnLst>
    <dgm:cxn modelId="{409124F4-EB16-42FF-BC50-C734B5968C13}" srcId="{94F85103-1297-4A47-8907-EF4A28834B79}" destId="{0485A4E9-176E-4B39-A32A-9E912F280FDD}" srcOrd="1" destOrd="0" parTransId="{7516E743-21F3-4562-870C-D55A2AFA7C16}" sibTransId="{59A14323-956F-4D18-A3AF-6F0A96C5398E}"/>
    <dgm:cxn modelId="{509BFCF1-F010-4373-AF40-1863A38B544D}" type="presOf" srcId="{0485A4E9-176E-4B39-A32A-9E912F280FDD}" destId="{048B4066-202E-418F-AAF4-DC79478535AA}" srcOrd="0" destOrd="0" presId="urn:microsoft.com/office/officeart/2005/8/layout/process2"/>
    <dgm:cxn modelId="{1AB77ED4-49B0-416C-8B1C-1B3B44B92969}" type="presOf" srcId="{8B76EC3C-F19F-4F35-863E-B393AC4C06F4}" destId="{F9E39F97-65B9-45F3-B7D1-AC8D648B701B}" srcOrd="0" destOrd="0" presId="urn:microsoft.com/office/officeart/2005/8/layout/process2"/>
    <dgm:cxn modelId="{10DDB15B-2C00-42DE-9B5A-2DB9F09BA241}" type="presOf" srcId="{94F85103-1297-4A47-8907-EF4A28834B79}" destId="{BD84084F-7E7D-4414-ACB4-7D8D31EC37B4}" srcOrd="0" destOrd="0" presId="urn:microsoft.com/office/officeart/2005/8/layout/process2"/>
    <dgm:cxn modelId="{57200E86-526C-4D43-9ACA-388FCFEB0168}" type="presOf" srcId="{40FB6663-09AA-4384-ACAF-E0384524DCFE}" destId="{C9BB8403-CDFE-4A40-B5F2-0FC3A9E3E60D}" srcOrd="0" destOrd="0" presId="urn:microsoft.com/office/officeart/2005/8/layout/process2"/>
    <dgm:cxn modelId="{B9662332-4607-4EC1-BAEE-2CC3097D53E7}" type="presOf" srcId="{8B76EC3C-F19F-4F35-863E-B393AC4C06F4}" destId="{A78BD71D-F69E-49BD-8454-85525ED8354E}" srcOrd="1" destOrd="0" presId="urn:microsoft.com/office/officeart/2005/8/layout/process2"/>
    <dgm:cxn modelId="{9750C73D-D484-47E1-BDCB-7173074F7F72}" srcId="{94F85103-1297-4A47-8907-EF4A28834B79}" destId="{40FB6663-09AA-4384-ACAF-E0384524DCFE}" srcOrd="0" destOrd="0" parTransId="{2D47B46B-BED2-4963-BADA-3D53481E1D6D}" sibTransId="{8B76EC3C-F19F-4F35-863E-B393AC4C06F4}"/>
    <dgm:cxn modelId="{B966C144-478D-447C-B84A-4608DD355F63}" type="presParOf" srcId="{BD84084F-7E7D-4414-ACB4-7D8D31EC37B4}" destId="{C9BB8403-CDFE-4A40-B5F2-0FC3A9E3E60D}" srcOrd="0" destOrd="0" presId="urn:microsoft.com/office/officeart/2005/8/layout/process2"/>
    <dgm:cxn modelId="{90243848-0D10-4201-A84B-5095A1B353F3}" type="presParOf" srcId="{BD84084F-7E7D-4414-ACB4-7D8D31EC37B4}" destId="{F9E39F97-65B9-45F3-B7D1-AC8D648B701B}" srcOrd="1" destOrd="0" presId="urn:microsoft.com/office/officeart/2005/8/layout/process2"/>
    <dgm:cxn modelId="{7EC2C9FB-F696-45BE-892A-1A5FA8F88104}" type="presParOf" srcId="{F9E39F97-65B9-45F3-B7D1-AC8D648B701B}" destId="{A78BD71D-F69E-49BD-8454-85525ED8354E}" srcOrd="0" destOrd="0" presId="urn:microsoft.com/office/officeart/2005/8/layout/process2"/>
    <dgm:cxn modelId="{592608CE-C9C2-4F04-835C-087BF9E8B8A9}" type="presParOf" srcId="{BD84084F-7E7D-4414-ACB4-7D8D31EC37B4}" destId="{048B4066-202E-418F-AAF4-DC79478535A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simple4" qsCatId="simple" csTypeId="urn:microsoft.com/office/officeart/2005/8/colors/accent0_1" csCatId="mainScheme" phldr="1"/>
      <dgm:spPr/>
      <dgm:t>
        <a:bodyPr/>
        <a:lstStyle/>
        <a:p>
          <a:endParaRPr lang="en-GB"/>
        </a:p>
      </dgm:t>
    </dgm:pt>
    <dgm:pt modelId="{206B9E1F-D485-48A6-BADA-7B55A9F192B6}">
      <dgm:prSet custT="1"/>
      <dgm:spPr/>
      <dgm:t>
        <a:bodyPr/>
        <a:lstStyle/>
        <a:p>
          <a:pPr algn="ctr"/>
          <a:r>
            <a:rPr lang="en-GB" sz="1800" dirty="0" smtClean="0"/>
            <a:t>after drawing attention to worship and avoiding associating partners with Him, God has drawn attention to other matters. </a:t>
          </a:r>
          <a:endParaRPr lang="en-GB" sz="1800" b="1" u="sng" dirty="0"/>
        </a:p>
      </dgm:t>
    </dgm:pt>
    <dgm:pt modelId="{472FBE4C-722E-46F2-8E7E-BCB4970845BC}" type="parTrans" cxnId="{7BA29A1D-50EF-4062-8ED8-99AA9D38FBBB}">
      <dgm:prSet/>
      <dgm:spPr/>
      <dgm:t>
        <a:bodyPr/>
        <a:lstStyle/>
        <a:p>
          <a:pPr algn="ctr"/>
          <a:endParaRPr lang="en-GB" sz="1800" b="0" u="none"/>
        </a:p>
      </dgm:t>
    </dgm:pt>
    <dgm:pt modelId="{BCFDEB1A-9B83-4464-9BE3-2334A2C6B22C}" type="sibTrans" cxnId="{7BA29A1D-50EF-4062-8ED8-99AA9D38FBBB}">
      <dgm:prSet custT="1"/>
      <dgm:spPr/>
      <dgm:t>
        <a:bodyPr/>
        <a:lstStyle/>
        <a:p>
          <a:pPr algn="ctr"/>
          <a:endParaRPr lang="en-GB" sz="1800" b="0" u="none"/>
        </a:p>
      </dgm:t>
    </dgm:pt>
    <dgm:pt modelId="{D4788290-8A5A-49DD-9EDC-967A3FBEEED9}">
      <dgm:prSet custT="1"/>
      <dgm:spPr/>
      <dgm:t>
        <a:bodyPr/>
        <a:lstStyle/>
        <a:p>
          <a:pPr algn="ctr"/>
          <a:r>
            <a:rPr lang="en-GB" sz="1800" smtClean="0"/>
            <a:t>Indeed, worship of God is an objective of this month which should be practiced and made permanent for the rest of the year</a:t>
          </a:r>
          <a:endParaRPr lang="en-GB" sz="1800" b="0" u="none" dirty="0"/>
        </a:p>
      </dgm:t>
    </dgm:pt>
    <dgm:pt modelId="{6637462A-99BA-43A4-855A-58840DCE67F4}" type="parTrans" cxnId="{FCA8301B-22A3-4AEF-90D4-D28E66B7DC10}">
      <dgm:prSet/>
      <dgm:spPr/>
      <dgm:t>
        <a:bodyPr/>
        <a:lstStyle/>
        <a:p>
          <a:endParaRPr lang="en-US" b="0" u="none"/>
        </a:p>
      </dgm:t>
    </dgm:pt>
    <dgm:pt modelId="{370EBB7E-F0A1-4A38-864A-740412C8C0A4}" type="sibTrans" cxnId="{FCA8301B-22A3-4AEF-90D4-D28E66B7DC10}">
      <dgm:prSet/>
      <dgm:spPr/>
      <dgm:t>
        <a:bodyPr/>
        <a:lstStyle/>
        <a:p>
          <a:endParaRPr lang="en-US" b="0" u="none"/>
        </a:p>
      </dgm:t>
    </dgm:pt>
    <dgm:pt modelId="{14D99C34-F103-4408-B536-83E6DD221808}">
      <dgm:prSet custT="1"/>
      <dgm:spPr/>
      <dgm:t>
        <a:bodyPr/>
        <a:lstStyle/>
        <a:p>
          <a:pPr algn="ctr"/>
          <a:r>
            <a:rPr lang="en-GB" sz="1800" smtClean="0"/>
            <a:t>Likewise Ramadan also draws attention towards rights of society and one may adopt them during this month on a permanent basis</a:t>
          </a:r>
          <a:endParaRPr lang="en-GB" sz="1800" b="0" u="none" dirty="0"/>
        </a:p>
      </dgm:t>
    </dgm:pt>
    <dgm:pt modelId="{402B6B42-7208-452B-BB97-3BB270ED202E}" type="parTrans" cxnId="{EA330162-7486-478F-B3A1-EDB05553A35E}">
      <dgm:prSet/>
      <dgm:spPr/>
      <dgm:t>
        <a:bodyPr/>
        <a:lstStyle/>
        <a:p>
          <a:endParaRPr lang="en-GB"/>
        </a:p>
      </dgm:t>
    </dgm:pt>
    <dgm:pt modelId="{97FA830D-D063-486A-8298-05CDE23C8BAF}" type="sibTrans" cxnId="{EA330162-7486-478F-B3A1-EDB05553A35E}">
      <dgm:prSet/>
      <dgm:spPr/>
      <dgm:t>
        <a:bodyPr/>
        <a:lstStyle/>
        <a:p>
          <a:endParaRPr lang="en-GB"/>
        </a:p>
      </dgm:t>
    </dgm:pt>
    <dgm:pt modelId="{4BF51929-6FD6-446C-9128-DA406E5B4AD7}">
      <dgm:prSet custT="1"/>
      <dgm:spPr/>
      <dgm:t>
        <a:bodyPr/>
        <a:lstStyle/>
        <a:p>
          <a:r>
            <a:rPr lang="en-GB" sz="1800" dirty="0" smtClean="0"/>
            <a:t>Similarly rights of mankind are also discharged in this month and should be made permanent for the rest of the year. </a:t>
          </a:r>
          <a:endParaRPr lang="en-US" sz="1800" dirty="0"/>
        </a:p>
      </dgm:t>
    </dgm:pt>
    <dgm:pt modelId="{C4CC6DBA-5214-4203-B3BF-176708B8796F}" type="parTrans" cxnId="{2D5CACCE-C97D-4CD8-BF17-70DF3DE9785D}">
      <dgm:prSet/>
      <dgm:spPr/>
      <dgm:t>
        <a:bodyPr/>
        <a:lstStyle/>
        <a:p>
          <a:endParaRPr lang="en-US"/>
        </a:p>
      </dgm:t>
    </dgm:pt>
    <dgm:pt modelId="{5468B068-6FD5-4637-8565-4DA3277C2DB9}" type="sibTrans" cxnId="{2D5CACCE-C97D-4CD8-BF17-70DF3DE9785D}">
      <dgm:prSet/>
      <dgm:spPr/>
      <dgm:t>
        <a:bodyPr/>
        <a:lstStyle/>
        <a:p>
          <a:endParaRPr lang="en-US"/>
        </a:p>
      </dgm:t>
    </dgm:pt>
    <dgm:pt modelId="{AE14FE78-8C01-4A84-90F2-EB3DAE2D24FD}">
      <dgm:prSet custT="1"/>
      <dgm:spPr/>
      <dgm:t>
        <a:bodyPr/>
        <a:lstStyle/>
        <a:p>
          <a:pPr algn="ctr"/>
          <a:r>
            <a:rPr lang="en-GB" sz="1800" smtClean="0"/>
            <a:t>If these rights are not discharged worship alone cannot attain all the objectives of Ramadan</a:t>
          </a:r>
          <a:endParaRPr lang="en-GB" sz="1800" b="0" u="none" dirty="0"/>
        </a:p>
      </dgm:t>
    </dgm:pt>
    <dgm:pt modelId="{5BDA6454-6639-4FB7-B312-72CA0BC9E5CD}" type="parTrans" cxnId="{1D64BE42-6D58-48A9-A9FD-725DD44F09E5}">
      <dgm:prSet/>
      <dgm:spPr/>
      <dgm:t>
        <a:bodyPr/>
        <a:lstStyle/>
        <a:p>
          <a:endParaRPr lang="en-US"/>
        </a:p>
      </dgm:t>
    </dgm:pt>
    <dgm:pt modelId="{4C7C89DD-8F76-4F8B-9387-C0A87D68742C}" type="sibTrans" cxnId="{1D64BE42-6D58-48A9-A9FD-725DD44F09E5}">
      <dgm:prSet/>
      <dgm:spPr/>
      <dgm:t>
        <a:bodyPr/>
        <a:lstStyle/>
        <a:p>
          <a:endParaRPr lang="en-US" dirty="0"/>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21B9E989-C353-4472-A267-7EE29C5F6C50}" type="pres">
      <dgm:prSet presAssocID="{206B9E1F-D485-48A6-BADA-7B55A9F192B6}" presName="node" presStyleLbl="node1" presStyleIdx="0" presStyleCnt="5" custScaleX="286116" custScaleY="117004" custLinFactNeighborX="1101" custLinFactNeighborY="68692">
        <dgm:presLayoutVars>
          <dgm:bulletEnabled val="1"/>
        </dgm:presLayoutVars>
      </dgm:prSet>
      <dgm:spPr/>
      <dgm:t>
        <a:bodyPr/>
        <a:lstStyle/>
        <a:p>
          <a:endParaRPr lang="en-GB"/>
        </a:p>
      </dgm:t>
    </dgm:pt>
    <dgm:pt modelId="{ECAF2373-6EB0-43E0-879B-F93FC25E44B2}" type="pres">
      <dgm:prSet presAssocID="{BCFDEB1A-9B83-4464-9BE3-2334A2C6B22C}" presName="sibTrans" presStyleLbl="sibTrans2D1" presStyleIdx="0" presStyleCnt="4"/>
      <dgm:spPr/>
      <dgm:t>
        <a:bodyPr/>
        <a:lstStyle/>
        <a:p>
          <a:endParaRPr lang="en-GB"/>
        </a:p>
      </dgm:t>
    </dgm:pt>
    <dgm:pt modelId="{EEA71407-5839-4BC4-85A4-B0C021A38C9D}" type="pres">
      <dgm:prSet presAssocID="{BCFDEB1A-9B83-4464-9BE3-2334A2C6B22C}" presName="connectorText" presStyleLbl="sibTrans2D1" presStyleIdx="0" presStyleCnt="4"/>
      <dgm:spPr/>
      <dgm:t>
        <a:bodyPr/>
        <a:lstStyle/>
        <a:p>
          <a:endParaRPr lang="en-GB"/>
        </a:p>
      </dgm:t>
    </dgm:pt>
    <dgm:pt modelId="{4088249D-9AEE-4268-8B22-72C448014BD9}" type="pres">
      <dgm:prSet presAssocID="{14D99C34-F103-4408-B536-83E6DD221808}" presName="node" presStyleLbl="node1" presStyleIdx="1" presStyleCnt="5" custScaleX="283915" custLinFactNeighborX="-225" custLinFactNeighborY="51564">
        <dgm:presLayoutVars>
          <dgm:bulletEnabled val="1"/>
        </dgm:presLayoutVars>
      </dgm:prSet>
      <dgm:spPr/>
      <dgm:t>
        <a:bodyPr/>
        <a:lstStyle/>
        <a:p>
          <a:endParaRPr lang="en-GB"/>
        </a:p>
      </dgm:t>
    </dgm:pt>
    <dgm:pt modelId="{BEEDDB41-BAB4-402D-8114-E54807134A58}" type="pres">
      <dgm:prSet presAssocID="{97FA830D-D063-486A-8298-05CDE23C8BAF}" presName="sibTrans" presStyleLbl="sibTrans2D1" presStyleIdx="1" presStyleCnt="4"/>
      <dgm:spPr/>
      <dgm:t>
        <a:bodyPr/>
        <a:lstStyle/>
        <a:p>
          <a:endParaRPr lang="en-GB"/>
        </a:p>
      </dgm:t>
    </dgm:pt>
    <dgm:pt modelId="{15547581-836B-42DA-8207-42B949E0A2D1}" type="pres">
      <dgm:prSet presAssocID="{97FA830D-D063-486A-8298-05CDE23C8BAF}" presName="connectorText" presStyleLbl="sibTrans2D1" presStyleIdx="1" presStyleCnt="4"/>
      <dgm:spPr/>
      <dgm:t>
        <a:bodyPr/>
        <a:lstStyle/>
        <a:p>
          <a:endParaRPr lang="en-GB"/>
        </a:p>
      </dgm:t>
    </dgm:pt>
    <dgm:pt modelId="{FA17349B-DF98-4EEA-A693-CC6978F17AEE}" type="pres">
      <dgm:prSet presAssocID="{AE14FE78-8C01-4A84-90F2-EB3DAE2D24FD}" presName="node" presStyleLbl="node1" presStyleIdx="2" presStyleCnt="5" custScaleX="283914" custLinFactNeighborX="-1510" custLinFactNeighborY="17356">
        <dgm:presLayoutVars>
          <dgm:bulletEnabled val="1"/>
        </dgm:presLayoutVars>
      </dgm:prSet>
      <dgm:spPr/>
      <dgm:t>
        <a:bodyPr/>
        <a:lstStyle/>
        <a:p>
          <a:endParaRPr lang="en-US"/>
        </a:p>
      </dgm:t>
    </dgm:pt>
    <dgm:pt modelId="{8899F6F7-26FD-4DC9-97E0-32E15E7225D1}" type="pres">
      <dgm:prSet presAssocID="{4C7C89DD-8F76-4F8B-9387-C0A87D68742C}" presName="sibTrans" presStyleLbl="sibTrans2D1" presStyleIdx="2" presStyleCnt="4" custAng="21464936" custLinFactNeighborX="5291" custLinFactNeighborY="25751"/>
      <dgm:spPr/>
      <dgm:t>
        <a:bodyPr/>
        <a:lstStyle/>
        <a:p>
          <a:endParaRPr lang="en-US"/>
        </a:p>
      </dgm:t>
    </dgm:pt>
    <dgm:pt modelId="{C63203DA-884E-43FD-A00B-74F1A9A9785F}" type="pres">
      <dgm:prSet presAssocID="{4C7C89DD-8F76-4F8B-9387-C0A87D68742C}" presName="connectorText" presStyleLbl="sibTrans2D1" presStyleIdx="2" presStyleCnt="4"/>
      <dgm:spPr/>
      <dgm:t>
        <a:bodyPr/>
        <a:lstStyle/>
        <a:p>
          <a:endParaRPr lang="en-US"/>
        </a:p>
      </dgm:t>
    </dgm:pt>
    <dgm:pt modelId="{C523EB17-3323-46B5-AEC1-49F290FE6567}" type="pres">
      <dgm:prSet presAssocID="{D4788290-8A5A-49DD-9EDC-967A3FBEEED9}" presName="node" presStyleLbl="node1" presStyleIdx="3" presStyleCnt="5" custScaleX="283914" custLinFactNeighborX="-1510" custLinFactNeighborY="7311">
        <dgm:presLayoutVars>
          <dgm:bulletEnabled val="1"/>
        </dgm:presLayoutVars>
      </dgm:prSet>
      <dgm:spPr/>
      <dgm:t>
        <a:bodyPr/>
        <a:lstStyle/>
        <a:p>
          <a:endParaRPr lang="en-US"/>
        </a:p>
      </dgm:t>
    </dgm:pt>
    <dgm:pt modelId="{E26AA74A-E7B4-4A26-A2B3-5FC0DCCC3F75}" type="pres">
      <dgm:prSet presAssocID="{370EBB7E-F0A1-4A38-864A-740412C8C0A4}" presName="sibTrans" presStyleLbl="sibTrans2D1" presStyleIdx="3" presStyleCnt="4" custLinFactNeighborX="5909" custLinFactNeighborY="8596"/>
      <dgm:spPr/>
      <dgm:t>
        <a:bodyPr/>
        <a:lstStyle/>
        <a:p>
          <a:endParaRPr lang="en-GB"/>
        </a:p>
      </dgm:t>
    </dgm:pt>
    <dgm:pt modelId="{D1540966-6E1B-48AB-8DB4-FB851885104B}" type="pres">
      <dgm:prSet presAssocID="{370EBB7E-F0A1-4A38-864A-740412C8C0A4}" presName="connectorText" presStyleLbl="sibTrans2D1" presStyleIdx="3" presStyleCnt="4"/>
      <dgm:spPr/>
      <dgm:t>
        <a:bodyPr/>
        <a:lstStyle/>
        <a:p>
          <a:endParaRPr lang="en-GB"/>
        </a:p>
      </dgm:t>
    </dgm:pt>
    <dgm:pt modelId="{09EC8444-430B-41A9-A67E-392B331394D4}" type="pres">
      <dgm:prSet presAssocID="{4BF51929-6FD6-446C-9128-DA406E5B4AD7}" presName="node" presStyleLbl="node1" presStyleIdx="4" presStyleCnt="5" custScaleX="289955">
        <dgm:presLayoutVars>
          <dgm:bulletEnabled val="1"/>
        </dgm:presLayoutVars>
      </dgm:prSet>
      <dgm:spPr/>
      <dgm:t>
        <a:bodyPr/>
        <a:lstStyle/>
        <a:p>
          <a:endParaRPr lang="en-US"/>
        </a:p>
      </dgm:t>
    </dgm:pt>
  </dgm:ptLst>
  <dgm:cxnLst>
    <dgm:cxn modelId="{04378ADA-2B8F-4CF7-AEAD-82DCA9B82C2B}" type="presOf" srcId="{4BF51929-6FD6-446C-9128-DA406E5B4AD7}" destId="{09EC8444-430B-41A9-A67E-392B331394D4}" srcOrd="0" destOrd="0" presId="urn:microsoft.com/office/officeart/2005/8/layout/process2"/>
    <dgm:cxn modelId="{FCA8301B-22A3-4AEF-90D4-D28E66B7DC10}" srcId="{94F85103-1297-4A47-8907-EF4A28834B79}" destId="{D4788290-8A5A-49DD-9EDC-967A3FBEEED9}" srcOrd="3" destOrd="0" parTransId="{6637462A-99BA-43A4-855A-58840DCE67F4}" sibTransId="{370EBB7E-F0A1-4A38-864A-740412C8C0A4}"/>
    <dgm:cxn modelId="{10CF817C-8292-4AC1-805C-6C783A897FD1}" type="presOf" srcId="{370EBB7E-F0A1-4A38-864A-740412C8C0A4}" destId="{E26AA74A-E7B4-4A26-A2B3-5FC0DCCC3F75}" srcOrd="0" destOrd="0" presId="urn:microsoft.com/office/officeart/2005/8/layout/process2"/>
    <dgm:cxn modelId="{9DC8CA33-BE1E-427D-AF7B-BCC779875716}" type="presOf" srcId="{97FA830D-D063-486A-8298-05CDE23C8BAF}" destId="{BEEDDB41-BAB4-402D-8114-E54807134A58}" srcOrd="0" destOrd="0" presId="urn:microsoft.com/office/officeart/2005/8/layout/process2"/>
    <dgm:cxn modelId="{39BD1C4C-6EA8-45E3-B273-B00418F7C5C8}" type="presOf" srcId="{206B9E1F-D485-48A6-BADA-7B55A9F192B6}" destId="{21B9E989-C353-4472-A267-7EE29C5F6C50}" srcOrd="0" destOrd="0" presId="urn:microsoft.com/office/officeart/2005/8/layout/process2"/>
    <dgm:cxn modelId="{EA330162-7486-478F-B3A1-EDB05553A35E}" srcId="{94F85103-1297-4A47-8907-EF4A28834B79}" destId="{14D99C34-F103-4408-B536-83E6DD221808}" srcOrd="1" destOrd="0" parTransId="{402B6B42-7208-452B-BB97-3BB270ED202E}" sibTransId="{97FA830D-D063-486A-8298-05CDE23C8BAF}"/>
    <dgm:cxn modelId="{DB6A2E42-E15E-451A-BCD5-B9F727345984}" type="presOf" srcId="{97FA830D-D063-486A-8298-05CDE23C8BAF}" destId="{15547581-836B-42DA-8207-42B949E0A2D1}" srcOrd="1" destOrd="0" presId="urn:microsoft.com/office/officeart/2005/8/layout/process2"/>
    <dgm:cxn modelId="{65929218-9C22-455E-AD83-334F8C71370E}" type="presOf" srcId="{BCFDEB1A-9B83-4464-9BE3-2334A2C6B22C}" destId="{EEA71407-5839-4BC4-85A4-B0C021A38C9D}" srcOrd="1" destOrd="0" presId="urn:microsoft.com/office/officeart/2005/8/layout/process2"/>
    <dgm:cxn modelId="{E2336875-6C77-40AB-A73D-DC8AE13063C0}" type="presOf" srcId="{14D99C34-F103-4408-B536-83E6DD221808}" destId="{4088249D-9AEE-4268-8B22-72C448014BD9}" srcOrd="0" destOrd="0" presId="urn:microsoft.com/office/officeart/2005/8/layout/process2"/>
    <dgm:cxn modelId="{1D64BE42-6D58-48A9-A9FD-725DD44F09E5}" srcId="{94F85103-1297-4A47-8907-EF4A28834B79}" destId="{AE14FE78-8C01-4A84-90F2-EB3DAE2D24FD}" srcOrd="2" destOrd="0" parTransId="{5BDA6454-6639-4FB7-B312-72CA0BC9E5CD}" sibTransId="{4C7C89DD-8F76-4F8B-9387-C0A87D68742C}"/>
    <dgm:cxn modelId="{7BA29A1D-50EF-4062-8ED8-99AA9D38FBBB}" srcId="{94F85103-1297-4A47-8907-EF4A28834B79}" destId="{206B9E1F-D485-48A6-BADA-7B55A9F192B6}" srcOrd="0" destOrd="0" parTransId="{472FBE4C-722E-46F2-8E7E-BCB4970845BC}" sibTransId="{BCFDEB1A-9B83-4464-9BE3-2334A2C6B22C}"/>
    <dgm:cxn modelId="{27EFD548-2777-4ACB-85E3-83DBA5C565BA}" type="presOf" srcId="{4C7C89DD-8F76-4F8B-9387-C0A87D68742C}" destId="{C63203DA-884E-43FD-A00B-74F1A9A9785F}" srcOrd="1" destOrd="0" presId="urn:microsoft.com/office/officeart/2005/8/layout/process2"/>
    <dgm:cxn modelId="{70ACDC52-95A7-47DF-BA88-A83A31EBBE0A}" type="presOf" srcId="{370EBB7E-F0A1-4A38-864A-740412C8C0A4}" destId="{D1540966-6E1B-48AB-8DB4-FB851885104B}" srcOrd="1" destOrd="0" presId="urn:microsoft.com/office/officeart/2005/8/layout/process2"/>
    <dgm:cxn modelId="{2738CD3D-0142-4DD0-918B-5D3EB63E3DA5}" type="presOf" srcId="{AE14FE78-8C01-4A84-90F2-EB3DAE2D24FD}" destId="{FA17349B-DF98-4EEA-A693-CC6978F17AEE}" srcOrd="0" destOrd="0" presId="urn:microsoft.com/office/officeart/2005/8/layout/process2"/>
    <dgm:cxn modelId="{CBA49105-C7FE-48FC-83C4-47D5426127A4}" type="presOf" srcId="{94F85103-1297-4A47-8907-EF4A28834B79}" destId="{BD84084F-7E7D-4414-ACB4-7D8D31EC37B4}" srcOrd="0" destOrd="0" presId="urn:microsoft.com/office/officeart/2005/8/layout/process2"/>
    <dgm:cxn modelId="{974B5427-F527-444E-84D5-AF77EAE003B7}" type="presOf" srcId="{4C7C89DD-8F76-4F8B-9387-C0A87D68742C}" destId="{8899F6F7-26FD-4DC9-97E0-32E15E7225D1}" srcOrd="0" destOrd="0" presId="urn:microsoft.com/office/officeart/2005/8/layout/process2"/>
    <dgm:cxn modelId="{8C497F04-2F3B-4504-AA90-23F2CA4772FB}" type="presOf" srcId="{D4788290-8A5A-49DD-9EDC-967A3FBEEED9}" destId="{C523EB17-3323-46B5-AEC1-49F290FE6567}" srcOrd="0" destOrd="0" presId="urn:microsoft.com/office/officeart/2005/8/layout/process2"/>
    <dgm:cxn modelId="{F084BB82-0371-4511-AB7F-D60265C480A6}" type="presOf" srcId="{BCFDEB1A-9B83-4464-9BE3-2334A2C6B22C}" destId="{ECAF2373-6EB0-43E0-879B-F93FC25E44B2}" srcOrd="0" destOrd="0" presId="urn:microsoft.com/office/officeart/2005/8/layout/process2"/>
    <dgm:cxn modelId="{2D5CACCE-C97D-4CD8-BF17-70DF3DE9785D}" srcId="{94F85103-1297-4A47-8907-EF4A28834B79}" destId="{4BF51929-6FD6-446C-9128-DA406E5B4AD7}" srcOrd="4" destOrd="0" parTransId="{C4CC6DBA-5214-4203-B3BF-176708B8796F}" sibTransId="{5468B068-6FD5-4637-8565-4DA3277C2DB9}"/>
    <dgm:cxn modelId="{446A1F46-F8BB-45E5-ACB9-69DDA904655C}" type="presParOf" srcId="{BD84084F-7E7D-4414-ACB4-7D8D31EC37B4}" destId="{21B9E989-C353-4472-A267-7EE29C5F6C50}" srcOrd="0" destOrd="0" presId="urn:microsoft.com/office/officeart/2005/8/layout/process2"/>
    <dgm:cxn modelId="{18423295-A892-4C9A-AB40-64F73EDD55FD}" type="presParOf" srcId="{BD84084F-7E7D-4414-ACB4-7D8D31EC37B4}" destId="{ECAF2373-6EB0-43E0-879B-F93FC25E44B2}" srcOrd="1" destOrd="0" presId="urn:microsoft.com/office/officeart/2005/8/layout/process2"/>
    <dgm:cxn modelId="{82F0310B-8528-424F-A74F-5E760C23E0EB}" type="presParOf" srcId="{ECAF2373-6EB0-43E0-879B-F93FC25E44B2}" destId="{EEA71407-5839-4BC4-85A4-B0C021A38C9D}" srcOrd="0" destOrd="0" presId="urn:microsoft.com/office/officeart/2005/8/layout/process2"/>
    <dgm:cxn modelId="{4D594745-A264-410F-BD3C-A527CFFEC82D}" type="presParOf" srcId="{BD84084F-7E7D-4414-ACB4-7D8D31EC37B4}" destId="{4088249D-9AEE-4268-8B22-72C448014BD9}" srcOrd="2" destOrd="0" presId="urn:microsoft.com/office/officeart/2005/8/layout/process2"/>
    <dgm:cxn modelId="{47ED1C17-D821-4176-9953-9482F3D338A2}" type="presParOf" srcId="{BD84084F-7E7D-4414-ACB4-7D8D31EC37B4}" destId="{BEEDDB41-BAB4-402D-8114-E54807134A58}" srcOrd="3" destOrd="0" presId="urn:microsoft.com/office/officeart/2005/8/layout/process2"/>
    <dgm:cxn modelId="{B4DFB401-BE24-40BE-AD2F-95DE71A0889E}" type="presParOf" srcId="{BEEDDB41-BAB4-402D-8114-E54807134A58}" destId="{15547581-836B-42DA-8207-42B949E0A2D1}" srcOrd="0" destOrd="0" presId="urn:microsoft.com/office/officeart/2005/8/layout/process2"/>
    <dgm:cxn modelId="{B19931C0-57BA-46EC-9CDD-4D8F6C899B8B}" type="presParOf" srcId="{BD84084F-7E7D-4414-ACB4-7D8D31EC37B4}" destId="{FA17349B-DF98-4EEA-A693-CC6978F17AEE}" srcOrd="4" destOrd="0" presId="urn:microsoft.com/office/officeart/2005/8/layout/process2"/>
    <dgm:cxn modelId="{11545001-E4D4-4786-9D7E-0F83084892D7}" type="presParOf" srcId="{BD84084F-7E7D-4414-ACB4-7D8D31EC37B4}" destId="{8899F6F7-26FD-4DC9-97E0-32E15E7225D1}" srcOrd="5" destOrd="0" presId="urn:microsoft.com/office/officeart/2005/8/layout/process2"/>
    <dgm:cxn modelId="{6C788C79-21D4-4D0D-8733-B651699C1258}" type="presParOf" srcId="{8899F6F7-26FD-4DC9-97E0-32E15E7225D1}" destId="{C63203DA-884E-43FD-A00B-74F1A9A9785F}" srcOrd="0" destOrd="0" presId="urn:microsoft.com/office/officeart/2005/8/layout/process2"/>
    <dgm:cxn modelId="{BCD42E90-2616-4146-BD8B-A03D8D36B4FF}" type="presParOf" srcId="{BD84084F-7E7D-4414-ACB4-7D8D31EC37B4}" destId="{C523EB17-3323-46B5-AEC1-49F290FE6567}" srcOrd="6" destOrd="0" presId="urn:microsoft.com/office/officeart/2005/8/layout/process2"/>
    <dgm:cxn modelId="{8D83241F-C123-4D22-A18B-91F25727FF66}" type="presParOf" srcId="{BD84084F-7E7D-4414-ACB4-7D8D31EC37B4}" destId="{E26AA74A-E7B4-4A26-A2B3-5FC0DCCC3F75}" srcOrd="7" destOrd="0" presId="urn:microsoft.com/office/officeart/2005/8/layout/process2"/>
    <dgm:cxn modelId="{99037915-94E5-4551-A59B-35197217B2AB}" type="presParOf" srcId="{E26AA74A-E7B4-4A26-A2B3-5FC0DCCC3F75}" destId="{D1540966-6E1B-48AB-8DB4-FB851885104B}" srcOrd="0" destOrd="0" presId="urn:microsoft.com/office/officeart/2005/8/layout/process2"/>
    <dgm:cxn modelId="{F007EECA-EC00-4576-9D51-9829390B9E81}" type="presParOf" srcId="{BD84084F-7E7D-4414-ACB4-7D8D31EC37B4}" destId="{09EC8444-430B-41A9-A67E-392B331394D4}"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0485A4E9-176E-4B39-A32A-9E912F280FDD}">
      <dgm:prSet custT="1"/>
      <dgm:spPr/>
      <dgm:t>
        <a:bodyPr/>
        <a:lstStyle/>
        <a:p>
          <a:pPr algn="ctr"/>
          <a:r>
            <a:rPr lang="en-GB" sz="1800" dirty="0" smtClean="0"/>
            <a:t>His generosity during rest of the year was also peerless; therefore to liken its intensity during Ramadan to fierce wind is because there is could be no other apt analogy. </a:t>
          </a:r>
          <a:endParaRPr lang="en-GB" sz="1800" b="0" u="none" dirty="0">
            <a:solidFill>
              <a:schemeClr val="tx1"/>
            </a:solidFill>
          </a:endParaRPr>
        </a:p>
      </dgm:t>
    </dgm:pt>
    <dgm:pt modelId="{7516E743-21F3-4562-870C-D55A2AFA7C16}" type="parTrans" cxnId="{409124F4-EB16-42FF-BC50-C734B5968C13}">
      <dgm:prSet/>
      <dgm:spPr/>
      <dgm:t>
        <a:bodyPr/>
        <a:lstStyle/>
        <a:p>
          <a:endParaRPr lang="en-GB" sz="1800" b="0" u="none"/>
        </a:p>
      </dgm:t>
    </dgm:pt>
    <dgm:pt modelId="{59A14323-956F-4D18-A3AF-6F0A96C5398E}" type="sibTrans" cxnId="{409124F4-EB16-42FF-BC50-C734B5968C13}">
      <dgm:prSet/>
      <dgm:spPr/>
      <dgm:t>
        <a:bodyPr/>
        <a:lstStyle/>
        <a:p>
          <a:endParaRPr lang="en-GB" sz="1800" b="0" u="none"/>
        </a:p>
      </dgm:t>
    </dgm:pt>
    <dgm:pt modelId="{40FB6663-09AA-4384-ACAF-E0384524DCFE}">
      <dgm:prSet custT="1"/>
      <dgm:spPr/>
      <dgm:t>
        <a:bodyPr/>
        <a:lstStyle/>
        <a:p>
          <a:pPr algn="ctr"/>
          <a:r>
            <a:rPr lang="en-GB" sz="1800" dirty="0" smtClean="0"/>
            <a:t>During Ramadan the generosity of the Holy Prophet (peace and blessings of Allah be on him) towards the needy used to increase intensely and has been liken to fierce wind</a:t>
          </a:r>
          <a:endParaRPr lang="en-GB" sz="1800" b="0" u="sng" dirty="0">
            <a:solidFill>
              <a:schemeClr val="tx1"/>
            </a:solidFill>
          </a:endParaRPr>
        </a:p>
      </dgm:t>
    </dgm:pt>
    <dgm:pt modelId="{2D47B46B-BED2-4963-BADA-3D53481E1D6D}" type="parTrans" cxnId="{9750C73D-D484-47E1-BDCB-7173074F7F72}">
      <dgm:prSet/>
      <dgm:spPr/>
      <dgm:t>
        <a:bodyPr/>
        <a:lstStyle/>
        <a:p>
          <a:endParaRPr lang="en-GB" b="0" u="none"/>
        </a:p>
      </dgm:t>
    </dgm:pt>
    <dgm:pt modelId="{8B76EC3C-F19F-4F35-863E-B393AC4C06F4}" type="sibTrans" cxnId="{9750C73D-D484-47E1-BDCB-7173074F7F72}">
      <dgm:prSet/>
      <dgm:spPr/>
      <dgm:t>
        <a:bodyPr/>
        <a:lstStyle/>
        <a:p>
          <a:endParaRPr lang="en-GB" b="0" u="none"/>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9BB8403-CDFE-4A40-B5F2-0FC3A9E3E60D}" type="pres">
      <dgm:prSet presAssocID="{40FB6663-09AA-4384-ACAF-E0384524DCFE}" presName="node" presStyleLbl="node1" presStyleIdx="0" presStyleCnt="2" custLinFactNeighborX="1192" custLinFactNeighborY="-15753">
        <dgm:presLayoutVars>
          <dgm:bulletEnabled val="1"/>
        </dgm:presLayoutVars>
      </dgm:prSet>
      <dgm:spPr/>
      <dgm:t>
        <a:bodyPr/>
        <a:lstStyle/>
        <a:p>
          <a:endParaRPr lang="en-GB"/>
        </a:p>
      </dgm:t>
    </dgm:pt>
    <dgm:pt modelId="{F9E39F97-65B9-45F3-B7D1-AC8D648B701B}" type="pres">
      <dgm:prSet presAssocID="{8B76EC3C-F19F-4F35-863E-B393AC4C06F4}" presName="sibTrans" presStyleLbl="sibTrans2D1" presStyleIdx="0" presStyleCnt="1"/>
      <dgm:spPr/>
      <dgm:t>
        <a:bodyPr/>
        <a:lstStyle/>
        <a:p>
          <a:endParaRPr lang="en-US"/>
        </a:p>
      </dgm:t>
    </dgm:pt>
    <dgm:pt modelId="{A78BD71D-F69E-49BD-8454-85525ED8354E}" type="pres">
      <dgm:prSet presAssocID="{8B76EC3C-F19F-4F35-863E-B393AC4C06F4}" presName="connectorText" presStyleLbl="sibTrans2D1" presStyleIdx="0" presStyleCnt="1"/>
      <dgm:spPr/>
      <dgm:t>
        <a:bodyPr/>
        <a:lstStyle/>
        <a:p>
          <a:endParaRPr lang="en-US"/>
        </a:p>
      </dgm:t>
    </dgm:pt>
    <dgm:pt modelId="{048B4066-202E-418F-AAF4-DC79478535AA}" type="pres">
      <dgm:prSet presAssocID="{0485A4E9-176E-4B39-A32A-9E912F280FDD}" presName="node" presStyleLbl="node1" presStyleIdx="1" presStyleCnt="2" custLinFactNeighborX="-1754" custLinFactNeighborY="-12708">
        <dgm:presLayoutVars>
          <dgm:bulletEnabled val="1"/>
        </dgm:presLayoutVars>
      </dgm:prSet>
      <dgm:spPr/>
      <dgm:t>
        <a:bodyPr/>
        <a:lstStyle/>
        <a:p>
          <a:endParaRPr lang="en-GB"/>
        </a:p>
      </dgm:t>
    </dgm:pt>
  </dgm:ptLst>
  <dgm:cxnLst>
    <dgm:cxn modelId="{409124F4-EB16-42FF-BC50-C734B5968C13}" srcId="{94F85103-1297-4A47-8907-EF4A28834B79}" destId="{0485A4E9-176E-4B39-A32A-9E912F280FDD}" srcOrd="1" destOrd="0" parTransId="{7516E743-21F3-4562-870C-D55A2AFA7C16}" sibTransId="{59A14323-956F-4D18-A3AF-6F0A96C5398E}"/>
    <dgm:cxn modelId="{AE6EF197-D60C-4571-9982-D03E1E68B1D1}" type="presOf" srcId="{0485A4E9-176E-4B39-A32A-9E912F280FDD}" destId="{048B4066-202E-418F-AAF4-DC79478535AA}" srcOrd="0" destOrd="0" presId="urn:microsoft.com/office/officeart/2005/8/layout/process2"/>
    <dgm:cxn modelId="{20E60C08-7740-4C42-9341-88980D4A2FB5}" type="presOf" srcId="{8B76EC3C-F19F-4F35-863E-B393AC4C06F4}" destId="{A78BD71D-F69E-49BD-8454-85525ED8354E}" srcOrd="1" destOrd="0" presId="urn:microsoft.com/office/officeart/2005/8/layout/process2"/>
    <dgm:cxn modelId="{A6DCCF21-D022-44B0-A733-14433361EFA6}" type="presOf" srcId="{8B76EC3C-F19F-4F35-863E-B393AC4C06F4}" destId="{F9E39F97-65B9-45F3-B7D1-AC8D648B701B}" srcOrd="0" destOrd="0" presId="urn:microsoft.com/office/officeart/2005/8/layout/process2"/>
    <dgm:cxn modelId="{572A8ECD-2003-46B7-8B81-8AD331E9BDDC}" type="presOf" srcId="{94F85103-1297-4A47-8907-EF4A28834B79}" destId="{BD84084F-7E7D-4414-ACB4-7D8D31EC37B4}" srcOrd="0" destOrd="0" presId="urn:microsoft.com/office/officeart/2005/8/layout/process2"/>
    <dgm:cxn modelId="{8149F401-0E41-49D0-904B-7B06AFDC5B6C}" type="presOf" srcId="{40FB6663-09AA-4384-ACAF-E0384524DCFE}" destId="{C9BB8403-CDFE-4A40-B5F2-0FC3A9E3E60D}" srcOrd="0" destOrd="0" presId="urn:microsoft.com/office/officeart/2005/8/layout/process2"/>
    <dgm:cxn modelId="{9750C73D-D484-47E1-BDCB-7173074F7F72}" srcId="{94F85103-1297-4A47-8907-EF4A28834B79}" destId="{40FB6663-09AA-4384-ACAF-E0384524DCFE}" srcOrd="0" destOrd="0" parTransId="{2D47B46B-BED2-4963-BADA-3D53481E1D6D}" sibTransId="{8B76EC3C-F19F-4F35-863E-B393AC4C06F4}"/>
    <dgm:cxn modelId="{2C7EBA1A-68ED-4C70-A5AF-4D2C655EE8DA}" type="presParOf" srcId="{BD84084F-7E7D-4414-ACB4-7D8D31EC37B4}" destId="{C9BB8403-CDFE-4A40-B5F2-0FC3A9E3E60D}" srcOrd="0" destOrd="0" presId="urn:microsoft.com/office/officeart/2005/8/layout/process2"/>
    <dgm:cxn modelId="{EDC0141D-C897-46E3-A2F9-4B775A78DAAE}" type="presParOf" srcId="{BD84084F-7E7D-4414-ACB4-7D8D31EC37B4}" destId="{F9E39F97-65B9-45F3-B7D1-AC8D648B701B}" srcOrd="1" destOrd="0" presId="urn:microsoft.com/office/officeart/2005/8/layout/process2"/>
    <dgm:cxn modelId="{383536C1-77D1-4C42-BA29-9E51FEF56A7F}" type="presParOf" srcId="{F9E39F97-65B9-45F3-B7D1-AC8D648B701B}" destId="{A78BD71D-F69E-49BD-8454-85525ED8354E}" srcOrd="0" destOrd="0" presId="urn:microsoft.com/office/officeart/2005/8/layout/process2"/>
    <dgm:cxn modelId="{0E6EADEE-8516-4725-BD32-6EF08DAD6359}" type="presParOf" srcId="{BD84084F-7E7D-4414-ACB4-7D8D31EC37B4}" destId="{048B4066-202E-418F-AAF4-DC79478535A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7398BCE9-3C75-4D5C-9A2A-E9FD5A696465}">
      <dgm:prSet custT="1"/>
      <dgm:spPr>
        <a:ln w="28575">
          <a:solidFill>
            <a:srgbClr val="660066"/>
          </a:solidFill>
        </a:ln>
      </dgm:spPr>
      <dgm:t>
        <a:bodyPr/>
        <a:lstStyle/>
        <a:p>
          <a:pPr algn="ctr"/>
          <a:r>
            <a:rPr lang="en-GB" sz="1800" smtClean="0"/>
            <a:t>The Holy Qur’an mentions rights of parents elsewhere as well. It is the duty of children and not a favour</a:t>
          </a:r>
          <a:endParaRPr lang="en-GB" sz="1800" u="sng" dirty="0">
            <a:solidFill>
              <a:schemeClr val="tx1"/>
            </a:solidFill>
          </a:endParaRPr>
        </a:p>
      </dgm:t>
    </dgm:pt>
    <dgm:pt modelId="{ACB4DB56-6A32-41C8-9F1D-B435E1B9A169}" type="parTrans" cxnId="{4ECFF079-38B0-4802-BFCD-79A276DF0489}">
      <dgm:prSet/>
      <dgm:spPr/>
      <dgm:t>
        <a:bodyPr/>
        <a:lstStyle/>
        <a:p>
          <a:endParaRPr lang="en-GB"/>
        </a:p>
      </dgm:t>
    </dgm:pt>
    <dgm:pt modelId="{236C75AB-BDC3-44AD-88BE-2891298BA6CB}" type="sibTrans" cxnId="{4ECFF079-38B0-4802-BFCD-79A276DF0489}">
      <dgm:prSet/>
      <dgm:spPr/>
      <dgm:t>
        <a:bodyPr/>
        <a:lstStyle/>
        <a:p>
          <a:endParaRPr lang="en-GB"/>
        </a:p>
      </dgm:t>
    </dgm:pt>
    <dgm:pt modelId="{19A4D0FF-8524-439D-816B-A901F2877FFF}">
      <dgm:prSet custT="1"/>
      <dgm:spPr>
        <a:ln w="28575">
          <a:solidFill>
            <a:srgbClr val="660066"/>
          </a:solidFill>
        </a:ln>
      </dgm:spPr>
      <dgm:t>
        <a:bodyPr/>
        <a:lstStyle/>
        <a:p>
          <a:pPr algn="ctr"/>
          <a:r>
            <a:rPr lang="en-GB" sz="1800" dirty="0" smtClean="0"/>
            <a:t>Unless both rights of God and rights of mankind are fulfilled one cannot be a true believer, rather one is arrogant.</a:t>
          </a:r>
          <a:endParaRPr lang="en-GB" sz="1800" dirty="0"/>
        </a:p>
      </dgm:t>
    </dgm:pt>
    <dgm:pt modelId="{46832C8F-12B4-4DF5-8DD2-B6760F9DB454}" type="sibTrans" cxnId="{80B87829-BAE3-4E02-8E4D-B96083D3BD5F}">
      <dgm:prSet custT="1"/>
      <dgm:spPr>
        <a:solidFill>
          <a:srgbClr val="660066"/>
        </a:solidFill>
      </dgm:spPr>
      <dgm:t>
        <a:bodyPr/>
        <a:lstStyle/>
        <a:p>
          <a:pPr algn="ctr"/>
          <a:endParaRPr lang="en-GB" sz="1800"/>
        </a:p>
      </dgm:t>
    </dgm:pt>
    <dgm:pt modelId="{1A85FB81-1994-4FE6-84B2-8C7AD4B65153}" type="parTrans" cxnId="{80B87829-BAE3-4E02-8E4D-B96083D3BD5F}">
      <dgm:prSet/>
      <dgm:spPr/>
      <dgm:t>
        <a:bodyPr/>
        <a:lstStyle/>
        <a:p>
          <a:pPr algn="ctr"/>
          <a:endParaRPr lang="en-GB" sz="1800"/>
        </a:p>
      </dgm:t>
    </dgm:pt>
    <dgm:pt modelId="{1B44E382-4F54-4458-9ECE-DB372DCE7846}">
      <dgm:prSet custT="1"/>
      <dgm:spPr>
        <a:ln w="28575">
          <a:solidFill>
            <a:srgbClr val="660066"/>
          </a:solidFill>
        </a:ln>
      </dgm:spPr>
      <dgm:t>
        <a:bodyPr/>
        <a:lstStyle/>
        <a:p>
          <a:pPr algn="ctr"/>
          <a:r>
            <a:rPr lang="en-GB" sz="1800" smtClean="0"/>
            <a:t>There are also rights of relatives; if husband and wife fulfil the dues of their respective in-laws as God commands to fulfil rights of close familial ties (rehmi rishtay) many disputes and disagreements would be resolved. </a:t>
          </a:r>
          <a:endParaRPr lang="en-GB" sz="1800" dirty="0">
            <a:solidFill>
              <a:schemeClr val="tx1"/>
            </a:solidFill>
          </a:endParaRPr>
        </a:p>
      </dgm:t>
    </dgm:pt>
    <dgm:pt modelId="{32188FC1-58DA-4126-A2AF-7E1C883759C1}" type="parTrans" cxnId="{BF5E3538-6119-4BB1-AE97-7EDA5285BF1E}">
      <dgm:prSet/>
      <dgm:spPr/>
      <dgm:t>
        <a:bodyPr/>
        <a:lstStyle/>
        <a:p>
          <a:endParaRPr lang="en-US"/>
        </a:p>
      </dgm:t>
    </dgm:pt>
    <dgm:pt modelId="{A42A6145-D700-4ADF-826D-44FB153E4108}" type="sibTrans" cxnId="{BF5E3538-6119-4BB1-AE97-7EDA5285BF1E}">
      <dgm:prSet/>
      <dgm:spPr/>
      <dgm:t>
        <a:bodyPr/>
        <a:lstStyle/>
        <a:p>
          <a:endParaRPr lang="en-US"/>
        </a:p>
      </dgm:t>
    </dgm:pt>
    <dgm:pt modelId="{200461BD-1F6F-424F-861C-9893335CF018}">
      <dgm:prSet custT="1"/>
      <dgm:spPr>
        <a:ln w="28575">
          <a:solidFill>
            <a:srgbClr val="660066"/>
          </a:solidFill>
        </a:ln>
      </dgm:spPr>
      <dgm:t>
        <a:bodyPr/>
        <a:lstStyle/>
        <a:p>
          <a:pPr rtl="0"/>
          <a:r>
            <a:rPr lang="en-GB" sz="1800" dirty="0" smtClean="0"/>
            <a:t>The Holy Prophet (peace and blessing of Allah be on him) said one who cares for orphan will be alongside me in Paradise. </a:t>
          </a:r>
          <a:endParaRPr lang="en-US" sz="1800" dirty="0"/>
        </a:p>
      </dgm:t>
    </dgm:pt>
    <dgm:pt modelId="{BB1976C5-D659-4710-9718-14ABFA7DB7B8}" type="parTrans" cxnId="{D3C4D1EC-BDD4-450B-A669-9B6D09971A28}">
      <dgm:prSet/>
      <dgm:spPr/>
      <dgm:t>
        <a:bodyPr/>
        <a:lstStyle/>
        <a:p>
          <a:endParaRPr lang="en-US"/>
        </a:p>
      </dgm:t>
    </dgm:pt>
    <dgm:pt modelId="{4C479E3C-0EA9-4CA9-B087-022AF70BF6B5}" type="sibTrans" cxnId="{D3C4D1EC-BDD4-450B-A669-9B6D09971A28}">
      <dgm:prSet/>
      <dgm:spPr/>
      <dgm:t>
        <a:bodyPr/>
        <a:lstStyle/>
        <a:p>
          <a:endParaRPr lang="en-US"/>
        </a:p>
      </dgm:t>
    </dgm:pt>
    <dgm:pt modelId="{1DEE5442-3A82-43A1-9CBD-37E4D56EE6BF}">
      <dgm:prSet custT="1"/>
      <dgm:spPr>
        <a:ln w="28575">
          <a:solidFill>
            <a:srgbClr val="660066"/>
          </a:solidFill>
        </a:ln>
      </dgm:spPr>
      <dgm:t>
        <a:bodyPr/>
        <a:lstStyle/>
        <a:p>
          <a:pPr algn="ctr"/>
          <a:r>
            <a:rPr lang="en-GB" sz="1800" dirty="0" smtClean="0"/>
            <a:t>These are rights of parents, relatives, the needy, neighbours, travellers, other acquaintances and those who are under our care. Thus one verse draws attention to and commands the rights of entire humanity</a:t>
          </a:r>
          <a:r>
            <a:rPr lang="en-GB" sz="1800" dirty="0" smtClean="0">
              <a:solidFill>
                <a:schemeClr val="bg1"/>
              </a:solidFill>
            </a:rPr>
            <a:t>. </a:t>
          </a:r>
          <a:endParaRPr lang="en-GB" sz="1800" dirty="0"/>
        </a:p>
      </dgm:t>
    </dgm:pt>
    <dgm:pt modelId="{E43C4747-65F9-40DB-9A8D-D3A210F9D7B0}" type="parTrans" cxnId="{B6DB5B49-A163-4D6F-AA96-11B2A089CECB}">
      <dgm:prSet/>
      <dgm:spPr/>
      <dgm:t>
        <a:bodyPr/>
        <a:lstStyle/>
        <a:p>
          <a:endParaRPr lang="en-US"/>
        </a:p>
      </dgm:t>
    </dgm:pt>
    <dgm:pt modelId="{C0AAEB67-1030-4A63-80F3-0D6A80C5F0C2}" type="sibTrans" cxnId="{B6DB5B49-A163-4D6F-AA96-11B2A089CECB}">
      <dgm:prSet/>
      <dgm:spPr/>
      <dgm:t>
        <a:bodyPr/>
        <a:lstStyle/>
        <a:p>
          <a:endParaRPr lang="en-US"/>
        </a:p>
      </dgm:t>
    </dgm:pt>
    <dgm:pt modelId="{A31E9E2A-4AB5-4C36-B8C6-4BE9676FC776}">
      <dgm:prSet custT="1"/>
      <dgm:spPr>
        <a:ln w="28575">
          <a:solidFill>
            <a:srgbClr val="660066"/>
          </a:solidFill>
        </a:ln>
      </dgm:spPr>
      <dgm:t>
        <a:bodyPr/>
        <a:lstStyle/>
        <a:p>
          <a:pPr algn="ctr"/>
          <a:r>
            <a:rPr lang="en-GB" sz="1800" smtClean="0"/>
            <a:t>Care of orphans and to make them a useful part of society is a most important obligation</a:t>
          </a:r>
          <a:endParaRPr lang="en-GB" sz="1800" dirty="0">
            <a:solidFill>
              <a:schemeClr val="tx1"/>
            </a:solidFill>
          </a:endParaRPr>
        </a:p>
      </dgm:t>
    </dgm:pt>
    <dgm:pt modelId="{B3FAEEA7-F89B-426B-B1DC-32811D980D17}" type="parTrans" cxnId="{35F79ED0-BECF-401F-A9DC-8CB0654CBD5B}">
      <dgm:prSet/>
      <dgm:spPr/>
      <dgm:t>
        <a:bodyPr/>
        <a:lstStyle/>
        <a:p>
          <a:endParaRPr lang="en-US"/>
        </a:p>
      </dgm:t>
    </dgm:pt>
    <dgm:pt modelId="{1F20BF40-BE86-48A3-8411-8064EC6ABC21}" type="sibTrans" cxnId="{35F79ED0-BECF-401F-A9DC-8CB0654CBD5B}">
      <dgm:prSet/>
      <dgm:spPr/>
      <dgm:t>
        <a:bodyPr/>
        <a:lstStyle/>
        <a:p>
          <a:endParaRPr lang="en-US"/>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444D4F6F-5993-4856-A76A-3A2169D02AC0}" type="pres">
      <dgm:prSet presAssocID="{200461BD-1F6F-424F-861C-9893335CF018}" presName="boxAndChildren" presStyleCnt="0"/>
      <dgm:spPr/>
    </dgm:pt>
    <dgm:pt modelId="{75494F50-5F08-4760-9CCA-EF4811F613F6}" type="pres">
      <dgm:prSet presAssocID="{200461BD-1F6F-424F-861C-9893335CF018}" presName="parentTextBox" presStyleLbl="node1" presStyleIdx="0" presStyleCnt="6" custScaleY="129880"/>
      <dgm:spPr/>
      <dgm:t>
        <a:bodyPr/>
        <a:lstStyle/>
        <a:p>
          <a:endParaRPr lang="en-US"/>
        </a:p>
      </dgm:t>
    </dgm:pt>
    <dgm:pt modelId="{707ECDA2-0921-4EFA-8C31-C6C479F39050}" type="pres">
      <dgm:prSet presAssocID="{1F20BF40-BE86-48A3-8411-8064EC6ABC21}" presName="sp" presStyleCnt="0"/>
      <dgm:spPr/>
    </dgm:pt>
    <dgm:pt modelId="{9E90FC52-FADC-4E93-A314-C7D7D5D5A20D}" type="pres">
      <dgm:prSet presAssocID="{A31E9E2A-4AB5-4C36-B8C6-4BE9676FC776}" presName="arrowAndChildren" presStyleCnt="0"/>
      <dgm:spPr/>
    </dgm:pt>
    <dgm:pt modelId="{CBC2211E-5894-4291-8413-A5CD5116A7C3}" type="pres">
      <dgm:prSet presAssocID="{A31E9E2A-4AB5-4C36-B8C6-4BE9676FC776}" presName="parentTextArrow" presStyleLbl="node1" presStyleIdx="1" presStyleCnt="6"/>
      <dgm:spPr/>
      <dgm:t>
        <a:bodyPr/>
        <a:lstStyle/>
        <a:p>
          <a:endParaRPr lang="en-US"/>
        </a:p>
      </dgm:t>
    </dgm:pt>
    <dgm:pt modelId="{080509C6-29FE-4B33-91B8-59BDEBB22480}" type="pres">
      <dgm:prSet presAssocID="{A42A6145-D700-4ADF-826D-44FB153E4108}" presName="sp" presStyleCnt="0"/>
      <dgm:spPr/>
    </dgm:pt>
    <dgm:pt modelId="{843C4C95-B115-4025-A008-4CD54F5F11F9}" type="pres">
      <dgm:prSet presAssocID="{1B44E382-4F54-4458-9ECE-DB372DCE7846}" presName="arrowAndChildren" presStyleCnt="0"/>
      <dgm:spPr/>
    </dgm:pt>
    <dgm:pt modelId="{71325C71-15FA-4F91-96E2-9805D9AFB6F9}" type="pres">
      <dgm:prSet presAssocID="{1B44E382-4F54-4458-9ECE-DB372DCE7846}" presName="parentTextArrow" presStyleLbl="node1" presStyleIdx="2" presStyleCnt="6"/>
      <dgm:spPr/>
      <dgm:t>
        <a:bodyPr/>
        <a:lstStyle/>
        <a:p>
          <a:endParaRPr lang="en-GB"/>
        </a:p>
      </dgm:t>
    </dgm:pt>
    <dgm:pt modelId="{8FC28AC9-26CF-44F3-9789-24F16E4E106A}" type="pres">
      <dgm:prSet presAssocID="{236C75AB-BDC3-44AD-88BE-2891298BA6CB}" presName="sp" presStyleCnt="0"/>
      <dgm:spPr/>
    </dgm:pt>
    <dgm:pt modelId="{F97AE85C-550B-4586-AF4B-E84BFA5321D8}" type="pres">
      <dgm:prSet presAssocID="{7398BCE9-3C75-4D5C-9A2A-E9FD5A696465}" presName="arrowAndChildren" presStyleCnt="0"/>
      <dgm:spPr/>
    </dgm:pt>
    <dgm:pt modelId="{668A7D2B-F672-4677-8EA0-E60DBA40E7BD}" type="pres">
      <dgm:prSet presAssocID="{7398BCE9-3C75-4D5C-9A2A-E9FD5A696465}" presName="parentTextArrow" presStyleLbl="node1" presStyleIdx="3" presStyleCnt="6"/>
      <dgm:spPr/>
      <dgm:t>
        <a:bodyPr/>
        <a:lstStyle/>
        <a:p>
          <a:endParaRPr lang="en-GB"/>
        </a:p>
      </dgm:t>
    </dgm:pt>
    <dgm:pt modelId="{75A699C9-39A6-496B-9BF4-366835194D7F}" type="pres">
      <dgm:prSet presAssocID="{C0AAEB67-1030-4A63-80F3-0D6A80C5F0C2}" presName="sp" presStyleCnt="0"/>
      <dgm:spPr/>
    </dgm:pt>
    <dgm:pt modelId="{D85D36EC-75B3-4ED4-AD71-AE13D0FEF023}" type="pres">
      <dgm:prSet presAssocID="{1DEE5442-3A82-43A1-9CBD-37E4D56EE6BF}" presName="arrowAndChildren" presStyleCnt="0"/>
      <dgm:spPr/>
    </dgm:pt>
    <dgm:pt modelId="{052DA997-F865-4FEE-A963-A6A4DCF51B55}" type="pres">
      <dgm:prSet presAssocID="{1DEE5442-3A82-43A1-9CBD-37E4D56EE6BF}" presName="parentTextArrow" presStyleLbl="node1" presStyleIdx="4" presStyleCnt="6"/>
      <dgm:spPr/>
      <dgm:t>
        <a:bodyPr/>
        <a:lstStyle/>
        <a:p>
          <a:endParaRPr lang="en-US"/>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5" presStyleCnt="6"/>
      <dgm:spPr/>
      <dgm:t>
        <a:bodyPr/>
        <a:lstStyle/>
        <a:p>
          <a:endParaRPr lang="en-GB"/>
        </a:p>
      </dgm:t>
    </dgm:pt>
  </dgm:ptLst>
  <dgm:cxnLst>
    <dgm:cxn modelId="{3D1F7048-D8CD-4C6E-9651-B53B0B0908AB}" type="presOf" srcId="{94F85103-1297-4A47-8907-EF4A28834B79}" destId="{322DF3D9-5C08-4EB2-9528-C4AAF9CCB796}" srcOrd="0" destOrd="0" presId="urn:microsoft.com/office/officeart/2005/8/layout/process4"/>
    <dgm:cxn modelId="{BF5E3538-6119-4BB1-AE97-7EDA5285BF1E}" srcId="{94F85103-1297-4A47-8907-EF4A28834B79}" destId="{1B44E382-4F54-4458-9ECE-DB372DCE7846}" srcOrd="3" destOrd="0" parTransId="{32188FC1-58DA-4126-A2AF-7E1C883759C1}" sibTransId="{A42A6145-D700-4ADF-826D-44FB153E4108}"/>
    <dgm:cxn modelId="{E8F98C72-C7A6-4802-89F1-7E39FDC548DD}" type="presOf" srcId="{1B44E382-4F54-4458-9ECE-DB372DCE7846}" destId="{71325C71-15FA-4F91-96E2-9805D9AFB6F9}" srcOrd="0" destOrd="0" presId="urn:microsoft.com/office/officeart/2005/8/layout/process4"/>
    <dgm:cxn modelId="{06A717A8-EC57-4BDB-8DCD-E6A455FD6229}" type="presOf" srcId="{19A4D0FF-8524-439D-816B-A901F2877FFF}" destId="{999D5999-0995-433E-BD6F-CFC0A8812852}" srcOrd="0" destOrd="0" presId="urn:microsoft.com/office/officeart/2005/8/layout/process4"/>
    <dgm:cxn modelId="{EA8B5A06-8974-497A-9DDA-32D6E0FD2453}" type="presOf" srcId="{200461BD-1F6F-424F-861C-9893335CF018}" destId="{75494F50-5F08-4760-9CCA-EF4811F613F6}" srcOrd="0" destOrd="0" presId="urn:microsoft.com/office/officeart/2005/8/layout/process4"/>
    <dgm:cxn modelId="{4ECFF079-38B0-4802-BFCD-79A276DF0489}" srcId="{94F85103-1297-4A47-8907-EF4A28834B79}" destId="{7398BCE9-3C75-4D5C-9A2A-E9FD5A696465}" srcOrd="2" destOrd="0" parTransId="{ACB4DB56-6A32-41C8-9F1D-B435E1B9A169}" sibTransId="{236C75AB-BDC3-44AD-88BE-2891298BA6CB}"/>
    <dgm:cxn modelId="{C380549E-E32E-4198-8745-BFD6A9D3C318}" type="presOf" srcId="{A31E9E2A-4AB5-4C36-B8C6-4BE9676FC776}" destId="{CBC2211E-5894-4291-8413-A5CD5116A7C3}" srcOrd="0" destOrd="0" presId="urn:microsoft.com/office/officeart/2005/8/layout/process4"/>
    <dgm:cxn modelId="{0385D516-138F-449F-A26A-4F433696414A}" type="presOf" srcId="{1DEE5442-3A82-43A1-9CBD-37E4D56EE6BF}" destId="{052DA997-F865-4FEE-A963-A6A4DCF51B55}" srcOrd="0" destOrd="0" presId="urn:microsoft.com/office/officeart/2005/8/layout/process4"/>
    <dgm:cxn modelId="{35F79ED0-BECF-401F-A9DC-8CB0654CBD5B}" srcId="{94F85103-1297-4A47-8907-EF4A28834B79}" destId="{A31E9E2A-4AB5-4C36-B8C6-4BE9676FC776}" srcOrd="4" destOrd="0" parTransId="{B3FAEEA7-F89B-426B-B1DC-32811D980D17}" sibTransId="{1F20BF40-BE86-48A3-8411-8064EC6ABC21}"/>
    <dgm:cxn modelId="{80B87829-BAE3-4E02-8E4D-B96083D3BD5F}" srcId="{94F85103-1297-4A47-8907-EF4A28834B79}" destId="{19A4D0FF-8524-439D-816B-A901F2877FFF}" srcOrd="0" destOrd="0" parTransId="{1A85FB81-1994-4FE6-84B2-8C7AD4B65153}" sibTransId="{46832C8F-12B4-4DF5-8DD2-B6760F9DB454}"/>
    <dgm:cxn modelId="{D3C4D1EC-BDD4-450B-A669-9B6D09971A28}" srcId="{94F85103-1297-4A47-8907-EF4A28834B79}" destId="{200461BD-1F6F-424F-861C-9893335CF018}" srcOrd="5" destOrd="0" parTransId="{BB1976C5-D659-4710-9718-14ABFA7DB7B8}" sibTransId="{4C479E3C-0EA9-4CA9-B087-022AF70BF6B5}"/>
    <dgm:cxn modelId="{64AAA536-CF90-4F09-8B4E-68D91986A8D6}" type="presOf" srcId="{7398BCE9-3C75-4D5C-9A2A-E9FD5A696465}" destId="{668A7D2B-F672-4677-8EA0-E60DBA40E7BD}" srcOrd="0" destOrd="0" presId="urn:microsoft.com/office/officeart/2005/8/layout/process4"/>
    <dgm:cxn modelId="{B6DB5B49-A163-4D6F-AA96-11B2A089CECB}" srcId="{94F85103-1297-4A47-8907-EF4A28834B79}" destId="{1DEE5442-3A82-43A1-9CBD-37E4D56EE6BF}" srcOrd="1" destOrd="0" parTransId="{E43C4747-65F9-40DB-9A8D-D3A210F9D7B0}" sibTransId="{C0AAEB67-1030-4A63-80F3-0D6A80C5F0C2}"/>
    <dgm:cxn modelId="{5B78638F-1F04-43C7-96B6-6660340DDE05}" type="presParOf" srcId="{322DF3D9-5C08-4EB2-9528-C4AAF9CCB796}" destId="{444D4F6F-5993-4856-A76A-3A2169D02AC0}" srcOrd="0" destOrd="0" presId="urn:microsoft.com/office/officeart/2005/8/layout/process4"/>
    <dgm:cxn modelId="{2CDE67FA-0473-417D-9CB0-AB1FBA2EE6A6}" type="presParOf" srcId="{444D4F6F-5993-4856-A76A-3A2169D02AC0}" destId="{75494F50-5F08-4760-9CCA-EF4811F613F6}" srcOrd="0" destOrd="0" presId="urn:microsoft.com/office/officeart/2005/8/layout/process4"/>
    <dgm:cxn modelId="{75B5D23F-0B3A-4751-B4DB-830F5594DB4A}" type="presParOf" srcId="{322DF3D9-5C08-4EB2-9528-C4AAF9CCB796}" destId="{707ECDA2-0921-4EFA-8C31-C6C479F39050}" srcOrd="1" destOrd="0" presId="urn:microsoft.com/office/officeart/2005/8/layout/process4"/>
    <dgm:cxn modelId="{63F08D23-7B1F-45CD-B8CF-E7CFF23B86DE}" type="presParOf" srcId="{322DF3D9-5C08-4EB2-9528-C4AAF9CCB796}" destId="{9E90FC52-FADC-4E93-A314-C7D7D5D5A20D}" srcOrd="2" destOrd="0" presId="urn:microsoft.com/office/officeart/2005/8/layout/process4"/>
    <dgm:cxn modelId="{C297A3E5-24A6-4D7B-B226-B30494C29018}" type="presParOf" srcId="{9E90FC52-FADC-4E93-A314-C7D7D5D5A20D}" destId="{CBC2211E-5894-4291-8413-A5CD5116A7C3}" srcOrd="0" destOrd="0" presId="urn:microsoft.com/office/officeart/2005/8/layout/process4"/>
    <dgm:cxn modelId="{02C2125D-1C05-426F-A5C2-B588023129EF}" type="presParOf" srcId="{322DF3D9-5C08-4EB2-9528-C4AAF9CCB796}" destId="{080509C6-29FE-4B33-91B8-59BDEBB22480}" srcOrd="3" destOrd="0" presId="urn:microsoft.com/office/officeart/2005/8/layout/process4"/>
    <dgm:cxn modelId="{14E3A755-4DF3-444E-A37B-5DA263EA1B9F}" type="presParOf" srcId="{322DF3D9-5C08-4EB2-9528-C4AAF9CCB796}" destId="{843C4C95-B115-4025-A008-4CD54F5F11F9}" srcOrd="4" destOrd="0" presId="urn:microsoft.com/office/officeart/2005/8/layout/process4"/>
    <dgm:cxn modelId="{1B7D7E44-3D5B-420B-8050-77CAD95698C2}" type="presParOf" srcId="{843C4C95-B115-4025-A008-4CD54F5F11F9}" destId="{71325C71-15FA-4F91-96E2-9805D9AFB6F9}" srcOrd="0" destOrd="0" presId="urn:microsoft.com/office/officeart/2005/8/layout/process4"/>
    <dgm:cxn modelId="{EC0B8B7F-4C0F-417E-9AC9-BF2E1541D24B}" type="presParOf" srcId="{322DF3D9-5C08-4EB2-9528-C4AAF9CCB796}" destId="{8FC28AC9-26CF-44F3-9789-24F16E4E106A}" srcOrd="5" destOrd="0" presId="urn:microsoft.com/office/officeart/2005/8/layout/process4"/>
    <dgm:cxn modelId="{83FFF1A4-D7B3-4852-83DA-0A6E9F2B8203}" type="presParOf" srcId="{322DF3D9-5C08-4EB2-9528-C4AAF9CCB796}" destId="{F97AE85C-550B-4586-AF4B-E84BFA5321D8}" srcOrd="6" destOrd="0" presId="urn:microsoft.com/office/officeart/2005/8/layout/process4"/>
    <dgm:cxn modelId="{96187749-07D3-4329-A036-993F195AEB56}" type="presParOf" srcId="{F97AE85C-550B-4586-AF4B-E84BFA5321D8}" destId="{668A7D2B-F672-4677-8EA0-E60DBA40E7BD}" srcOrd="0" destOrd="0" presId="urn:microsoft.com/office/officeart/2005/8/layout/process4"/>
    <dgm:cxn modelId="{56838CF9-4191-41EA-8AF2-EB6A96689104}" type="presParOf" srcId="{322DF3D9-5C08-4EB2-9528-C4AAF9CCB796}" destId="{75A699C9-39A6-496B-9BF4-366835194D7F}" srcOrd="7" destOrd="0" presId="urn:microsoft.com/office/officeart/2005/8/layout/process4"/>
    <dgm:cxn modelId="{B241FF63-2411-448C-8A44-8F341886777E}" type="presParOf" srcId="{322DF3D9-5C08-4EB2-9528-C4AAF9CCB796}" destId="{D85D36EC-75B3-4ED4-AD71-AE13D0FEF023}" srcOrd="8" destOrd="0" presId="urn:microsoft.com/office/officeart/2005/8/layout/process4"/>
    <dgm:cxn modelId="{2049698E-F73E-4D16-9984-000781B08982}" type="presParOf" srcId="{D85D36EC-75B3-4ED4-AD71-AE13D0FEF023}" destId="{052DA997-F865-4FEE-A963-A6A4DCF51B55}" srcOrd="0" destOrd="0" presId="urn:microsoft.com/office/officeart/2005/8/layout/process4"/>
    <dgm:cxn modelId="{71617B5A-87F2-4F36-89B0-B3E5AE0D333B}" type="presParOf" srcId="{322DF3D9-5C08-4EB2-9528-C4AAF9CCB796}" destId="{7635D8C8-5CE5-4423-9B52-410EC38BFC44}" srcOrd="9" destOrd="0" presId="urn:microsoft.com/office/officeart/2005/8/layout/process4"/>
    <dgm:cxn modelId="{69126D1F-28E7-4F71-B42A-33C591532393}" type="presParOf" srcId="{322DF3D9-5C08-4EB2-9528-C4AAF9CCB796}" destId="{76CFB33F-5315-4F24-AA59-153C600932D3}" srcOrd="10" destOrd="0" presId="urn:microsoft.com/office/officeart/2005/8/layout/process4"/>
    <dgm:cxn modelId="{5259E2B9-A001-43E7-95DA-2534C6491658}"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30672C-4EC5-4845-947E-4148A6EB2C98}"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GB"/>
        </a:p>
      </dgm:t>
    </dgm:pt>
    <dgm:pt modelId="{9F473C98-092D-48BD-AC87-AED754D7183F}">
      <dgm:prSet phldrT="[Text]" custT="1"/>
      <dgm:spPr/>
      <dgm:t>
        <a:bodyPr/>
        <a:lstStyle/>
        <a:p>
          <a:pPr algn="ctr"/>
          <a:r>
            <a:rPr lang="en-GB" sz="1800" dirty="0" smtClean="0"/>
            <a:t>Then there are the rights of the needy, meeting all their necessities and </a:t>
          </a:r>
          <a:r>
            <a:rPr lang="en-GB" sz="1800" dirty="0" err="1" smtClean="0"/>
            <a:t>Jama’at</a:t>
          </a:r>
          <a:r>
            <a:rPr lang="en-GB" sz="1800" dirty="0" smtClean="0"/>
            <a:t> has separate, specific funds in this regard</a:t>
          </a:r>
          <a:r>
            <a:rPr lang="en-GB" sz="1800" dirty="0" smtClean="0"/>
            <a:t>. </a:t>
          </a:r>
          <a:endParaRPr lang="en-GB" sz="1800" dirty="0"/>
        </a:p>
      </dgm:t>
    </dgm:pt>
    <dgm:pt modelId="{A3925AEA-E827-423D-9318-E4D8F11A19DC}" type="parTrans" cxnId="{329ADFE9-0A45-4B09-B16E-7E790AFFFD8C}">
      <dgm:prSet/>
      <dgm:spPr/>
      <dgm:t>
        <a:bodyPr/>
        <a:lstStyle/>
        <a:p>
          <a:endParaRPr lang="en-GB" sz="1800"/>
        </a:p>
      </dgm:t>
    </dgm:pt>
    <dgm:pt modelId="{4F57DC27-4A5C-4C6B-8AC5-F839BCD95527}" type="sibTrans" cxnId="{329ADFE9-0A45-4B09-B16E-7E790AFFFD8C}">
      <dgm:prSet/>
      <dgm:spPr/>
      <dgm:t>
        <a:bodyPr/>
        <a:lstStyle/>
        <a:p>
          <a:endParaRPr lang="en-GB" sz="1800"/>
        </a:p>
      </dgm:t>
    </dgm:pt>
    <dgm:pt modelId="{6F243A17-21C9-4C12-9CB5-F1F3D3A48C00}">
      <dgm:prSet phldrT="[Text]" custT="1"/>
      <dgm:spPr/>
      <dgm:t>
        <a:bodyPr/>
        <a:lstStyle/>
        <a:p>
          <a:pPr algn="ctr"/>
          <a:r>
            <a:rPr lang="en-GB" sz="1800" smtClean="0"/>
            <a:t>The Jama’at has an established system for the care of orphans. </a:t>
          </a:r>
          <a:endParaRPr lang="en-GB" sz="1800" b="1" u="sng" dirty="0"/>
        </a:p>
      </dgm:t>
    </dgm:pt>
    <dgm:pt modelId="{0CB273DD-D635-483A-A507-BF4C4A7CA534}" type="parTrans" cxnId="{663220F2-6FA0-45BB-8960-FA38045E528A}">
      <dgm:prSet/>
      <dgm:spPr/>
      <dgm:t>
        <a:bodyPr/>
        <a:lstStyle/>
        <a:p>
          <a:endParaRPr lang="en-GB" sz="1800"/>
        </a:p>
      </dgm:t>
    </dgm:pt>
    <dgm:pt modelId="{432CCAFA-FA28-4737-84E8-40E9CCFD3917}" type="sibTrans" cxnId="{663220F2-6FA0-45BB-8960-FA38045E528A}">
      <dgm:prSet/>
      <dgm:spPr/>
      <dgm:t>
        <a:bodyPr/>
        <a:lstStyle/>
        <a:p>
          <a:endParaRPr lang="en-GB" sz="1800"/>
        </a:p>
      </dgm:t>
    </dgm:pt>
    <dgm:pt modelId="{C5E1EB56-4711-4377-A4DC-21D2E461F10F}">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r>
            <a:rPr lang="en-GB" sz="1800" smtClean="0"/>
            <a:t>These words override rights of husband and wife over each other and also encompass rights of friends, associates and co-workers</a:t>
          </a:r>
          <a:endParaRPr lang="en-GB" sz="1800" dirty="0">
            <a:solidFill>
              <a:schemeClr val="bg1"/>
            </a:solidFill>
          </a:endParaRPr>
        </a:p>
      </dgm:t>
    </dgm:pt>
    <dgm:pt modelId="{04DE9174-7B12-4A06-9944-CDDCE54CE3E8}" type="parTrans" cxnId="{CA70FC08-D678-477D-89F6-15834472B572}">
      <dgm:prSet/>
      <dgm:spPr/>
      <dgm:t>
        <a:bodyPr/>
        <a:lstStyle/>
        <a:p>
          <a:endParaRPr lang="en-US"/>
        </a:p>
      </dgm:t>
    </dgm:pt>
    <dgm:pt modelId="{42DC904D-3B7D-426B-B01F-A09ADADB47DE}" type="sibTrans" cxnId="{CA70FC08-D678-477D-89F6-15834472B572}">
      <dgm:prSet/>
      <dgm:spPr/>
      <dgm:t>
        <a:bodyPr/>
        <a:lstStyle/>
        <a:p>
          <a:endParaRPr lang="en-US"/>
        </a:p>
      </dgm:t>
    </dgm:pt>
    <dgm:pt modelId="{98E92CC4-85B9-405C-B8CC-0DF517DD37D3}">
      <dgm:prSet custT="1"/>
      <dgm:spPr/>
      <dgm:t>
        <a:bodyPr/>
        <a:lstStyle/>
        <a:p>
          <a:r>
            <a:rPr lang="en-GB" sz="1800" smtClean="0"/>
            <a:t>Then there are rights of close friends, companions and travellers</a:t>
          </a:r>
          <a:endParaRPr lang="en-US" sz="1800" dirty="0"/>
        </a:p>
      </dgm:t>
    </dgm:pt>
    <dgm:pt modelId="{12B59EC6-1A8E-4304-92DD-660FC7A08CEB}" type="parTrans" cxnId="{9A60D66F-F1E9-49E4-85F3-4F21EC8C789E}">
      <dgm:prSet/>
      <dgm:spPr/>
      <dgm:t>
        <a:bodyPr/>
        <a:lstStyle/>
        <a:p>
          <a:endParaRPr lang="en-US"/>
        </a:p>
      </dgm:t>
    </dgm:pt>
    <dgm:pt modelId="{3C24E705-8E89-4CB3-89F4-0CFD884A4F20}" type="sibTrans" cxnId="{9A60D66F-F1E9-49E4-85F3-4F21EC8C789E}">
      <dgm:prSet/>
      <dgm:spPr/>
      <dgm:t>
        <a:bodyPr/>
        <a:lstStyle/>
        <a:p>
          <a:endParaRPr lang="en-US"/>
        </a:p>
      </dgm:t>
    </dgm:pt>
    <dgm:pt modelId="{C077FC3F-D538-4916-9F30-9094E5A7F52F}">
      <dgm:prSet custT="1"/>
      <dgm:spPr/>
      <dgm:t>
        <a:bodyPr/>
        <a:lstStyle/>
        <a:p>
          <a:r>
            <a:rPr lang="en-GB" sz="1800" dirty="0" smtClean="0"/>
            <a:t>Attention is also drawn to rights of those under our care and then it is stated that whosoever does not abide by this is arrogant and this is disliked by God. </a:t>
          </a:r>
          <a:r>
            <a:rPr lang="en-GB" sz="1800" dirty="0" smtClean="0"/>
            <a:t>nt</a:t>
          </a:r>
          <a:r>
            <a:rPr lang="en-GB" sz="1800" dirty="0" smtClean="0"/>
            <a:t>. </a:t>
          </a:r>
          <a:endParaRPr lang="en-US" sz="1800" dirty="0"/>
        </a:p>
      </dgm:t>
    </dgm:pt>
    <dgm:pt modelId="{C0861352-124A-420D-89B9-13A6D6386A70}" type="parTrans" cxnId="{4AACE22B-20FE-40E6-B5DC-6D3C19FB40C9}">
      <dgm:prSet/>
      <dgm:spPr/>
      <dgm:t>
        <a:bodyPr/>
        <a:lstStyle/>
        <a:p>
          <a:endParaRPr lang="en-US"/>
        </a:p>
      </dgm:t>
    </dgm:pt>
    <dgm:pt modelId="{7C829447-53A1-4ECE-A3FC-0BD9EAF748D6}" type="sibTrans" cxnId="{4AACE22B-20FE-40E6-B5DC-6D3C19FB40C9}">
      <dgm:prSet/>
      <dgm:spPr/>
      <dgm:t>
        <a:bodyPr/>
        <a:lstStyle/>
        <a:p>
          <a:endParaRPr lang="en-US"/>
        </a:p>
      </dgm:t>
    </dgm:pt>
    <dgm:pt modelId="{29CA8765-5934-4F70-A9CC-5932F78EDCFF}">
      <dgm:prSet phldrT="[Text]" custT="1"/>
      <dgm:spPr/>
      <dgm:t>
        <a:bodyPr/>
        <a:lstStyle/>
        <a:p>
          <a:pPr algn="ctr"/>
          <a:r>
            <a:rPr lang="en-GB" sz="1800" dirty="0" smtClean="0"/>
            <a:t>Then there are rights of relatives and neighbours; neighbours living in one’s vicinity as well as neighbours with whom one has ties, also neighbours whom we do not know very well and neighbours who are needy but with whom one is not on good terms</a:t>
          </a:r>
          <a:endParaRPr lang="en-GB" sz="1800" b="1" u="sng" dirty="0"/>
        </a:p>
      </dgm:t>
    </dgm:pt>
    <dgm:pt modelId="{4D8E663B-C6ED-43B7-9BF8-298777322CE0}" type="sibTrans" cxnId="{C0D28FB3-E9CC-4181-B142-9D65335336C9}">
      <dgm:prSet/>
      <dgm:spPr/>
      <dgm:t>
        <a:bodyPr/>
        <a:lstStyle/>
        <a:p>
          <a:endParaRPr lang="en-US"/>
        </a:p>
      </dgm:t>
    </dgm:pt>
    <dgm:pt modelId="{6C391A67-ED71-4DBA-BE16-C8E1D747D0DE}" type="parTrans" cxnId="{C0D28FB3-E9CC-4181-B142-9D65335336C9}">
      <dgm:prSet/>
      <dgm:spPr/>
      <dgm:t>
        <a:bodyPr/>
        <a:lstStyle/>
        <a:p>
          <a:endParaRPr lang="en-US"/>
        </a:p>
      </dgm:t>
    </dgm:pt>
    <dgm:pt modelId="{64085B23-0FF4-4FDF-9FC4-DE1401907D9C}" type="pres">
      <dgm:prSet presAssocID="{9F30672C-4EC5-4845-947E-4148A6EB2C98}" presName="Name0" presStyleCnt="0">
        <dgm:presLayoutVars>
          <dgm:chMax val="7"/>
          <dgm:chPref val="7"/>
          <dgm:dir/>
        </dgm:presLayoutVars>
      </dgm:prSet>
      <dgm:spPr/>
      <dgm:t>
        <a:bodyPr/>
        <a:lstStyle/>
        <a:p>
          <a:endParaRPr lang="en-US"/>
        </a:p>
      </dgm:t>
    </dgm:pt>
    <dgm:pt modelId="{D17480F7-C543-4F99-A073-B6D9429BF7F2}" type="pres">
      <dgm:prSet presAssocID="{9F30672C-4EC5-4845-947E-4148A6EB2C98}" presName="Name1" presStyleCnt="0"/>
      <dgm:spPr/>
    </dgm:pt>
    <dgm:pt modelId="{78FC0741-B8C2-4C6A-B38C-D061520C18DA}" type="pres">
      <dgm:prSet presAssocID="{9F30672C-4EC5-4845-947E-4148A6EB2C98}" presName="cycle" presStyleCnt="0"/>
      <dgm:spPr/>
    </dgm:pt>
    <dgm:pt modelId="{E9E45138-3644-452C-BF40-20A91AC96CA4}" type="pres">
      <dgm:prSet presAssocID="{9F30672C-4EC5-4845-947E-4148A6EB2C98}" presName="srcNode" presStyleLbl="node1" presStyleIdx="0" presStyleCnt="6"/>
      <dgm:spPr/>
    </dgm:pt>
    <dgm:pt modelId="{8A2F8803-63A0-42C5-B2C7-7CE33B7718C6}" type="pres">
      <dgm:prSet presAssocID="{9F30672C-4EC5-4845-947E-4148A6EB2C98}" presName="conn" presStyleLbl="parChTrans1D2" presStyleIdx="0" presStyleCnt="1" custScaleX="94303" custScaleY="92570"/>
      <dgm:spPr/>
      <dgm:t>
        <a:bodyPr/>
        <a:lstStyle/>
        <a:p>
          <a:endParaRPr lang="en-US"/>
        </a:p>
      </dgm:t>
    </dgm:pt>
    <dgm:pt modelId="{390F6286-8590-4803-872A-63838E97BE2A}" type="pres">
      <dgm:prSet presAssocID="{9F30672C-4EC5-4845-947E-4148A6EB2C98}" presName="extraNode" presStyleLbl="node1" presStyleIdx="0" presStyleCnt="6"/>
      <dgm:spPr/>
    </dgm:pt>
    <dgm:pt modelId="{70325EB5-6120-4561-B312-29AFAF5F9694}" type="pres">
      <dgm:prSet presAssocID="{9F30672C-4EC5-4845-947E-4148A6EB2C98}" presName="dstNode" presStyleLbl="node1" presStyleIdx="0" presStyleCnt="6"/>
      <dgm:spPr/>
    </dgm:pt>
    <dgm:pt modelId="{B3195646-08DE-4F03-B687-11C2AE517F64}" type="pres">
      <dgm:prSet presAssocID="{9F473C98-092D-48BD-AC87-AED754D7183F}" presName="text_1" presStyleLbl="node1" presStyleIdx="0" presStyleCnt="6" custScaleY="150331">
        <dgm:presLayoutVars>
          <dgm:bulletEnabled val="1"/>
        </dgm:presLayoutVars>
      </dgm:prSet>
      <dgm:spPr/>
      <dgm:t>
        <a:bodyPr/>
        <a:lstStyle/>
        <a:p>
          <a:endParaRPr lang="en-GB"/>
        </a:p>
      </dgm:t>
    </dgm:pt>
    <dgm:pt modelId="{8ED4BFA7-F096-4A53-A9A3-4AD379705B1F}" type="pres">
      <dgm:prSet presAssocID="{9F473C98-092D-48BD-AC87-AED754D7183F}" presName="accent_1" presStyleCnt="0"/>
      <dgm:spPr/>
    </dgm:pt>
    <dgm:pt modelId="{7F94B5A6-8FF4-4162-99CD-DD9E1C301DB3}" type="pres">
      <dgm:prSet presAssocID="{9F473C98-092D-48BD-AC87-AED754D7183F}" presName="accentRepeatNode" presStyleLbl="solidFgAcc1" presStyleIdx="0" presStyleCnt="6" custScaleX="80478" custScaleY="88826"/>
      <dgm:spPr/>
    </dgm:pt>
    <dgm:pt modelId="{6D3297D0-ABC6-44DE-9657-ACF8B6EF101B}" type="pres">
      <dgm:prSet presAssocID="{6F243A17-21C9-4C12-9CB5-F1F3D3A48C00}" presName="text_2" presStyleLbl="node1" presStyleIdx="1" presStyleCnt="6">
        <dgm:presLayoutVars>
          <dgm:bulletEnabled val="1"/>
        </dgm:presLayoutVars>
      </dgm:prSet>
      <dgm:spPr/>
      <dgm:t>
        <a:bodyPr/>
        <a:lstStyle/>
        <a:p>
          <a:endParaRPr lang="en-GB"/>
        </a:p>
      </dgm:t>
    </dgm:pt>
    <dgm:pt modelId="{38EC6CF6-844D-4D8F-9D05-27F80D703FEB}" type="pres">
      <dgm:prSet presAssocID="{6F243A17-21C9-4C12-9CB5-F1F3D3A48C00}" presName="accent_2" presStyleCnt="0"/>
      <dgm:spPr/>
    </dgm:pt>
    <dgm:pt modelId="{EBD88172-6580-4F22-9C7E-2BA7FE85D46B}" type="pres">
      <dgm:prSet presAssocID="{6F243A17-21C9-4C12-9CB5-F1F3D3A48C00}" presName="accentRepeatNode" presStyleLbl="solidFgAcc1" presStyleIdx="1" presStyleCnt="6" custScaleX="80478" custScaleY="88826"/>
      <dgm:spPr/>
    </dgm:pt>
    <dgm:pt modelId="{15172E30-6E19-4FC7-8274-86521970DFAB}" type="pres">
      <dgm:prSet presAssocID="{29CA8765-5934-4F70-A9CC-5932F78EDCFF}" presName="text_3" presStyleLbl="node1" presStyleIdx="2" presStyleCnt="6">
        <dgm:presLayoutVars>
          <dgm:bulletEnabled val="1"/>
        </dgm:presLayoutVars>
      </dgm:prSet>
      <dgm:spPr/>
      <dgm:t>
        <a:bodyPr/>
        <a:lstStyle/>
        <a:p>
          <a:endParaRPr lang="en-US"/>
        </a:p>
      </dgm:t>
    </dgm:pt>
    <dgm:pt modelId="{1D87362E-781E-4D80-85E2-8E2D2CE4E391}" type="pres">
      <dgm:prSet presAssocID="{29CA8765-5934-4F70-A9CC-5932F78EDCFF}" presName="accent_3" presStyleCnt="0"/>
      <dgm:spPr/>
    </dgm:pt>
    <dgm:pt modelId="{C1031296-0515-419D-8AEE-70AB10AC334F}" type="pres">
      <dgm:prSet presAssocID="{29CA8765-5934-4F70-A9CC-5932F78EDCFF}" presName="accentRepeatNode" presStyleLbl="solidFgAcc1" presStyleIdx="2" presStyleCnt="6"/>
      <dgm:spPr/>
    </dgm:pt>
    <dgm:pt modelId="{228C0F53-D25A-42E5-9DF4-899336F10D33}" type="pres">
      <dgm:prSet presAssocID="{98E92CC4-85B9-405C-B8CC-0DF517DD37D3}" presName="text_4" presStyleLbl="node1" presStyleIdx="3" presStyleCnt="6">
        <dgm:presLayoutVars>
          <dgm:bulletEnabled val="1"/>
        </dgm:presLayoutVars>
      </dgm:prSet>
      <dgm:spPr/>
      <dgm:t>
        <a:bodyPr/>
        <a:lstStyle/>
        <a:p>
          <a:endParaRPr lang="en-US"/>
        </a:p>
      </dgm:t>
    </dgm:pt>
    <dgm:pt modelId="{7700269E-390E-484D-9FBE-0D814EFE0868}" type="pres">
      <dgm:prSet presAssocID="{98E92CC4-85B9-405C-B8CC-0DF517DD37D3}" presName="accent_4" presStyleCnt="0"/>
      <dgm:spPr/>
    </dgm:pt>
    <dgm:pt modelId="{919792AD-B4B8-4416-AF8B-E58A6C3F1A97}" type="pres">
      <dgm:prSet presAssocID="{98E92CC4-85B9-405C-B8CC-0DF517DD37D3}" presName="accentRepeatNode" presStyleLbl="solidFgAcc1" presStyleIdx="3" presStyleCnt="6"/>
      <dgm:spPr/>
    </dgm:pt>
    <dgm:pt modelId="{7777C928-B613-4050-AF13-BDE653340F27}" type="pres">
      <dgm:prSet presAssocID="{C5E1EB56-4711-4377-A4DC-21D2E461F10F}" presName="text_5" presStyleLbl="node1" presStyleIdx="4" presStyleCnt="6">
        <dgm:presLayoutVars>
          <dgm:bulletEnabled val="1"/>
        </dgm:presLayoutVars>
      </dgm:prSet>
      <dgm:spPr/>
      <dgm:t>
        <a:bodyPr/>
        <a:lstStyle/>
        <a:p>
          <a:endParaRPr lang="en-US"/>
        </a:p>
      </dgm:t>
    </dgm:pt>
    <dgm:pt modelId="{37463F54-131F-4C9E-A6F7-F6AA3378128F}" type="pres">
      <dgm:prSet presAssocID="{C5E1EB56-4711-4377-A4DC-21D2E461F10F}" presName="accent_5" presStyleCnt="0"/>
      <dgm:spPr/>
    </dgm:pt>
    <dgm:pt modelId="{EAE9B7A8-365D-4DFA-BD7A-6A8EB2B9F508}" type="pres">
      <dgm:prSet presAssocID="{C5E1EB56-4711-4377-A4DC-21D2E461F10F}" presName="accentRepeatNode" presStyleLbl="solidFgAcc1" presStyleIdx="4" presStyleCnt="6"/>
      <dgm:spPr/>
    </dgm:pt>
    <dgm:pt modelId="{7BED3D8F-D332-4074-B76C-9DBBB872557A}" type="pres">
      <dgm:prSet presAssocID="{C077FC3F-D538-4916-9F30-9094E5A7F52F}" presName="text_6" presStyleLbl="node1" presStyleIdx="5" presStyleCnt="6">
        <dgm:presLayoutVars>
          <dgm:bulletEnabled val="1"/>
        </dgm:presLayoutVars>
      </dgm:prSet>
      <dgm:spPr/>
      <dgm:t>
        <a:bodyPr/>
        <a:lstStyle/>
        <a:p>
          <a:endParaRPr lang="en-US"/>
        </a:p>
      </dgm:t>
    </dgm:pt>
    <dgm:pt modelId="{D70A22DB-B788-421A-BB0E-6EE33E759FD6}" type="pres">
      <dgm:prSet presAssocID="{C077FC3F-D538-4916-9F30-9094E5A7F52F}" presName="accent_6" presStyleCnt="0"/>
      <dgm:spPr/>
    </dgm:pt>
    <dgm:pt modelId="{3FA4B1A1-C36D-441D-BD83-E2E469A789C9}" type="pres">
      <dgm:prSet presAssocID="{C077FC3F-D538-4916-9F30-9094E5A7F52F}" presName="accentRepeatNode" presStyleLbl="solidFgAcc1" presStyleIdx="5" presStyleCnt="6"/>
      <dgm:spPr/>
    </dgm:pt>
  </dgm:ptLst>
  <dgm:cxnLst>
    <dgm:cxn modelId="{9A60D66F-F1E9-49E4-85F3-4F21EC8C789E}" srcId="{9F30672C-4EC5-4845-947E-4148A6EB2C98}" destId="{98E92CC4-85B9-405C-B8CC-0DF517DD37D3}" srcOrd="3" destOrd="0" parTransId="{12B59EC6-1A8E-4304-92DD-660FC7A08CEB}" sibTransId="{3C24E705-8E89-4CB3-89F4-0CFD884A4F20}"/>
    <dgm:cxn modelId="{7D97632C-E232-4509-95A4-4D25D7A7A3D1}" type="presOf" srcId="{4F57DC27-4A5C-4C6B-8AC5-F839BCD95527}" destId="{8A2F8803-63A0-42C5-B2C7-7CE33B7718C6}" srcOrd="0" destOrd="0" presId="urn:microsoft.com/office/officeart/2008/layout/VerticalCurvedList"/>
    <dgm:cxn modelId="{4AACE22B-20FE-40E6-B5DC-6D3C19FB40C9}" srcId="{9F30672C-4EC5-4845-947E-4148A6EB2C98}" destId="{C077FC3F-D538-4916-9F30-9094E5A7F52F}" srcOrd="5" destOrd="0" parTransId="{C0861352-124A-420D-89B9-13A6D6386A70}" sibTransId="{7C829447-53A1-4ECE-A3FC-0BD9EAF748D6}"/>
    <dgm:cxn modelId="{663220F2-6FA0-45BB-8960-FA38045E528A}" srcId="{9F30672C-4EC5-4845-947E-4148A6EB2C98}" destId="{6F243A17-21C9-4C12-9CB5-F1F3D3A48C00}" srcOrd="1" destOrd="0" parTransId="{0CB273DD-D635-483A-A507-BF4C4A7CA534}" sibTransId="{432CCAFA-FA28-4737-84E8-40E9CCFD3917}"/>
    <dgm:cxn modelId="{09BD66ED-BA7F-4440-972E-297DC2DBFCC6}" type="presOf" srcId="{9F30672C-4EC5-4845-947E-4148A6EB2C98}" destId="{64085B23-0FF4-4FDF-9FC4-DE1401907D9C}" srcOrd="0" destOrd="0" presId="urn:microsoft.com/office/officeart/2008/layout/VerticalCurvedList"/>
    <dgm:cxn modelId="{CA70FC08-D678-477D-89F6-15834472B572}" srcId="{9F30672C-4EC5-4845-947E-4148A6EB2C98}" destId="{C5E1EB56-4711-4377-A4DC-21D2E461F10F}" srcOrd="4" destOrd="0" parTransId="{04DE9174-7B12-4A06-9944-CDDCE54CE3E8}" sibTransId="{42DC904D-3B7D-426B-B01F-A09ADADB47DE}"/>
    <dgm:cxn modelId="{666965B9-1AC3-468C-B5E6-916D47BF794A}" type="presOf" srcId="{6F243A17-21C9-4C12-9CB5-F1F3D3A48C00}" destId="{6D3297D0-ABC6-44DE-9657-ACF8B6EF101B}" srcOrd="0" destOrd="0" presId="urn:microsoft.com/office/officeart/2008/layout/VerticalCurvedList"/>
    <dgm:cxn modelId="{827BDCCE-3C06-46AE-8809-00F2EF94BE4F}" type="presOf" srcId="{C5E1EB56-4711-4377-A4DC-21D2E461F10F}" destId="{7777C928-B613-4050-AF13-BDE653340F27}" srcOrd="0" destOrd="0" presId="urn:microsoft.com/office/officeart/2008/layout/VerticalCurvedList"/>
    <dgm:cxn modelId="{81E3C4D0-4542-4D4A-9DB7-6B4649F6602A}" type="presOf" srcId="{C077FC3F-D538-4916-9F30-9094E5A7F52F}" destId="{7BED3D8F-D332-4074-B76C-9DBBB872557A}" srcOrd="0" destOrd="0" presId="urn:microsoft.com/office/officeart/2008/layout/VerticalCurvedList"/>
    <dgm:cxn modelId="{4D5FC4D6-F142-4E24-A5A9-ABBB72F27F6D}" type="presOf" srcId="{29CA8765-5934-4F70-A9CC-5932F78EDCFF}" destId="{15172E30-6E19-4FC7-8274-86521970DFAB}" srcOrd="0" destOrd="0" presId="urn:microsoft.com/office/officeart/2008/layout/VerticalCurvedList"/>
    <dgm:cxn modelId="{329ADFE9-0A45-4B09-B16E-7E790AFFFD8C}" srcId="{9F30672C-4EC5-4845-947E-4148A6EB2C98}" destId="{9F473C98-092D-48BD-AC87-AED754D7183F}" srcOrd="0" destOrd="0" parTransId="{A3925AEA-E827-423D-9318-E4D8F11A19DC}" sibTransId="{4F57DC27-4A5C-4C6B-8AC5-F839BCD95527}"/>
    <dgm:cxn modelId="{E1DB90B6-A752-4B7C-823C-B907627CF149}" type="presOf" srcId="{9F473C98-092D-48BD-AC87-AED754D7183F}" destId="{B3195646-08DE-4F03-B687-11C2AE517F64}" srcOrd="0" destOrd="0" presId="urn:microsoft.com/office/officeart/2008/layout/VerticalCurvedList"/>
    <dgm:cxn modelId="{C0D28FB3-E9CC-4181-B142-9D65335336C9}" srcId="{9F30672C-4EC5-4845-947E-4148A6EB2C98}" destId="{29CA8765-5934-4F70-A9CC-5932F78EDCFF}" srcOrd="2" destOrd="0" parTransId="{6C391A67-ED71-4DBA-BE16-C8E1D747D0DE}" sibTransId="{4D8E663B-C6ED-43B7-9BF8-298777322CE0}"/>
    <dgm:cxn modelId="{CCE826F4-F2D5-48A6-BFB9-8F6EB15D8A3F}" type="presOf" srcId="{98E92CC4-85B9-405C-B8CC-0DF517DD37D3}" destId="{228C0F53-D25A-42E5-9DF4-899336F10D33}" srcOrd="0" destOrd="0" presId="urn:microsoft.com/office/officeart/2008/layout/VerticalCurvedList"/>
    <dgm:cxn modelId="{34E40A59-42F8-4EA3-9B75-F8AD5B21F257}" type="presParOf" srcId="{64085B23-0FF4-4FDF-9FC4-DE1401907D9C}" destId="{D17480F7-C543-4F99-A073-B6D9429BF7F2}" srcOrd="0" destOrd="0" presId="urn:microsoft.com/office/officeart/2008/layout/VerticalCurvedList"/>
    <dgm:cxn modelId="{B4C483FD-11AC-40D7-AE6C-D6C5F64E6E5D}" type="presParOf" srcId="{D17480F7-C543-4F99-A073-B6D9429BF7F2}" destId="{78FC0741-B8C2-4C6A-B38C-D061520C18DA}" srcOrd="0" destOrd="0" presId="urn:microsoft.com/office/officeart/2008/layout/VerticalCurvedList"/>
    <dgm:cxn modelId="{0731BC80-7A03-4A50-805F-9A0511CFB270}" type="presParOf" srcId="{78FC0741-B8C2-4C6A-B38C-D061520C18DA}" destId="{E9E45138-3644-452C-BF40-20A91AC96CA4}" srcOrd="0" destOrd="0" presId="urn:microsoft.com/office/officeart/2008/layout/VerticalCurvedList"/>
    <dgm:cxn modelId="{2EB09239-533D-44AA-B7B0-232BCD856607}" type="presParOf" srcId="{78FC0741-B8C2-4C6A-B38C-D061520C18DA}" destId="{8A2F8803-63A0-42C5-B2C7-7CE33B7718C6}" srcOrd="1" destOrd="0" presId="urn:microsoft.com/office/officeart/2008/layout/VerticalCurvedList"/>
    <dgm:cxn modelId="{3460AE89-0B94-45BE-81EF-A17233E082B5}" type="presParOf" srcId="{78FC0741-B8C2-4C6A-B38C-D061520C18DA}" destId="{390F6286-8590-4803-872A-63838E97BE2A}" srcOrd="2" destOrd="0" presId="urn:microsoft.com/office/officeart/2008/layout/VerticalCurvedList"/>
    <dgm:cxn modelId="{982CC80D-A48F-4FF1-A4D7-C0E7CF09FE1E}" type="presParOf" srcId="{78FC0741-B8C2-4C6A-B38C-D061520C18DA}" destId="{70325EB5-6120-4561-B312-29AFAF5F9694}" srcOrd="3" destOrd="0" presId="urn:microsoft.com/office/officeart/2008/layout/VerticalCurvedList"/>
    <dgm:cxn modelId="{6388B37C-9EEC-4EA7-8330-6F1320E93227}" type="presParOf" srcId="{D17480F7-C543-4F99-A073-B6D9429BF7F2}" destId="{B3195646-08DE-4F03-B687-11C2AE517F64}" srcOrd="1" destOrd="0" presId="urn:microsoft.com/office/officeart/2008/layout/VerticalCurvedList"/>
    <dgm:cxn modelId="{7C1207AC-5EFD-4D03-ABF7-CF9BA1399657}" type="presParOf" srcId="{D17480F7-C543-4F99-A073-B6D9429BF7F2}" destId="{8ED4BFA7-F096-4A53-A9A3-4AD379705B1F}" srcOrd="2" destOrd="0" presId="urn:microsoft.com/office/officeart/2008/layout/VerticalCurvedList"/>
    <dgm:cxn modelId="{C6C8C0CC-8D8F-4D45-9A4C-0D7CD09F7CBA}" type="presParOf" srcId="{8ED4BFA7-F096-4A53-A9A3-4AD379705B1F}" destId="{7F94B5A6-8FF4-4162-99CD-DD9E1C301DB3}" srcOrd="0" destOrd="0" presId="urn:microsoft.com/office/officeart/2008/layout/VerticalCurvedList"/>
    <dgm:cxn modelId="{4BCD55D1-4F93-4D6A-9B67-F0C3D6719BBF}" type="presParOf" srcId="{D17480F7-C543-4F99-A073-B6D9429BF7F2}" destId="{6D3297D0-ABC6-44DE-9657-ACF8B6EF101B}" srcOrd="3" destOrd="0" presId="urn:microsoft.com/office/officeart/2008/layout/VerticalCurvedList"/>
    <dgm:cxn modelId="{23CDFC5F-1D8B-4322-A396-5CC62003F2A3}" type="presParOf" srcId="{D17480F7-C543-4F99-A073-B6D9429BF7F2}" destId="{38EC6CF6-844D-4D8F-9D05-27F80D703FEB}" srcOrd="4" destOrd="0" presId="urn:microsoft.com/office/officeart/2008/layout/VerticalCurvedList"/>
    <dgm:cxn modelId="{122C4D56-7040-46A2-B866-D0B5AF09C00C}" type="presParOf" srcId="{38EC6CF6-844D-4D8F-9D05-27F80D703FEB}" destId="{EBD88172-6580-4F22-9C7E-2BA7FE85D46B}" srcOrd="0" destOrd="0" presId="urn:microsoft.com/office/officeart/2008/layout/VerticalCurvedList"/>
    <dgm:cxn modelId="{139D95C5-9947-487E-8C81-89200A5A8910}" type="presParOf" srcId="{D17480F7-C543-4F99-A073-B6D9429BF7F2}" destId="{15172E30-6E19-4FC7-8274-86521970DFAB}" srcOrd="5" destOrd="0" presId="urn:microsoft.com/office/officeart/2008/layout/VerticalCurvedList"/>
    <dgm:cxn modelId="{1D7B4145-53B8-4B9D-9F19-BB796A3FD43D}" type="presParOf" srcId="{D17480F7-C543-4F99-A073-B6D9429BF7F2}" destId="{1D87362E-781E-4D80-85E2-8E2D2CE4E391}" srcOrd="6" destOrd="0" presId="urn:microsoft.com/office/officeart/2008/layout/VerticalCurvedList"/>
    <dgm:cxn modelId="{415181DC-9BDE-4DF9-89F4-FB6EED51DF8D}" type="presParOf" srcId="{1D87362E-781E-4D80-85E2-8E2D2CE4E391}" destId="{C1031296-0515-419D-8AEE-70AB10AC334F}" srcOrd="0" destOrd="0" presId="urn:microsoft.com/office/officeart/2008/layout/VerticalCurvedList"/>
    <dgm:cxn modelId="{ED07857B-6BCC-49A5-B12D-6CF1215D69B3}" type="presParOf" srcId="{D17480F7-C543-4F99-A073-B6D9429BF7F2}" destId="{228C0F53-D25A-42E5-9DF4-899336F10D33}" srcOrd="7" destOrd="0" presId="urn:microsoft.com/office/officeart/2008/layout/VerticalCurvedList"/>
    <dgm:cxn modelId="{BA3AB99C-D393-479D-BEE1-4435BE62EF99}" type="presParOf" srcId="{D17480F7-C543-4F99-A073-B6D9429BF7F2}" destId="{7700269E-390E-484D-9FBE-0D814EFE0868}" srcOrd="8" destOrd="0" presId="urn:microsoft.com/office/officeart/2008/layout/VerticalCurvedList"/>
    <dgm:cxn modelId="{829209D8-656E-4172-A02B-C82D2683D8D5}" type="presParOf" srcId="{7700269E-390E-484D-9FBE-0D814EFE0868}" destId="{919792AD-B4B8-4416-AF8B-E58A6C3F1A97}" srcOrd="0" destOrd="0" presId="urn:microsoft.com/office/officeart/2008/layout/VerticalCurvedList"/>
    <dgm:cxn modelId="{F469EE1B-F5CA-4A7B-A301-96891DE15114}" type="presParOf" srcId="{D17480F7-C543-4F99-A073-B6D9429BF7F2}" destId="{7777C928-B613-4050-AF13-BDE653340F27}" srcOrd="9" destOrd="0" presId="urn:microsoft.com/office/officeart/2008/layout/VerticalCurvedList"/>
    <dgm:cxn modelId="{A61536EA-2E63-49C6-93CC-6C1E2B5C3329}" type="presParOf" srcId="{D17480F7-C543-4F99-A073-B6D9429BF7F2}" destId="{37463F54-131F-4C9E-A6F7-F6AA3378128F}" srcOrd="10" destOrd="0" presId="urn:microsoft.com/office/officeart/2008/layout/VerticalCurvedList"/>
    <dgm:cxn modelId="{F9D5AA89-6E2C-4CEA-9D1E-3755C396FB4A}" type="presParOf" srcId="{37463F54-131F-4C9E-A6F7-F6AA3378128F}" destId="{EAE9B7A8-365D-4DFA-BD7A-6A8EB2B9F508}" srcOrd="0" destOrd="0" presId="urn:microsoft.com/office/officeart/2008/layout/VerticalCurvedList"/>
    <dgm:cxn modelId="{CF315ED8-BF90-4393-B055-365A17B16259}" type="presParOf" srcId="{D17480F7-C543-4F99-A073-B6D9429BF7F2}" destId="{7BED3D8F-D332-4074-B76C-9DBBB872557A}" srcOrd="11" destOrd="0" presId="urn:microsoft.com/office/officeart/2008/layout/VerticalCurvedList"/>
    <dgm:cxn modelId="{01DA3B5E-A917-48E5-9F9D-1DBB21FBC102}" type="presParOf" srcId="{D17480F7-C543-4F99-A073-B6D9429BF7F2}" destId="{D70A22DB-B788-421A-BB0E-6EE33E759FD6}" srcOrd="12" destOrd="0" presId="urn:microsoft.com/office/officeart/2008/layout/VerticalCurvedList"/>
    <dgm:cxn modelId="{C1488B87-424B-4B41-9B8B-834025098D2D}" type="presParOf" srcId="{D70A22DB-B788-421A-BB0E-6EE33E759FD6}" destId="{3FA4B1A1-C36D-441D-BD83-E2E469A789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0485A4E9-176E-4B39-A32A-9E912F280FDD}">
      <dgm:prSet custT="1"/>
      <dgm:spPr/>
      <dgm:t>
        <a:bodyPr/>
        <a:lstStyle/>
        <a:p>
          <a:pPr algn="ctr"/>
          <a:r>
            <a:rPr lang="en-GB" sz="1800" dirty="0" smtClean="0"/>
            <a:t>He said at another juncture that anyone wishing to have longevity of life should propagate pious deeds and be of benefit to God’s creation.</a:t>
          </a:r>
          <a:endParaRPr lang="en-GB" sz="1800" b="0" u="none" dirty="0">
            <a:solidFill>
              <a:schemeClr val="tx1"/>
            </a:solidFill>
          </a:endParaRPr>
        </a:p>
      </dgm:t>
    </dgm:pt>
    <dgm:pt modelId="{7516E743-21F3-4562-870C-D55A2AFA7C16}" type="parTrans" cxnId="{409124F4-EB16-42FF-BC50-C734B5968C13}">
      <dgm:prSet/>
      <dgm:spPr/>
      <dgm:t>
        <a:bodyPr/>
        <a:lstStyle/>
        <a:p>
          <a:endParaRPr lang="en-GB" sz="1800" b="0" u="none"/>
        </a:p>
      </dgm:t>
    </dgm:pt>
    <dgm:pt modelId="{59A14323-956F-4D18-A3AF-6F0A96C5398E}" type="sibTrans" cxnId="{409124F4-EB16-42FF-BC50-C734B5968C13}">
      <dgm:prSet/>
      <dgm:spPr/>
      <dgm:t>
        <a:bodyPr/>
        <a:lstStyle/>
        <a:p>
          <a:endParaRPr lang="en-GB" sz="1800" b="0" u="none"/>
        </a:p>
      </dgm:t>
    </dgm:pt>
    <dgm:pt modelId="{40FB6663-09AA-4384-ACAF-E0384524DCFE}">
      <dgm:prSet custT="1"/>
      <dgm:spPr/>
      <dgm:t>
        <a:bodyPr/>
        <a:lstStyle/>
        <a:p>
          <a:pPr algn="ctr"/>
          <a:r>
            <a:rPr lang="en-GB" sz="1800" dirty="0" smtClean="0"/>
            <a:t>The Promised Messiah (on whom be peace) said: If you wish God in the heavens to be pleased with you then be as one with each other just as two brothers in a mother’s womb. Be kind to your subordinates, your wives and your needy brothers so that kindness is shown to you in the heavens. If you become truly His, He will also become yours’</a:t>
          </a:r>
          <a:endParaRPr lang="en-GB" sz="1800" b="0" u="sng" dirty="0">
            <a:solidFill>
              <a:schemeClr val="tx1"/>
            </a:solidFill>
          </a:endParaRPr>
        </a:p>
      </dgm:t>
    </dgm:pt>
    <dgm:pt modelId="{2D47B46B-BED2-4963-BADA-3D53481E1D6D}" type="parTrans" cxnId="{9750C73D-D484-47E1-BDCB-7173074F7F72}">
      <dgm:prSet/>
      <dgm:spPr/>
      <dgm:t>
        <a:bodyPr/>
        <a:lstStyle/>
        <a:p>
          <a:endParaRPr lang="en-GB" b="0" u="none"/>
        </a:p>
      </dgm:t>
    </dgm:pt>
    <dgm:pt modelId="{8B76EC3C-F19F-4F35-863E-B393AC4C06F4}" type="sibTrans" cxnId="{9750C73D-D484-47E1-BDCB-7173074F7F72}">
      <dgm:prSet/>
      <dgm:spPr/>
      <dgm:t>
        <a:bodyPr/>
        <a:lstStyle/>
        <a:p>
          <a:endParaRPr lang="en-GB" b="0" u="none"/>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9BB8403-CDFE-4A40-B5F2-0FC3A9E3E60D}" type="pres">
      <dgm:prSet presAssocID="{40FB6663-09AA-4384-ACAF-E0384524DCFE}" presName="node" presStyleLbl="node1" presStyleIdx="0" presStyleCnt="2" custLinFactNeighborX="1192" custLinFactNeighborY="-15753">
        <dgm:presLayoutVars>
          <dgm:bulletEnabled val="1"/>
        </dgm:presLayoutVars>
      </dgm:prSet>
      <dgm:spPr/>
      <dgm:t>
        <a:bodyPr/>
        <a:lstStyle/>
        <a:p>
          <a:endParaRPr lang="en-GB"/>
        </a:p>
      </dgm:t>
    </dgm:pt>
    <dgm:pt modelId="{F9E39F97-65B9-45F3-B7D1-AC8D648B701B}" type="pres">
      <dgm:prSet presAssocID="{8B76EC3C-F19F-4F35-863E-B393AC4C06F4}" presName="sibTrans" presStyleLbl="sibTrans2D1" presStyleIdx="0" presStyleCnt="1"/>
      <dgm:spPr/>
      <dgm:t>
        <a:bodyPr/>
        <a:lstStyle/>
        <a:p>
          <a:endParaRPr lang="en-US"/>
        </a:p>
      </dgm:t>
    </dgm:pt>
    <dgm:pt modelId="{A78BD71D-F69E-49BD-8454-85525ED8354E}" type="pres">
      <dgm:prSet presAssocID="{8B76EC3C-F19F-4F35-863E-B393AC4C06F4}" presName="connectorText" presStyleLbl="sibTrans2D1" presStyleIdx="0" presStyleCnt="1"/>
      <dgm:spPr/>
      <dgm:t>
        <a:bodyPr/>
        <a:lstStyle/>
        <a:p>
          <a:endParaRPr lang="en-US"/>
        </a:p>
      </dgm:t>
    </dgm:pt>
    <dgm:pt modelId="{048B4066-202E-418F-AAF4-DC79478535AA}" type="pres">
      <dgm:prSet presAssocID="{0485A4E9-176E-4B39-A32A-9E912F280FDD}" presName="node" presStyleLbl="node1" presStyleIdx="1" presStyleCnt="2" custLinFactNeighborX="-1754" custLinFactNeighborY="-12708">
        <dgm:presLayoutVars>
          <dgm:bulletEnabled val="1"/>
        </dgm:presLayoutVars>
      </dgm:prSet>
      <dgm:spPr/>
      <dgm:t>
        <a:bodyPr/>
        <a:lstStyle/>
        <a:p>
          <a:endParaRPr lang="en-GB"/>
        </a:p>
      </dgm:t>
    </dgm:pt>
  </dgm:ptLst>
  <dgm:cxnLst>
    <dgm:cxn modelId="{409124F4-EB16-42FF-BC50-C734B5968C13}" srcId="{94F85103-1297-4A47-8907-EF4A28834B79}" destId="{0485A4E9-176E-4B39-A32A-9E912F280FDD}" srcOrd="1" destOrd="0" parTransId="{7516E743-21F3-4562-870C-D55A2AFA7C16}" sibTransId="{59A14323-956F-4D18-A3AF-6F0A96C5398E}"/>
    <dgm:cxn modelId="{8E78539B-26FC-406D-88B4-235CDFF8A6C2}" type="presOf" srcId="{8B76EC3C-F19F-4F35-863E-B393AC4C06F4}" destId="{F9E39F97-65B9-45F3-B7D1-AC8D648B701B}" srcOrd="0" destOrd="0" presId="urn:microsoft.com/office/officeart/2005/8/layout/process2"/>
    <dgm:cxn modelId="{601F21AE-5582-4CD2-9775-E3733744F74B}" type="presOf" srcId="{8B76EC3C-F19F-4F35-863E-B393AC4C06F4}" destId="{A78BD71D-F69E-49BD-8454-85525ED8354E}" srcOrd="1" destOrd="0" presId="urn:microsoft.com/office/officeart/2005/8/layout/process2"/>
    <dgm:cxn modelId="{2F1C1910-1CD3-4C0C-943E-B55FFA7734C7}" type="presOf" srcId="{94F85103-1297-4A47-8907-EF4A28834B79}" destId="{BD84084F-7E7D-4414-ACB4-7D8D31EC37B4}" srcOrd="0" destOrd="0" presId="urn:microsoft.com/office/officeart/2005/8/layout/process2"/>
    <dgm:cxn modelId="{61D5A6AD-AE23-4C20-87F7-60AF563FABB8}" type="presOf" srcId="{0485A4E9-176E-4B39-A32A-9E912F280FDD}" destId="{048B4066-202E-418F-AAF4-DC79478535AA}" srcOrd="0" destOrd="0" presId="urn:microsoft.com/office/officeart/2005/8/layout/process2"/>
    <dgm:cxn modelId="{9750C73D-D484-47E1-BDCB-7173074F7F72}" srcId="{94F85103-1297-4A47-8907-EF4A28834B79}" destId="{40FB6663-09AA-4384-ACAF-E0384524DCFE}" srcOrd="0" destOrd="0" parTransId="{2D47B46B-BED2-4963-BADA-3D53481E1D6D}" sibTransId="{8B76EC3C-F19F-4F35-863E-B393AC4C06F4}"/>
    <dgm:cxn modelId="{9590EA1A-8905-4601-97A2-4E07644DCC0C}" type="presOf" srcId="{40FB6663-09AA-4384-ACAF-E0384524DCFE}" destId="{C9BB8403-CDFE-4A40-B5F2-0FC3A9E3E60D}" srcOrd="0" destOrd="0" presId="urn:microsoft.com/office/officeart/2005/8/layout/process2"/>
    <dgm:cxn modelId="{E1E5698C-D869-4C4F-B243-395D451759AC}" type="presParOf" srcId="{BD84084F-7E7D-4414-ACB4-7D8D31EC37B4}" destId="{C9BB8403-CDFE-4A40-B5F2-0FC3A9E3E60D}" srcOrd="0" destOrd="0" presId="urn:microsoft.com/office/officeart/2005/8/layout/process2"/>
    <dgm:cxn modelId="{9A977118-2A7A-486C-BBCB-A4348F74E673}" type="presParOf" srcId="{BD84084F-7E7D-4414-ACB4-7D8D31EC37B4}" destId="{F9E39F97-65B9-45F3-B7D1-AC8D648B701B}" srcOrd="1" destOrd="0" presId="urn:microsoft.com/office/officeart/2005/8/layout/process2"/>
    <dgm:cxn modelId="{1E3CCB19-908B-4F75-9510-EA5D39655292}" type="presParOf" srcId="{F9E39F97-65B9-45F3-B7D1-AC8D648B701B}" destId="{A78BD71D-F69E-49BD-8454-85525ED8354E}" srcOrd="0" destOrd="0" presId="urn:microsoft.com/office/officeart/2005/8/layout/process2"/>
    <dgm:cxn modelId="{F756A5AC-126B-4A89-8903-E061D19D9139}" type="presParOf" srcId="{BD84084F-7E7D-4414-ACB4-7D8D31EC37B4}" destId="{048B4066-202E-418F-AAF4-DC79478535A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DDDBEF-123F-4265-85FB-3C9BE2CE00ED}" type="doc">
      <dgm:prSet loTypeId="urn:microsoft.com/office/officeart/2005/8/layout/hierarchy3" loCatId="list" qsTypeId="urn:microsoft.com/office/officeart/2005/8/quickstyle/3d1" qsCatId="3D" csTypeId="urn:microsoft.com/office/officeart/2005/8/colors/accent0_2" csCatId="mainScheme" phldr="1"/>
      <dgm:spPr/>
      <dgm:t>
        <a:bodyPr/>
        <a:lstStyle/>
        <a:p>
          <a:endParaRPr lang="en-GB"/>
        </a:p>
      </dgm:t>
    </dgm:pt>
    <dgm:pt modelId="{B3B1DB91-8538-4D77-A968-4C40A1DB4940}">
      <dgm:prSet phldrT="[Text]" custT="1"/>
      <dgm:spPr/>
      <dgm:t>
        <a:bodyPr/>
        <a:lstStyle/>
        <a:p>
          <a:r>
            <a:rPr lang="en-GB" sz="1800" dirty="0" smtClean="0"/>
            <a:t>Two funeral Prayers in absentia were announced. </a:t>
          </a:r>
          <a:endParaRPr lang="en-GB" sz="1800" dirty="0"/>
        </a:p>
      </dgm:t>
    </dgm:pt>
    <dgm:pt modelId="{F924783F-8CF0-4059-AC88-D99CCE69A83B}" type="parTrans" cxnId="{C0282BB8-0A93-4511-B13C-AB1B5E824EB4}">
      <dgm:prSet/>
      <dgm:spPr/>
      <dgm:t>
        <a:bodyPr/>
        <a:lstStyle/>
        <a:p>
          <a:endParaRPr lang="en-GB" sz="1800"/>
        </a:p>
      </dgm:t>
    </dgm:pt>
    <dgm:pt modelId="{426D7F21-7E32-4970-B647-D063303F52F4}" type="sibTrans" cxnId="{C0282BB8-0A93-4511-B13C-AB1B5E824EB4}">
      <dgm:prSet/>
      <dgm:spPr/>
      <dgm:t>
        <a:bodyPr/>
        <a:lstStyle/>
        <a:p>
          <a:endParaRPr lang="en-GB" sz="1800"/>
        </a:p>
      </dgm:t>
    </dgm:pt>
    <dgm:pt modelId="{6CEFC944-99D2-4AB4-B268-613C4F3AEC8E}">
      <dgm:prSet phldrT="[Text]" custT="1"/>
      <dgm:spPr/>
      <dgm:t>
        <a:bodyPr/>
        <a:lstStyle/>
        <a:p>
          <a:r>
            <a:rPr lang="en-US" sz="1800" dirty="0" smtClean="0"/>
            <a:t> </a:t>
          </a:r>
          <a:r>
            <a:rPr lang="en-US" sz="1800" i="1" dirty="0" err="1" smtClean="0"/>
            <a:t>inna</a:t>
          </a:r>
          <a:r>
            <a:rPr lang="en-US" sz="1800" i="1" dirty="0" smtClean="0"/>
            <a:t> </a:t>
          </a:r>
          <a:r>
            <a:rPr lang="en-US" sz="1800" i="1" dirty="0" err="1" smtClean="0"/>
            <a:t>lillahay</a:t>
          </a:r>
          <a:r>
            <a:rPr lang="en-US" sz="1800" i="1" dirty="0" smtClean="0"/>
            <a:t> </a:t>
          </a:r>
          <a:r>
            <a:rPr lang="en-US" sz="1800" i="1" dirty="0" err="1" smtClean="0"/>
            <a:t>wa</a:t>
          </a:r>
          <a:r>
            <a:rPr lang="en-US" sz="1800" i="1" dirty="0" smtClean="0"/>
            <a:t> </a:t>
          </a:r>
          <a:r>
            <a:rPr lang="en-US" sz="1800" i="1" dirty="0" err="1" smtClean="0"/>
            <a:t>inna</a:t>
          </a:r>
          <a:r>
            <a:rPr lang="en-US" sz="1800" i="1" dirty="0" smtClean="0"/>
            <a:t> </a:t>
          </a:r>
          <a:r>
            <a:rPr lang="en-US" sz="1800" i="1" dirty="0" err="1" smtClean="0"/>
            <a:t>elaihay</a:t>
          </a:r>
          <a:r>
            <a:rPr lang="en-US" sz="1800" i="1" dirty="0" smtClean="0"/>
            <a:t> </a:t>
          </a:r>
          <a:r>
            <a:rPr lang="en-US" sz="1800" i="1" dirty="0" err="1" smtClean="0"/>
            <a:t>rajayoon</a:t>
          </a:r>
          <a:r>
            <a:rPr lang="en-US" sz="1800" i="1" dirty="0" smtClean="0"/>
            <a:t>.</a:t>
          </a:r>
          <a:endParaRPr lang="en-GB" sz="1800" i="1" dirty="0"/>
        </a:p>
      </dgm:t>
    </dgm:pt>
    <dgm:pt modelId="{3CF00B25-300A-43B6-8174-2654BCBC1BC9}" type="parTrans" cxnId="{1C370FD8-DFD6-4515-BDEB-3A8D0E860CDF}">
      <dgm:prSet/>
      <dgm:spPr/>
      <dgm:t>
        <a:bodyPr/>
        <a:lstStyle/>
        <a:p>
          <a:endParaRPr lang="en-GB" sz="1800"/>
        </a:p>
      </dgm:t>
    </dgm:pt>
    <dgm:pt modelId="{FE66FCF8-028A-4D25-A148-57F4B006714E}" type="sibTrans" cxnId="{1C370FD8-DFD6-4515-BDEB-3A8D0E860CDF}">
      <dgm:prSet/>
      <dgm:spPr/>
      <dgm:t>
        <a:bodyPr/>
        <a:lstStyle/>
        <a:p>
          <a:endParaRPr lang="en-GB" sz="1800"/>
        </a:p>
      </dgm:t>
    </dgm:pt>
    <dgm:pt modelId="{4505D8E5-3B33-460E-8F79-DAB7DB4C8EC1}">
      <dgm:prSet phldrT="[Text]" custT="1"/>
      <dgm:spPr/>
      <dgm:t>
        <a:bodyPr/>
        <a:lstStyle/>
        <a:p>
          <a:r>
            <a:rPr lang="en-GB" sz="1800" smtClean="0"/>
            <a:t>Hadayat Bibi Sahiba, wife of a dervish of Qadian who passed away on 4 June after a brief illness. She was a moosia.</a:t>
          </a:r>
          <a:endParaRPr lang="en-GB" sz="1800" dirty="0"/>
        </a:p>
      </dgm:t>
    </dgm:pt>
    <dgm:pt modelId="{536F1933-DEA3-4030-A72C-D78255C783EA}" type="sibTrans" cxnId="{857E6D3A-DD4F-46C0-B010-AB7BEE43F655}">
      <dgm:prSet/>
      <dgm:spPr/>
      <dgm:t>
        <a:bodyPr/>
        <a:lstStyle/>
        <a:p>
          <a:endParaRPr lang="en-GB" sz="1800"/>
        </a:p>
      </dgm:t>
    </dgm:pt>
    <dgm:pt modelId="{603985A3-57EB-4487-B8B4-1052A2B4A00A}" type="parTrans" cxnId="{857E6D3A-DD4F-46C0-B010-AB7BEE43F655}">
      <dgm:prSet/>
      <dgm:spPr/>
      <dgm:t>
        <a:bodyPr/>
        <a:lstStyle/>
        <a:p>
          <a:endParaRPr lang="en-GB" sz="1800"/>
        </a:p>
      </dgm:t>
    </dgm:pt>
    <dgm:pt modelId="{1E6D6F9B-B70B-4BAD-B9F9-FA0EF5E7175C}">
      <dgm:prSet phldrT="[Text]" custT="1"/>
      <dgm:spPr/>
      <dgm:t>
        <a:bodyPr/>
        <a:lstStyle/>
        <a:p>
          <a:r>
            <a:rPr lang="en-GB" sz="1800" smtClean="0"/>
            <a:t>Maulawi Muhammad Ahmad Saqib Sahib passed away on 18 May at the age of 98. He dedicated/devoted his life in 1939 and served the Jama’at in a long, distinguished service. He was a moosi. </a:t>
          </a:r>
          <a:endParaRPr lang="en-GB" sz="1800" dirty="0"/>
        </a:p>
      </dgm:t>
    </dgm:pt>
    <dgm:pt modelId="{F45A3945-EE49-4F28-BBEB-ED71AF948E05}" type="parTrans" cxnId="{EC2C6D86-18CC-437A-BE7C-01123D21FB2D}">
      <dgm:prSet/>
      <dgm:spPr/>
      <dgm:t>
        <a:bodyPr/>
        <a:lstStyle/>
        <a:p>
          <a:endParaRPr lang="en-GB"/>
        </a:p>
      </dgm:t>
    </dgm:pt>
    <dgm:pt modelId="{6C5FA14F-0F78-42FF-BD1A-29DF709CD5B9}" type="sibTrans" cxnId="{EC2C6D86-18CC-437A-BE7C-01123D21FB2D}">
      <dgm:prSet/>
      <dgm:spPr/>
      <dgm:t>
        <a:bodyPr/>
        <a:lstStyle/>
        <a:p>
          <a:endParaRPr lang="en-GB"/>
        </a:p>
      </dgm:t>
    </dgm:pt>
    <dgm:pt modelId="{FB6B900A-684E-48BC-BEC8-10DBF0268F66}" type="pres">
      <dgm:prSet presAssocID="{FBDDDBEF-123F-4265-85FB-3C9BE2CE00ED}" presName="diagram" presStyleCnt="0">
        <dgm:presLayoutVars>
          <dgm:chPref val="1"/>
          <dgm:dir/>
          <dgm:animOne val="branch"/>
          <dgm:animLvl val="lvl"/>
          <dgm:resizeHandles/>
        </dgm:presLayoutVars>
      </dgm:prSet>
      <dgm:spPr/>
      <dgm:t>
        <a:bodyPr/>
        <a:lstStyle/>
        <a:p>
          <a:endParaRPr lang="en-GB"/>
        </a:p>
      </dgm:t>
    </dgm:pt>
    <dgm:pt modelId="{445A7F4B-46B7-4EB2-9649-FE84A27E17AC}" type="pres">
      <dgm:prSet presAssocID="{B3B1DB91-8538-4D77-A968-4C40A1DB4940}" presName="root" presStyleCnt="0"/>
      <dgm:spPr/>
      <dgm:t>
        <a:bodyPr/>
        <a:lstStyle/>
        <a:p>
          <a:endParaRPr lang="en-GB"/>
        </a:p>
      </dgm:t>
    </dgm:pt>
    <dgm:pt modelId="{E16B4D65-F7CD-4E57-BECD-87A09A2173CB}" type="pres">
      <dgm:prSet presAssocID="{B3B1DB91-8538-4D77-A968-4C40A1DB4940}" presName="rootComposite" presStyleCnt="0"/>
      <dgm:spPr/>
      <dgm:t>
        <a:bodyPr/>
        <a:lstStyle/>
        <a:p>
          <a:endParaRPr lang="en-GB"/>
        </a:p>
      </dgm:t>
    </dgm:pt>
    <dgm:pt modelId="{5D0C28FA-0A73-4661-B9CC-CC6F70A19B4F}" type="pres">
      <dgm:prSet presAssocID="{B3B1DB91-8538-4D77-A968-4C40A1DB4940}" presName="rootText" presStyleLbl="node1" presStyleIdx="0" presStyleCnt="1" custScaleX="426378" custScaleY="118621" custLinFactNeighborX="-80296" custLinFactNeighborY="5544"/>
      <dgm:spPr/>
      <dgm:t>
        <a:bodyPr/>
        <a:lstStyle/>
        <a:p>
          <a:endParaRPr lang="en-GB"/>
        </a:p>
      </dgm:t>
    </dgm:pt>
    <dgm:pt modelId="{3DEF6697-0781-4741-A612-0B57C70F28FB}" type="pres">
      <dgm:prSet presAssocID="{B3B1DB91-8538-4D77-A968-4C40A1DB4940}" presName="rootConnector" presStyleLbl="node1" presStyleIdx="0" presStyleCnt="1"/>
      <dgm:spPr/>
      <dgm:t>
        <a:bodyPr/>
        <a:lstStyle/>
        <a:p>
          <a:endParaRPr lang="en-GB"/>
        </a:p>
      </dgm:t>
    </dgm:pt>
    <dgm:pt modelId="{474F1E1F-F870-4DCB-A3D6-FB39B4B5A7A4}" type="pres">
      <dgm:prSet presAssocID="{B3B1DB91-8538-4D77-A968-4C40A1DB4940}" presName="childShape" presStyleCnt="0"/>
      <dgm:spPr/>
      <dgm:t>
        <a:bodyPr/>
        <a:lstStyle/>
        <a:p>
          <a:endParaRPr lang="en-GB"/>
        </a:p>
      </dgm:t>
    </dgm:pt>
    <dgm:pt modelId="{916DE8ED-DA79-43F8-BC1E-5BDAB09F0800}" type="pres">
      <dgm:prSet presAssocID="{603985A3-57EB-4487-B8B4-1052A2B4A00A}" presName="Name13" presStyleLbl="parChTrans1D2" presStyleIdx="0" presStyleCnt="3"/>
      <dgm:spPr/>
      <dgm:t>
        <a:bodyPr/>
        <a:lstStyle/>
        <a:p>
          <a:endParaRPr lang="en-GB"/>
        </a:p>
      </dgm:t>
    </dgm:pt>
    <dgm:pt modelId="{6B9E920B-AC5A-4032-B6DC-6C522F587BE0}" type="pres">
      <dgm:prSet presAssocID="{4505D8E5-3B33-460E-8F79-DAB7DB4C8EC1}" presName="childText" presStyleLbl="bgAcc1" presStyleIdx="0" presStyleCnt="3" custScaleX="413958">
        <dgm:presLayoutVars>
          <dgm:bulletEnabled val="1"/>
        </dgm:presLayoutVars>
      </dgm:prSet>
      <dgm:spPr/>
      <dgm:t>
        <a:bodyPr/>
        <a:lstStyle/>
        <a:p>
          <a:endParaRPr lang="en-GB"/>
        </a:p>
      </dgm:t>
    </dgm:pt>
    <dgm:pt modelId="{C0885CF0-2714-451B-9D61-1AC6EC5C0173}" type="pres">
      <dgm:prSet presAssocID="{F45A3945-EE49-4F28-BBEB-ED71AF948E05}" presName="Name13" presStyleLbl="parChTrans1D2" presStyleIdx="1" presStyleCnt="3"/>
      <dgm:spPr/>
      <dgm:t>
        <a:bodyPr/>
        <a:lstStyle/>
        <a:p>
          <a:endParaRPr lang="en-US"/>
        </a:p>
      </dgm:t>
    </dgm:pt>
    <dgm:pt modelId="{DA08F438-D558-4862-A7EA-7C77E4DD753A}" type="pres">
      <dgm:prSet presAssocID="{1E6D6F9B-B70B-4BAD-B9F9-FA0EF5E7175C}" presName="childText" presStyleLbl="bgAcc1" presStyleIdx="1" presStyleCnt="3" custScaleX="420208">
        <dgm:presLayoutVars>
          <dgm:bulletEnabled val="1"/>
        </dgm:presLayoutVars>
      </dgm:prSet>
      <dgm:spPr/>
      <dgm:t>
        <a:bodyPr/>
        <a:lstStyle/>
        <a:p>
          <a:endParaRPr lang="en-GB"/>
        </a:p>
      </dgm:t>
    </dgm:pt>
    <dgm:pt modelId="{365F8A12-E9A9-490B-B580-A184F40FE4D1}" type="pres">
      <dgm:prSet presAssocID="{3CF00B25-300A-43B6-8174-2654BCBC1BC9}" presName="Name13" presStyleLbl="parChTrans1D2" presStyleIdx="2" presStyleCnt="3"/>
      <dgm:spPr/>
      <dgm:t>
        <a:bodyPr/>
        <a:lstStyle/>
        <a:p>
          <a:endParaRPr lang="en-GB"/>
        </a:p>
      </dgm:t>
    </dgm:pt>
    <dgm:pt modelId="{618FF3E7-8E91-4615-8120-F3739BED58EF}" type="pres">
      <dgm:prSet presAssocID="{6CEFC944-99D2-4AB4-B268-613C4F3AEC8E}" presName="childText" presStyleLbl="bgAcc1" presStyleIdx="2" presStyleCnt="3" custScaleX="422433">
        <dgm:presLayoutVars>
          <dgm:bulletEnabled val="1"/>
        </dgm:presLayoutVars>
      </dgm:prSet>
      <dgm:spPr/>
      <dgm:t>
        <a:bodyPr/>
        <a:lstStyle/>
        <a:p>
          <a:endParaRPr lang="en-GB"/>
        </a:p>
      </dgm:t>
    </dgm:pt>
  </dgm:ptLst>
  <dgm:cxnLst>
    <dgm:cxn modelId="{C3B0D7AF-03BC-4D2B-B935-BBED5DFC5F90}" type="presOf" srcId="{B3B1DB91-8538-4D77-A968-4C40A1DB4940}" destId="{5D0C28FA-0A73-4661-B9CC-CC6F70A19B4F}" srcOrd="0" destOrd="0" presId="urn:microsoft.com/office/officeart/2005/8/layout/hierarchy3"/>
    <dgm:cxn modelId="{DCE0558C-8A7E-42A6-A989-2B9F4F220082}" type="presOf" srcId="{F45A3945-EE49-4F28-BBEB-ED71AF948E05}" destId="{C0885CF0-2714-451B-9D61-1AC6EC5C0173}" srcOrd="0" destOrd="0" presId="urn:microsoft.com/office/officeart/2005/8/layout/hierarchy3"/>
    <dgm:cxn modelId="{EC2C6D86-18CC-437A-BE7C-01123D21FB2D}" srcId="{B3B1DB91-8538-4D77-A968-4C40A1DB4940}" destId="{1E6D6F9B-B70B-4BAD-B9F9-FA0EF5E7175C}" srcOrd="1" destOrd="0" parTransId="{F45A3945-EE49-4F28-BBEB-ED71AF948E05}" sibTransId="{6C5FA14F-0F78-42FF-BD1A-29DF709CD5B9}"/>
    <dgm:cxn modelId="{1C370FD8-DFD6-4515-BDEB-3A8D0E860CDF}" srcId="{B3B1DB91-8538-4D77-A968-4C40A1DB4940}" destId="{6CEFC944-99D2-4AB4-B268-613C4F3AEC8E}" srcOrd="2" destOrd="0" parTransId="{3CF00B25-300A-43B6-8174-2654BCBC1BC9}" sibTransId="{FE66FCF8-028A-4D25-A148-57F4B006714E}"/>
    <dgm:cxn modelId="{857E6D3A-DD4F-46C0-B010-AB7BEE43F655}" srcId="{B3B1DB91-8538-4D77-A968-4C40A1DB4940}" destId="{4505D8E5-3B33-460E-8F79-DAB7DB4C8EC1}" srcOrd="0" destOrd="0" parTransId="{603985A3-57EB-4487-B8B4-1052A2B4A00A}" sibTransId="{536F1933-DEA3-4030-A72C-D78255C783EA}"/>
    <dgm:cxn modelId="{2F08A0F5-553D-4005-A487-20EF41873157}" type="presOf" srcId="{3CF00B25-300A-43B6-8174-2654BCBC1BC9}" destId="{365F8A12-E9A9-490B-B580-A184F40FE4D1}" srcOrd="0" destOrd="0" presId="urn:microsoft.com/office/officeart/2005/8/layout/hierarchy3"/>
    <dgm:cxn modelId="{C0282BB8-0A93-4511-B13C-AB1B5E824EB4}" srcId="{FBDDDBEF-123F-4265-85FB-3C9BE2CE00ED}" destId="{B3B1DB91-8538-4D77-A968-4C40A1DB4940}" srcOrd="0" destOrd="0" parTransId="{F924783F-8CF0-4059-AC88-D99CCE69A83B}" sibTransId="{426D7F21-7E32-4970-B647-D063303F52F4}"/>
    <dgm:cxn modelId="{7C478A63-ED73-4D07-B8BA-1F7CA097CA17}" type="presOf" srcId="{6CEFC944-99D2-4AB4-B268-613C4F3AEC8E}" destId="{618FF3E7-8E91-4615-8120-F3739BED58EF}" srcOrd="0" destOrd="0" presId="urn:microsoft.com/office/officeart/2005/8/layout/hierarchy3"/>
    <dgm:cxn modelId="{222CCB30-36E8-4BB7-A2BA-0198E275141F}" type="presOf" srcId="{4505D8E5-3B33-460E-8F79-DAB7DB4C8EC1}" destId="{6B9E920B-AC5A-4032-B6DC-6C522F587BE0}" srcOrd="0" destOrd="0" presId="urn:microsoft.com/office/officeart/2005/8/layout/hierarchy3"/>
    <dgm:cxn modelId="{6C4148D2-76C5-4E34-B8C6-70AC287C8064}" type="presOf" srcId="{1E6D6F9B-B70B-4BAD-B9F9-FA0EF5E7175C}" destId="{DA08F438-D558-4862-A7EA-7C77E4DD753A}" srcOrd="0" destOrd="0" presId="urn:microsoft.com/office/officeart/2005/8/layout/hierarchy3"/>
    <dgm:cxn modelId="{2B41B8AD-E8A7-4BB3-ACC8-914D589B72A5}" type="presOf" srcId="{FBDDDBEF-123F-4265-85FB-3C9BE2CE00ED}" destId="{FB6B900A-684E-48BC-BEC8-10DBF0268F66}" srcOrd="0" destOrd="0" presId="urn:microsoft.com/office/officeart/2005/8/layout/hierarchy3"/>
    <dgm:cxn modelId="{182F2CD4-DA5B-44E6-A715-9D5049494409}" type="presOf" srcId="{603985A3-57EB-4487-B8B4-1052A2B4A00A}" destId="{916DE8ED-DA79-43F8-BC1E-5BDAB09F0800}" srcOrd="0" destOrd="0" presId="urn:microsoft.com/office/officeart/2005/8/layout/hierarchy3"/>
    <dgm:cxn modelId="{C3964A46-C182-4757-B562-E35CC31B28CA}" type="presOf" srcId="{B3B1DB91-8538-4D77-A968-4C40A1DB4940}" destId="{3DEF6697-0781-4741-A612-0B57C70F28FB}" srcOrd="1" destOrd="0" presId="urn:microsoft.com/office/officeart/2005/8/layout/hierarchy3"/>
    <dgm:cxn modelId="{AB696A0D-A8B1-4CF5-9631-E8945FCBB275}" type="presParOf" srcId="{FB6B900A-684E-48BC-BEC8-10DBF0268F66}" destId="{445A7F4B-46B7-4EB2-9649-FE84A27E17AC}" srcOrd="0" destOrd="0" presId="urn:microsoft.com/office/officeart/2005/8/layout/hierarchy3"/>
    <dgm:cxn modelId="{D41C73D9-89D5-49EC-965A-6CECBC2B966A}" type="presParOf" srcId="{445A7F4B-46B7-4EB2-9649-FE84A27E17AC}" destId="{E16B4D65-F7CD-4E57-BECD-87A09A2173CB}" srcOrd="0" destOrd="0" presId="urn:microsoft.com/office/officeart/2005/8/layout/hierarchy3"/>
    <dgm:cxn modelId="{4CC86CD5-BBAF-42DF-9748-90D80661CC3B}" type="presParOf" srcId="{E16B4D65-F7CD-4E57-BECD-87A09A2173CB}" destId="{5D0C28FA-0A73-4661-B9CC-CC6F70A19B4F}" srcOrd="0" destOrd="0" presId="urn:microsoft.com/office/officeart/2005/8/layout/hierarchy3"/>
    <dgm:cxn modelId="{7AB1F8EB-3FAD-41DF-A956-4B879D0771EA}" type="presParOf" srcId="{E16B4D65-F7CD-4E57-BECD-87A09A2173CB}" destId="{3DEF6697-0781-4741-A612-0B57C70F28FB}" srcOrd="1" destOrd="0" presId="urn:microsoft.com/office/officeart/2005/8/layout/hierarchy3"/>
    <dgm:cxn modelId="{FAF4EE08-1516-4149-B126-DAC9CB9AB244}" type="presParOf" srcId="{445A7F4B-46B7-4EB2-9649-FE84A27E17AC}" destId="{474F1E1F-F870-4DCB-A3D6-FB39B4B5A7A4}" srcOrd="1" destOrd="0" presId="urn:microsoft.com/office/officeart/2005/8/layout/hierarchy3"/>
    <dgm:cxn modelId="{274135CD-6004-47BD-9D6C-19B4E589D4F6}" type="presParOf" srcId="{474F1E1F-F870-4DCB-A3D6-FB39B4B5A7A4}" destId="{916DE8ED-DA79-43F8-BC1E-5BDAB09F0800}" srcOrd="0" destOrd="0" presId="urn:microsoft.com/office/officeart/2005/8/layout/hierarchy3"/>
    <dgm:cxn modelId="{0EF9DC34-2D36-4746-A818-4DB68B289EC9}" type="presParOf" srcId="{474F1E1F-F870-4DCB-A3D6-FB39B4B5A7A4}" destId="{6B9E920B-AC5A-4032-B6DC-6C522F587BE0}" srcOrd="1" destOrd="0" presId="urn:microsoft.com/office/officeart/2005/8/layout/hierarchy3"/>
    <dgm:cxn modelId="{368D93F4-65B2-431F-812A-D137ED25B911}" type="presParOf" srcId="{474F1E1F-F870-4DCB-A3D6-FB39B4B5A7A4}" destId="{C0885CF0-2714-451B-9D61-1AC6EC5C0173}" srcOrd="2" destOrd="0" presId="urn:microsoft.com/office/officeart/2005/8/layout/hierarchy3"/>
    <dgm:cxn modelId="{78F56E09-294A-4460-AF43-4C7A7E03D831}" type="presParOf" srcId="{474F1E1F-F870-4DCB-A3D6-FB39B4B5A7A4}" destId="{DA08F438-D558-4862-A7EA-7C77E4DD753A}" srcOrd="3" destOrd="0" presId="urn:microsoft.com/office/officeart/2005/8/layout/hierarchy3"/>
    <dgm:cxn modelId="{B0149848-8782-464F-B231-F8A4ABEC02A8}" type="presParOf" srcId="{474F1E1F-F870-4DCB-A3D6-FB39B4B5A7A4}" destId="{365F8A12-E9A9-490B-B580-A184F40FE4D1}" srcOrd="4" destOrd="0" presId="urn:microsoft.com/office/officeart/2005/8/layout/hierarchy3"/>
    <dgm:cxn modelId="{5A73F794-4D0D-4112-8D17-022A61EA5E07}" type="presParOf" srcId="{474F1E1F-F870-4DCB-A3D6-FB39B4B5A7A4}" destId="{618FF3E7-8E91-4615-8120-F3739BED58E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D0518-9A82-4B7D-8FF7-CB2A20594091}" type="doc">
      <dgm:prSet loTypeId="urn:microsoft.com/office/officeart/2005/8/layout/vList4#2" loCatId="list" qsTypeId="urn:microsoft.com/office/officeart/2005/8/quickstyle/simple5" qsCatId="simple" csTypeId="urn:microsoft.com/office/officeart/2005/8/colors/accent0_1" csCatId="mainScheme" phldr="1"/>
      <dgm:spPr/>
      <dgm:t>
        <a:bodyPr/>
        <a:lstStyle/>
        <a:p>
          <a:endParaRPr lang="en-GB"/>
        </a:p>
      </dgm:t>
    </dgm:pt>
    <dgm:pt modelId="{B2CBE1BF-8D43-471C-9B9B-4E27DD28F518}">
      <dgm:prSet custT="1"/>
      <dgm:spPr/>
      <dgm:t>
        <a:bodyPr/>
        <a:lstStyle/>
        <a:p>
          <a:pPr algn="ctr"/>
          <a:r>
            <a:rPr lang="en-GB" sz="1800" dirty="0" smtClean="0"/>
            <a:t>Today some of these commandments were extolled in the Friday sermon which play part in purification of self as well as creating love and peace in society. </a:t>
          </a:r>
          <a:endParaRPr lang="en-GB" sz="1800" b="0" u="none" dirty="0">
            <a:solidFill>
              <a:schemeClr val="tx1"/>
            </a:solidFill>
          </a:endParaRPr>
        </a:p>
      </dgm:t>
    </dgm:pt>
    <dgm:pt modelId="{701E1615-2F20-4A35-A43D-B9B05A47A8B9}" type="sibTrans" cxnId="{8D270E75-2834-41ED-9B20-1674536DCB6F}">
      <dgm:prSet/>
      <dgm:spPr/>
      <dgm:t>
        <a:bodyPr/>
        <a:lstStyle/>
        <a:p>
          <a:pPr algn="ctr"/>
          <a:endParaRPr lang="en-GB" sz="1800">
            <a:solidFill>
              <a:schemeClr val="tx1"/>
            </a:solidFill>
          </a:endParaRPr>
        </a:p>
      </dgm:t>
    </dgm:pt>
    <dgm:pt modelId="{4099F449-49F6-4F7B-8FC0-652AD3E1D144}" type="parTrans" cxnId="{8D270E75-2834-41ED-9B20-1674536DCB6F}">
      <dgm:prSet/>
      <dgm:spPr/>
      <dgm:t>
        <a:bodyPr/>
        <a:lstStyle/>
        <a:p>
          <a:pPr algn="ctr"/>
          <a:endParaRPr lang="en-GB" sz="1800">
            <a:solidFill>
              <a:schemeClr val="tx1"/>
            </a:solidFill>
          </a:endParaRPr>
        </a:p>
      </dgm:t>
    </dgm:pt>
    <dgm:pt modelId="{296C638E-BF52-44CB-9094-AA0B95683E27}">
      <dgm:prSet custT="1"/>
      <dgm:spPr/>
      <dgm:t>
        <a:bodyPr/>
        <a:lstStyle/>
        <a:p>
          <a:pPr algn="ctr"/>
          <a:r>
            <a:rPr lang="en-GB" sz="1800" dirty="0" smtClean="0"/>
            <a:t>The Promised Messiah (on whom be peace) said purification of the self and reformation are essential and were the purposes for which God had sent him. </a:t>
          </a:r>
          <a:endParaRPr lang="en-GB" sz="1800" b="0" u="none" dirty="0">
            <a:solidFill>
              <a:schemeClr val="tx1"/>
            </a:solidFill>
          </a:endParaRPr>
        </a:p>
      </dgm:t>
    </dgm:pt>
    <dgm:pt modelId="{1B5A9D02-0DC4-4D49-9931-0F0351CD88ED}" type="sibTrans" cxnId="{51CCA300-FC48-4C72-AD03-310489D932B2}">
      <dgm:prSet/>
      <dgm:spPr/>
      <dgm:t>
        <a:bodyPr/>
        <a:lstStyle/>
        <a:p>
          <a:pPr algn="ctr"/>
          <a:endParaRPr lang="en-GB" sz="1800">
            <a:solidFill>
              <a:schemeClr val="tx1"/>
            </a:solidFill>
          </a:endParaRPr>
        </a:p>
      </dgm:t>
    </dgm:pt>
    <dgm:pt modelId="{C8652170-FD8F-4CC4-8D3A-A43A7A0979CF}" type="parTrans" cxnId="{51CCA300-FC48-4C72-AD03-310489D932B2}">
      <dgm:prSet/>
      <dgm:spPr/>
      <dgm:t>
        <a:bodyPr/>
        <a:lstStyle/>
        <a:p>
          <a:pPr algn="ctr"/>
          <a:endParaRPr lang="en-GB" sz="1800">
            <a:solidFill>
              <a:schemeClr val="tx1"/>
            </a:solidFill>
          </a:endParaRPr>
        </a:p>
      </dgm:t>
    </dgm:pt>
    <dgm:pt modelId="{43794A59-02DB-45FA-9D64-FE7494F7EF62}">
      <dgm:prSet custT="1"/>
      <dgm:spPr/>
      <dgm:t>
        <a:bodyPr/>
        <a:lstStyle/>
        <a:p>
          <a:pPr algn="ctr"/>
          <a:r>
            <a:rPr lang="en-GB" sz="1800" dirty="0" smtClean="0"/>
            <a:t>We should turn to God, seek His help to remove any and every kind of pride and arrogance we may harbour </a:t>
          </a:r>
          <a:endParaRPr lang="en-GB" sz="1800" b="0" u="none" dirty="0">
            <a:solidFill>
              <a:schemeClr val="tx1"/>
            </a:solidFill>
          </a:endParaRPr>
        </a:p>
      </dgm:t>
    </dgm:pt>
    <dgm:pt modelId="{79C4D413-7EA1-4310-B3FB-D2C18C152010}" type="parTrans" cxnId="{717E6FCE-1C4D-417F-A641-CFD25EDAA916}">
      <dgm:prSet/>
      <dgm:spPr/>
      <dgm:t>
        <a:bodyPr/>
        <a:lstStyle/>
        <a:p>
          <a:endParaRPr lang="en-US"/>
        </a:p>
      </dgm:t>
    </dgm:pt>
    <dgm:pt modelId="{3BBE7C79-CCBF-4134-9571-5DFE45F95CA2}" type="sibTrans" cxnId="{717E6FCE-1C4D-417F-A641-CFD25EDAA916}">
      <dgm:prSet/>
      <dgm:spPr/>
      <dgm:t>
        <a:bodyPr/>
        <a:lstStyle/>
        <a:p>
          <a:endParaRPr lang="en-US"/>
        </a:p>
      </dgm:t>
    </dgm:pt>
    <dgm:pt modelId="{B7E8C72B-BBCD-4E68-9373-BE1192BDA6FD}">
      <dgm:prSet custT="1"/>
      <dgm:spPr/>
      <dgm:t>
        <a:bodyPr/>
        <a:lstStyle/>
        <a:p>
          <a:pPr algn="ctr"/>
          <a:r>
            <a:rPr lang="en-GB" sz="1800" dirty="0" smtClean="0"/>
            <a:t>During Ramadan God grants to those who fulfil His rights as well as the rights of mankind</a:t>
          </a:r>
          <a:r>
            <a:rPr lang="en-GB" sz="1800" dirty="0" smtClean="0"/>
            <a:t>.</a:t>
          </a:r>
          <a:endParaRPr lang="en-GB" sz="1800" b="0" u="none" dirty="0">
            <a:solidFill>
              <a:schemeClr val="tx1"/>
            </a:solidFill>
          </a:endParaRPr>
        </a:p>
      </dgm:t>
    </dgm:pt>
    <dgm:pt modelId="{E24888ED-FE1B-4BF8-B30A-2DB6B448E633}" type="parTrans" cxnId="{C184FA99-A5BC-4C4E-A8FE-9B93F9333F0D}">
      <dgm:prSet/>
      <dgm:spPr/>
      <dgm:t>
        <a:bodyPr/>
        <a:lstStyle/>
        <a:p>
          <a:endParaRPr lang="en-US"/>
        </a:p>
      </dgm:t>
    </dgm:pt>
    <dgm:pt modelId="{0DC6F61E-756E-436A-B319-9AE1599A3F7D}" type="sibTrans" cxnId="{C184FA99-A5BC-4C4E-A8FE-9B93F9333F0D}">
      <dgm:prSet/>
      <dgm:spPr/>
      <dgm:t>
        <a:bodyPr/>
        <a:lstStyle/>
        <a:p>
          <a:endParaRPr lang="en-US"/>
        </a:p>
      </dgm:t>
    </dgm:pt>
    <dgm:pt modelId="{99FF0D77-14C6-42E7-9767-8C8A0849CFBF}">
      <dgm:prSet custT="1"/>
      <dgm:spPr/>
      <dgm:t>
        <a:bodyPr/>
        <a:lstStyle/>
        <a:p>
          <a:pPr algn="ctr"/>
          <a:r>
            <a:rPr lang="en-GB" sz="1800" dirty="0" smtClean="0"/>
            <a:t>Two funeral Prayers in absentia were announced. </a:t>
          </a:r>
          <a:endParaRPr lang="en-GB" sz="1800" b="0" u="none" dirty="0">
            <a:solidFill>
              <a:schemeClr val="tx1"/>
            </a:solidFill>
          </a:endParaRPr>
        </a:p>
      </dgm:t>
    </dgm:pt>
    <dgm:pt modelId="{C30C1212-D33F-4522-B1F6-9E2EDC322A9E}" type="sibTrans" cxnId="{C360A16A-0F72-4DF3-A201-8055A9E5D0DD}">
      <dgm:prSet/>
      <dgm:spPr/>
      <dgm:t>
        <a:bodyPr/>
        <a:lstStyle/>
        <a:p>
          <a:endParaRPr lang="en-US"/>
        </a:p>
      </dgm:t>
    </dgm:pt>
    <dgm:pt modelId="{4CBCC068-A571-40C8-A90A-73F2515A3F22}" type="parTrans" cxnId="{C360A16A-0F72-4DF3-A201-8055A9E5D0DD}">
      <dgm:prSet/>
      <dgm:spPr/>
      <dgm:t>
        <a:bodyPr/>
        <a:lstStyle/>
        <a:p>
          <a:endParaRPr lang="en-US"/>
        </a:p>
      </dgm:t>
    </dgm:pt>
    <dgm:pt modelId="{CFB6E1B3-E625-477E-9C55-AB04828DB24C}" type="pres">
      <dgm:prSet presAssocID="{466D0518-9A82-4B7D-8FF7-CB2A20594091}" presName="linear" presStyleCnt="0">
        <dgm:presLayoutVars>
          <dgm:dir/>
          <dgm:resizeHandles val="exact"/>
        </dgm:presLayoutVars>
      </dgm:prSet>
      <dgm:spPr/>
      <dgm:t>
        <a:bodyPr/>
        <a:lstStyle/>
        <a:p>
          <a:endParaRPr lang="en-GB"/>
        </a:p>
      </dgm:t>
    </dgm:pt>
    <dgm:pt modelId="{54C4C473-DD24-4302-A539-B90021B89009}" type="pres">
      <dgm:prSet presAssocID="{296C638E-BF52-44CB-9094-AA0B95683E27}" presName="comp" presStyleCnt="0"/>
      <dgm:spPr/>
      <dgm:t>
        <a:bodyPr/>
        <a:lstStyle/>
        <a:p>
          <a:endParaRPr lang="en-GB"/>
        </a:p>
      </dgm:t>
    </dgm:pt>
    <dgm:pt modelId="{E665627B-F11A-4AB6-B23E-11C921176ECC}" type="pres">
      <dgm:prSet presAssocID="{296C638E-BF52-44CB-9094-AA0B95683E27}" presName="box" presStyleLbl="node1" presStyleIdx="0" presStyleCnt="5" custScaleY="107270"/>
      <dgm:spPr/>
      <dgm:t>
        <a:bodyPr/>
        <a:lstStyle/>
        <a:p>
          <a:endParaRPr lang="en-GB"/>
        </a:p>
      </dgm:t>
    </dgm:pt>
    <dgm:pt modelId="{DCDB53DB-086B-4F65-9F72-42A1FE430A4A}" type="pres">
      <dgm:prSet presAssocID="{296C638E-BF52-44CB-9094-AA0B95683E27}" presName="img" presStyleLbl="fgImgPlace1" presStyleIdx="0" presStyleCnt="5" custScaleX="94783"/>
      <dgm:spPr>
        <a:solidFill>
          <a:srgbClr val="660066"/>
        </a:solidFill>
      </dgm:spPr>
      <dgm:t>
        <a:bodyPr/>
        <a:lstStyle/>
        <a:p>
          <a:endParaRPr lang="en-GB"/>
        </a:p>
      </dgm:t>
    </dgm:pt>
    <dgm:pt modelId="{C2B3F0B1-CB1E-4736-8B60-E5021D11E7DC}" type="pres">
      <dgm:prSet presAssocID="{296C638E-BF52-44CB-9094-AA0B95683E27}" presName="text" presStyleLbl="node1" presStyleIdx="0" presStyleCnt="5">
        <dgm:presLayoutVars>
          <dgm:bulletEnabled val="1"/>
        </dgm:presLayoutVars>
      </dgm:prSet>
      <dgm:spPr/>
      <dgm:t>
        <a:bodyPr/>
        <a:lstStyle/>
        <a:p>
          <a:endParaRPr lang="en-GB"/>
        </a:p>
      </dgm:t>
    </dgm:pt>
    <dgm:pt modelId="{0DD105EA-E401-41A0-819B-5ED293A549EA}" type="pres">
      <dgm:prSet presAssocID="{1B5A9D02-0DC4-4D49-9931-0F0351CD88ED}" presName="spacer" presStyleCnt="0"/>
      <dgm:spPr/>
      <dgm:t>
        <a:bodyPr/>
        <a:lstStyle/>
        <a:p>
          <a:endParaRPr lang="en-GB"/>
        </a:p>
      </dgm:t>
    </dgm:pt>
    <dgm:pt modelId="{3E952219-2A09-4650-A6E7-951BFE0E93DF}" type="pres">
      <dgm:prSet presAssocID="{B2CBE1BF-8D43-471C-9B9B-4E27DD28F518}" presName="comp" presStyleCnt="0"/>
      <dgm:spPr/>
      <dgm:t>
        <a:bodyPr/>
        <a:lstStyle/>
        <a:p>
          <a:endParaRPr lang="en-GB"/>
        </a:p>
      </dgm:t>
    </dgm:pt>
    <dgm:pt modelId="{FFDCDB05-0232-4D73-8790-1C9DA14526E9}" type="pres">
      <dgm:prSet presAssocID="{B2CBE1BF-8D43-471C-9B9B-4E27DD28F518}" presName="box" presStyleLbl="node1" presStyleIdx="1" presStyleCnt="5"/>
      <dgm:spPr/>
      <dgm:t>
        <a:bodyPr/>
        <a:lstStyle/>
        <a:p>
          <a:endParaRPr lang="en-GB"/>
        </a:p>
      </dgm:t>
    </dgm:pt>
    <dgm:pt modelId="{DB1CD404-7772-4A45-87CD-6EA318EDE9F7}" type="pres">
      <dgm:prSet presAssocID="{B2CBE1BF-8D43-471C-9B9B-4E27DD28F518}" presName="img" presStyleLbl="fgImgPlace1" presStyleIdx="1" presStyleCnt="5"/>
      <dgm:spPr>
        <a:solidFill>
          <a:srgbClr val="660066"/>
        </a:solidFill>
      </dgm:spPr>
      <dgm:t>
        <a:bodyPr/>
        <a:lstStyle/>
        <a:p>
          <a:endParaRPr lang="en-GB"/>
        </a:p>
      </dgm:t>
    </dgm:pt>
    <dgm:pt modelId="{8E8E0C23-4B80-4391-8991-9D182994E629}" type="pres">
      <dgm:prSet presAssocID="{B2CBE1BF-8D43-471C-9B9B-4E27DD28F518}" presName="text" presStyleLbl="node1" presStyleIdx="1" presStyleCnt="5">
        <dgm:presLayoutVars>
          <dgm:bulletEnabled val="1"/>
        </dgm:presLayoutVars>
      </dgm:prSet>
      <dgm:spPr/>
      <dgm:t>
        <a:bodyPr/>
        <a:lstStyle/>
        <a:p>
          <a:endParaRPr lang="en-GB"/>
        </a:p>
      </dgm:t>
    </dgm:pt>
    <dgm:pt modelId="{55303B2C-02B1-400B-AA4B-1262446A2FC7}" type="pres">
      <dgm:prSet presAssocID="{701E1615-2F20-4A35-A43D-B9B05A47A8B9}" presName="spacer" presStyleCnt="0"/>
      <dgm:spPr/>
      <dgm:t>
        <a:bodyPr/>
        <a:lstStyle/>
        <a:p>
          <a:endParaRPr lang="en-GB"/>
        </a:p>
      </dgm:t>
    </dgm:pt>
    <dgm:pt modelId="{468671CB-D5CC-4EF8-911B-4669AD0C63F4}" type="pres">
      <dgm:prSet presAssocID="{43794A59-02DB-45FA-9D64-FE7494F7EF62}" presName="comp" presStyleCnt="0"/>
      <dgm:spPr/>
    </dgm:pt>
    <dgm:pt modelId="{B62131D2-53A9-44FC-BC00-23A3697ADD51}" type="pres">
      <dgm:prSet presAssocID="{43794A59-02DB-45FA-9D64-FE7494F7EF62}" presName="box" presStyleLbl="node1" presStyleIdx="2" presStyleCnt="5"/>
      <dgm:spPr/>
      <dgm:t>
        <a:bodyPr/>
        <a:lstStyle/>
        <a:p>
          <a:endParaRPr lang="en-US"/>
        </a:p>
      </dgm:t>
    </dgm:pt>
    <dgm:pt modelId="{E0902578-D558-4407-ACB1-38ADF8FE5E00}" type="pres">
      <dgm:prSet presAssocID="{43794A59-02DB-45FA-9D64-FE7494F7EF62}" presName="img" presStyleLbl="fgImgPlace1" presStyleIdx="2" presStyleCnt="5"/>
      <dgm:spPr>
        <a:solidFill>
          <a:srgbClr val="660066"/>
        </a:solidFill>
      </dgm:spPr>
      <dgm:t>
        <a:bodyPr/>
        <a:lstStyle/>
        <a:p>
          <a:endParaRPr lang="en-US"/>
        </a:p>
      </dgm:t>
    </dgm:pt>
    <dgm:pt modelId="{ED83AC01-0949-43DE-8767-6C9D4B1AF1F3}" type="pres">
      <dgm:prSet presAssocID="{43794A59-02DB-45FA-9D64-FE7494F7EF62}" presName="text" presStyleLbl="node1" presStyleIdx="2" presStyleCnt="5">
        <dgm:presLayoutVars>
          <dgm:bulletEnabled val="1"/>
        </dgm:presLayoutVars>
      </dgm:prSet>
      <dgm:spPr/>
      <dgm:t>
        <a:bodyPr/>
        <a:lstStyle/>
        <a:p>
          <a:endParaRPr lang="en-US"/>
        </a:p>
      </dgm:t>
    </dgm:pt>
    <dgm:pt modelId="{4C285FB0-12DB-4E29-967A-5D606449FD19}" type="pres">
      <dgm:prSet presAssocID="{3BBE7C79-CCBF-4134-9571-5DFE45F95CA2}" presName="spacer" presStyleCnt="0"/>
      <dgm:spPr/>
    </dgm:pt>
    <dgm:pt modelId="{40CE5439-A77C-4569-A55C-7306FEDCF401}" type="pres">
      <dgm:prSet presAssocID="{B7E8C72B-BBCD-4E68-9373-BE1192BDA6FD}" presName="comp" presStyleCnt="0"/>
      <dgm:spPr/>
    </dgm:pt>
    <dgm:pt modelId="{AA061EA4-D994-4AE8-9D74-9707CE95A3DD}" type="pres">
      <dgm:prSet presAssocID="{B7E8C72B-BBCD-4E68-9373-BE1192BDA6FD}" presName="box" presStyleLbl="node1" presStyleIdx="3" presStyleCnt="5"/>
      <dgm:spPr/>
      <dgm:t>
        <a:bodyPr/>
        <a:lstStyle/>
        <a:p>
          <a:endParaRPr lang="en-US"/>
        </a:p>
      </dgm:t>
    </dgm:pt>
    <dgm:pt modelId="{3457CD15-9A30-4D6C-80E7-62A0682683C3}" type="pres">
      <dgm:prSet presAssocID="{B7E8C72B-BBCD-4E68-9373-BE1192BDA6FD}" presName="img" presStyleLbl="fgImgPlace1" presStyleIdx="3" presStyleCnt="5"/>
      <dgm:spPr/>
    </dgm:pt>
    <dgm:pt modelId="{5CB3AAB0-304D-4EF5-9E9E-A716A73D1EDE}" type="pres">
      <dgm:prSet presAssocID="{B7E8C72B-BBCD-4E68-9373-BE1192BDA6FD}" presName="text" presStyleLbl="node1" presStyleIdx="3" presStyleCnt="5">
        <dgm:presLayoutVars>
          <dgm:bulletEnabled val="1"/>
        </dgm:presLayoutVars>
      </dgm:prSet>
      <dgm:spPr/>
      <dgm:t>
        <a:bodyPr/>
        <a:lstStyle/>
        <a:p>
          <a:endParaRPr lang="en-US"/>
        </a:p>
      </dgm:t>
    </dgm:pt>
    <dgm:pt modelId="{5444B735-B982-42AC-A78B-96ABF14A8336}" type="pres">
      <dgm:prSet presAssocID="{0DC6F61E-756E-436A-B319-9AE1599A3F7D}" presName="spacer" presStyleCnt="0"/>
      <dgm:spPr/>
    </dgm:pt>
    <dgm:pt modelId="{7A3CF43E-C2F4-4682-9CF5-4BCD4F6B1914}" type="pres">
      <dgm:prSet presAssocID="{99FF0D77-14C6-42E7-9767-8C8A0849CFBF}" presName="comp" presStyleCnt="0"/>
      <dgm:spPr/>
    </dgm:pt>
    <dgm:pt modelId="{719ACADD-57B0-4F26-AFA6-6A5075B0DE47}" type="pres">
      <dgm:prSet presAssocID="{99FF0D77-14C6-42E7-9767-8C8A0849CFBF}" presName="box" presStyleLbl="node1" presStyleIdx="4" presStyleCnt="5"/>
      <dgm:spPr/>
      <dgm:t>
        <a:bodyPr/>
        <a:lstStyle/>
        <a:p>
          <a:endParaRPr lang="en-US"/>
        </a:p>
      </dgm:t>
    </dgm:pt>
    <dgm:pt modelId="{576B50EB-45F2-4266-8402-F276CE0105F3}" type="pres">
      <dgm:prSet presAssocID="{99FF0D77-14C6-42E7-9767-8C8A0849CFBF}" presName="img" presStyleLbl="fgImgPlace1" presStyleIdx="4" presStyleCnt="5"/>
      <dgm:spPr>
        <a:solidFill>
          <a:srgbClr val="660066"/>
        </a:solidFill>
      </dgm:spPr>
      <dgm:t>
        <a:bodyPr/>
        <a:lstStyle/>
        <a:p>
          <a:endParaRPr lang="en-US"/>
        </a:p>
      </dgm:t>
    </dgm:pt>
    <dgm:pt modelId="{05EC515E-0BEE-4703-AB0A-58C55C19A58F}" type="pres">
      <dgm:prSet presAssocID="{99FF0D77-14C6-42E7-9767-8C8A0849CFBF}" presName="text" presStyleLbl="node1" presStyleIdx="4" presStyleCnt="5">
        <dgm:presLayoutVars>
          <dgm:bulletEnabled val="1"/>
        </dgm:presLayoutVars>
      </dgm:prSet>
      <dgm:spPr/>
      <dgm:t>
        <a:bodyPr/>
        <a:lstStyle/>
        <a:p>
          <a:endParaRPr lang="en-US"/>
        </a:p>
      </dgm:t>
    </dgm:pt>
  </dgm:ptLst>
  <dgm:cxnLst>
    <dgm:cxn modelId="{C5165EAC-20D6-493A-88E4-AEC178AD7814}" type="presOf" srcId="{43794A59-02DB-45FA-9D64-FE7494F7EF62}" destId="{B62131D2-53A9-44FC-BC00-23A3697ADD51}" srcOrd="0" destOrd="0" presId="urn:microsoft.com/office/officeart/2005/8/layout/vList4#2"/>
    <dgm:cxn modelId="{3A5034F9-890F-41F4-895F-3BDC2FDD9736}" type="presOf" srcId="{99FF0D77-14C6-42E7-9767-8C8A0849CFBF}" destId="{05EC515E-0BEE-4703-AB0A-58C55C19A58F}" srcOrd="1" destOrd="0" presId="urn:microsoft.com/office/officeart/2005/8/layout/vList4#2"/>
    <dgm:cxn modelId="{8FF6B9C2-0B0A-4898-971B-EEF9151E5CA4}" type="presOf" srcId="{296C638E-BF52-44CB-9094-AA0B95683E27}" destId="{E665627B-F11A-4AB6-B23E-11C921176ECC}" srcOrd="0" destOrd="0" presId="urn:microsoft.com/office/officeart/2005/8/layout/vList4#2"/>
    <dgm:cxn modelId="{C184FA99-A5BC-4C4E-A8FE-9B93F9333F0D}" srcId="{466D0518-9A82-4B7D-8FF7-CB2A20594091}" destId="{B7E8C72B-BBCD-4E68-9373-BE1192BDA6FD}" srcOrd="3" destOrd="0" parTransId="{E24888ED-FE1B-4BF8-B30A-2DB6B448E633}" sibTransId="{0DC6F61E-756E-436A-B319-9AE1599A3F7D}"/>
    <dgm:cxn modelId="{BA160051-2737-4D6F-AD19-64762C6B5694}" type="presOf" srcId="{43794A59-02DB-45FA-9D64-FE7494F7EF62}" destId="{ED83AC01-0949-43DE-8767-6C9D4B1AF1F3}" srcOrd="1" destOrd="0" presId="urn:microsoft.com/office/officeart/2005/8/layout/vList4#2"/>
    <dgm:cxn modelId="{EA8588CF-E219-4889-954D-4128284E85A6}" type="presOf" srcId="{B7E8C72B-BBCD-4E68-9373-BE1192BDA6FD}" destId="{5CB3AAB0-304D-4EF5-9E9E-A716A73D1EDE}" srcOrd="1" destOrd="0" presId="urn:microsoft.com/office/officeart/2005/8/layout/vList4#2"/>
    <dgm:cxn modelId="{51CCA300-FC48-4C72-AD03-310489D932B2}" srcId="{466D0518-9A82-4B7D-8FF7-CB2A20594091}" destId="{296C638E-BF52-44CB-9094-AA0B95683E27}" srcOrd="0" destOrd="0" parTransId="{C8652170-FD8F-4CC4-8D3A-A43A7A0979CF}" sibTransId="{1B5A9D02-0DC4-4D49-9931-0F0351CD88ED}"/>
    <dgm:cxn modelId="{717E6FCE-1C4D-417F-A641-CFD25EDAA916}" srcId="{466D0518-9A82-4B7D-8FF7-CB2A20594091}" destId="{43794A59-02DB-45FA-9D64-FE7494F7EF62}" srcOrd="2" destOrd="0" parTransId="{79C4D413-7EA1-4310-B3FB-D2C18C152010}" sibTransId="{3BBE7C79-CCBF-4134-9571-5DFE45F95CA2}"/>
    <dgm:cxn modelId="{20A6B0AE-370F-41C0-AAB6-82DEF1113A0E}" type="presOf" srcId="{B7E8C72B-BBCD-4E68-9373-BE1192BDA6FD}" destId="{AA061EA4-D994-4AE8-9D74-9707CE95A3DD}" srcOrd="0" destOrd="0" presId="urn:microsoft.com/office/officeart/2005/8/layout/vList4#2"/>
    <dgm:cxn modelId="{8D270E75-2834-41ED-9B20-1674536DCB6F}" srcId="{466D0518-9A82-4B7D-8FF7-CB2A20594091}" destId="{B2CBE1BF-8D43-471C-9B9B-4E27DD28F518}" srcOrd="1" destOrd="0" parTransId="{4099F449-49F6-4F7B-8FC0-652AD3E1D144}" sibTransId="{701E1615-2F20-4A35-A43D-B9B05A47A8B9}"/>
    <dgm:cxn modelId="{C360A16A-0F72-4DF3-A201-8055A9E5D0DD}" srcId="{466D0518-9A82-4B7D-8FF7-CB2A20594091}" destId="{99FF0D77-14C6-42E7-9767-8C8A0849CFBF}" srcOrd="4" destOrd="0" parTransId="{4CBCC068-A571-40C8-A90A-73F2515A3F22}" sibTransId="{C30C1212-D33F-4522-B1F6-9E2EDC322A9E}"/>
    <dgm:cxn modelId="{83BA7E19-70A7-4A0B-8CB4-196C72D67A55}" type="presOf" srcId="{296C638E-BF52-44CB-9094-AA0B95683E27}" destId="{C2B3F0B1-CB1E-4736-8B60-E5021D11E7DC}" srcOrd="1" destOrd="0" presId="urn:microsoft.com/office/officeart/2005/8/layout/vList4#2"/>
    <dgm:cxn modelId="{467E6CAE-9590-45DD-B730-38E562C23692}" type="presOf" srcId="{99FF0D77-14C6-42E7-9767-8C8A0849CFBF}" destId="{719ACADD-57B0-4F26-AFA6-6A5075B0DE47}" srcOrd="0" destOrd="0" presId="urn:microsoft.com/office/officeart/2005/8/layout/vList4#2"/>
    <dgm:cxn modelId="{CD1BBBB0-4A33-4A36-80CF-DE94981F129C}" type="presOf" srcId="{B2CBE1BF-8D43-471C-9B9B-4E27DD28F518}" destId="{8E8E0C23-4B80-4391-8991-9D182994E629}" srcOrd="1" destOrd="0" presId="urn:microsoft.com/office/officeart/2005/8/layout/vList4#2"/>
    <dgm:cxn modelId="{0765FDEE-C559-4AFB-922D-A2A9AA536738}" type="presOf" srcId="{466D0518-9A82-4B7D-8FF7-CB2A20594091}" destId="{CFB6E1B3-E625-477E-9C55-AB04828DB24C}" srcOrd="0" destOrd="0" presId="urn:microsoft.com/office/officeart/2005/8/layout/vList4#2"/>
    <dgm:cxn modelId="{B41706C5-F2D3-41C3-AA14-4DC1CF8892E9}" type="presOf" srcId="{B2CBE1BF-8D43-471C-9B9B-4E27DD28F518}" destId="{FFDCDB05-0232-4D73-8790-1C9DA14526E9}" srcOrd="0" destOrd="0" presId="urn:microsoft.com/office/officeart/2005/8/layout/vList4#2"/>
    <dgm:cxn modelId="{84F66AE9-D151-4A05-94B6-6A743E7C7354}" type="presParOf" srcId="{CFB6E1B3-E625-477E-9C55-AB04828DB24C}" destId="{54C4C473-DD24-4302-A539-B90021B89009}" srcOrd="0" destOrd="0" presId="urn:microsoft.com/office/officeart/2005/8/layout/vList4#2"/>
    <dgm:cxn modelId="{B64F0CA0-A018-48E5-80C2-475FD574FCD9}" type="presParOf" srcId="{54C4C473-DD24-4302-A539-B90021B89009}" destId="{E665627B-F11A-4AB6-B23E-11C921176ECC}" srcOrd="0" destOrd="0" presId="urn:microsoft.com/office/officeart/2005/8/layout/vList4#2"/>
    <dgm:cxn modelId="{0455CA9B-7C23-47B7-8164-2B901A267ACB}" type="presParOf" srcId="{54C4C473-DD24-4302-A539-B90021B89009}" destId="{DCDB53DB-086B-4F65-9F72-42A1FE430A4A}" srcOrd="1" destOrd="0" presId="urn:microsoft.com/office/officeart/2005/8/layout/vList4#2"/>
    <dgm:cxn modelId="{CBD32C89-BCFA-4D3B-B394-8169663A8C3E}" type="presParOf" srcId="{54C4C473-DD24-4302-A539-B90021B89009}" destId="{C2B3F0B1-CB1E-4736-8B60-E5021D11E7DC}" srcOrd="2" destOrd="0" presId="urn:microsoft.com/office/officeart/2005/8/layout/vList4#2"/>
    <dgm:cxn modelId="{04DBE9D0-BEFD-4203-AE58-8B0070EB5E01}" type="presParOf" srcId="{CFB6E1B3-E625-477E-9C55-AB04828DB24C}" destId="{0DD105EA-E401-41A0-819B-5ED293A549EA}" srcOrd="1" destOrd="0" presId="urn:microsoft.com/office/officeart/2005/8/layout/vList4#2"/>
    <dgm:cxn modelId="{AA1587A1-1051-4DB2-812D-114799D1088B}" type="presParOf" srcId="{CFB6E1B3-E625-477E-9C55-AB04828DB24C}" destId="{3E952219-2A09-4650-A6E7-951BFE0E93DF}" srcOrd="2" destOrd="0" presId="urn:microsoft.com/office/officeart/2005/8/layout/vList4#2"/>
    <dgm:cxn modelId="{8AF52661-4EC3-4101-9242-A4A1A0A6993C}" type="presParOf" srcId="{3E952219-2A09-4650-A6E7-951BFE0E93DF}" destId="{FFDCDB05-0232-4D73-8790-1C9DA14526E9}" srcOrd="0" destOrd="0" presId="urn:microsoft.com/office/officeart/2005/8/layout/vList4#2"/>
    <dgm:cxn modelId="{921F1519-BBF3-45FB-A787-440647C888AA}" type="presParOf" srcId="{3E952219-2A09-4650-A6E7-951BFE0E93DF}" destId="{DB1CD404-7772-4A45-87CD-6EA318EDE9F7}" srcOrd="1" destOrd="0" presId="urn:microsoft.com/office/officeart/2005/8/layout/vList4#2"/>
    <dgm:cxn modelId="{11A68697-A71F-4A93-B7D2-D36382699EC4}" type="presParOf" srcId="{3E952219-2A09-4650-A6E7-951BFE0E93DF}" destId="{8E8E0C23-4B80-4391-8991-9D182994E629}" srcOrd="2" destOrd="0" presId="urn:microsoft.com/office/officeart/2005/8/layout/vList4#2"/>
    <dgm:cxn modelId="{3F283F05-6DE6-4D77-817D-BA88F33CF820}" type="presParOf" srcId="{CFB6E1B3-E625-477E-9C55-AB04828DB24C}" destId="{55303B2C-02B1-400B-AA4B-1262446A2FC7}" srcOrd="3" destOrd="0" presId="urn:microsoft.com/office/officeart/2005/8/layout/vList4#2"/>
    <dgm:cxn modelId="{AA93204B-9C2B-4AD0-B6DA-7A11E274F351}" type="presParOf" srcId="{CFB6E1B3-E625-477E-9C55-AB04828DB24C}" destId="{468671CB-D5CC-4EF8-911B-4669AD0C63F4}" srcOrd="4" destOrd="0" presId="urn:microsoft.com/office/officeart/2005/8/layout/vList4#2"/>
    <dgm:cxn modelId="{56EC36B1-136B-4B9C-91C6-032E258A9C29}" type="presParOf" srcId="{468671CB-D5CC-4EF8-911B-4669AD0C63F4}" destId="{B62131D2-53A9-44FC-BC00-23A3697ADD51}" srcOrd="0" destOrd="0" presId="urn:microsoft.com/office/officeart/2005/8/layout/vList4#2"/>
    <dgm:cxn modelId="{DD676E7C-A74D-4AE3-98EB-8E4332A7A9AB}" type="presParOf" srcId="{468671CB-D5CC-4EF8-911B-4669AD0C63F4}" destId="{E0902578-D558-4407-ACB1-38ADF8FE5E00}" srcOrd="1" destOrd="0" presId="urn:microsoft.com/office/officeart/2005/8/layout/vList4#2"/>
    <dgm:cxn modelId="{9C6A9BD5-E6E3-4D8E-8914-A277861C2F72}" type="presParOf" srcId="{468671CB-D5CC-4EF8-911B-4669AD0C63F4}" destId="{ED83AC01-0949-43DE-8767-6C9D4B1AF1F3}" srcOrd="2" destOrd="0" presId="urn:microsoft.com/office/officeart/2005/8/layout/vList4#2"/>
    <dgm:cxn modelId="{C1E168F9-23EF-4583-B17D-291BE137E880}" type="presParOf" srcId="{CFB6E1B3-E625-477E-9C55-AB04828DB24C}" destId="{4C285FB0-12DB-4E29-967A-5D606449FD19}" srcOrd="5" destOrd="0" presId="urn:microsoft.com/office/officeart/2005/8/layout/vList4#2"/>
    <dgm:cxn modelId="{3ACEE05A-9300-413A-B752-4AB304FAC72E}" type="presParOf" srcId="{CFB6E1B3-E625-477E-9C55-AB04828DB24C}" destId="{40CE5439-A77C-4569-A55C-7306FEDCF401}" srcOrd="6" destOrd="0" presId="urn:microsoft.com/office/officeart/2005/8/layout/vList4#2"/>
    <dgm:cxn modelId="{CF29CA52-3FD4-40D6-BEE2-660000EE249B}" type="presParOf" srcId="{40CE5439-A77C-4569-A55C-7306FEDCF401}" destId="{AA061EA4-D994-4AE8-9D74-9707CE95A3DD}" srcOrd="0" destOrd="0" presId="urn:microsoft.com/office/officeart/2005/8/layout/vList4#2"/>
    <dgm:cxn modelId="{306A4326-13A5-41A0-9DA3-E9296DEED2DD}" type="presParOf" srcId="{40CE5439-A77C-4569-A55C-7306FEDCF401}" destId="{3457CD15-9A30-4D6C-80E7-62A0682683C3}" srcOrd="1" destOrd="0" presId="urn:microsoft.com/office/officeart/2005/8/layout/vList4#2"/>
    <dgm:cxn modelId="{79DCEEDC-1F66-4F99-BA43-9B009BD3F779}" type="presParOf" srcId="{40CE5439-A77C-4569-A55C-7306FEDCF401}" destId="{5CB3AAB0-304D-4EF5-9E9E-A716A73D1EDE}" srcOrd="2" destOrd="0" presId="urn:microsoft.com/office/officeart/2005/8/layout/vList4#2"/>
    <dgm:cxn modelId="{EFE31B61-3E26-45BA-BF64-AD0C3939345A}" type="presParOf" srcId="{CFB6E1B3-E625-477E-9C55-AB04828DB24C}" destId="{5444B735-B982-42AC-A78B-96ABF14A8336}" srcOrd="7" destOrd="0" presId="urn:microsoft.com/office/officeart/2005/8/layout/vList4#2"/>
    <dgm:cxn modelId="{E6394D16-0B9B-4A0A-A115-96FB8B6E4AEF}" type="presParOf" srcId="{CFB6E1B3-E625-477E-9C55-AB04828DB24C}" destId="{7A3CF43E-C2F4-4682-9CF5-4BCD4F6B1914}" srcOrd="8" destOrd="0" presId="urn:microsoft.com/office/officeart/2005/8/layout/vList4#2"/>
    <dgm:cxn modelId="{6AA82449-E363-4C2B-BB02-E2F7287D8696}" type="presParOf" srcId="{7A3CF43E-C2F4-4682-9CF5-4BCD4F6B1914}" destId="{719ACADD-57B0-4F26-AFA6-6A5075B0DE47}" srcOrd="0" destOrd="0" presId="urn:microsoft.com/office/officeart/2005/8/layout/vList4#2"/>
    <dgm:cxn modelId="{867995B3-0754-4708-9576-69A6AD1779CC}" type="presParOf" srcId="{7A3CF43E-C2F4-4682-9CF5-4BCD4F6B1914}" destId="{576B50EB-45F2-4266-8402-F276CE0105F3}" srcOrd="1" destOrd="0" presId="urn:microsoft.com/office/officeart/2005/8/layout/vList4#2"/>
    <dgm:cxn modelId="{55311F67-AF1D-4986-A3EE-F71DD1547904}" type="presParOf" srcId="{7A3CF43E-C2F4-4682-9CF5-4BCD4F6B1914}" destId="{05EC515E-0BEE-4703-AB0A-58C55C19A58F}"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2" loCatId="process" qsTypeId="urn:microsoft.com/office/officeart/2005/8/quickstyle/3d2" qsCatId="3D" csTypeId="urn:microsoft.com/office/officeart/2005/8/colors/accent0_1" csCatId="mainScheme" phldr="1"/>
      <dgm:spPr/>
      <dgm:t>
        <a:bodyPr/>
        <a:lstStyle/>
        <a:p>
          <a:endParaRPr lang="en-GB"/>
        </a:p>
      </dgm:t>
    </dgm:pt>
    <dgm:pt modelId="{19A4D0FF-8524-439D-816B-A901F2877FFF}">
      <dgm:prSet custT="1"/>
      <dgm:spPr/>
      <dgm:t>
        <a:bodyPr/>
        <a:lstStyle/>
        <a:p>
          <a:pPr algn="ctr"/>
          <a:r>
            <a:rPr lang="en-GB" sz="1800" dirty="0" smtClean="0"/>
            <a:t>He wanted us to make purification of self a constant part of our lives in order to fulfil the dues of </a:t>
          </a:r>
          <a:r>
            <a:rPr lang="en-GB" sz="1800" dirty="0" err="1" smtClean="0"/>
            <a:t>Bai’at</a:t>
          </a:r>
          <a:endParaRPr lang="en-GB" sz="1800" b="0" u="none" dirty="0"/>
        </a:p>
      </dgm:t>
    </dgm:pt>
    <dgm:pt modelId="{46832C8F-12B4-4DF5-8DD2-B6760F9DB454}" type="sibTrans" cxnId="{80B87829-BAE3-4E02-8E4D-B96083D3BD5F}">
      <dgm:prSet custT="1"/>
      <dgm:spPr/>
      <dgm:t>
        <a:bodyPr/>
        <a:lstStyle/>
        <a:p>
          <a:pPr algn="ctr"/>
          <a:endParaRPr lang="en-GB" sz="1800" b="0" u="none"/>
        </a:p>
      </dgm:t>
    </dgm:pt>
    <dgm:pt modelId="{1A85FB81-1994-4FE6-84B2-8C7AD4B65153}" type="parTrans" cxnId="{80B87829-BAE3-4E02-8E4D-B96083D3BD5F}">
      <dgm:prSet/>
      <dgm:spPr/>
      <dgm:t>
        <a:bodyPr/>
        <a:lstStyle/>
        <a:p>
          <a:pPr algn="ctr"/>
          <a:endParaRPr lang="en-GB" sz="1800" b="0" u="none"/>
        </a:p>
      </dgm:t>
    </dgm:pt>
    <dgm:pt modelId="{D85741FF-915A-48F5-A19A-41B827EA5A58}">
      <dgm:prSet custT="1"/>
      <dgm:spPr/>
      <dgm:t>
        <a:bodyPr/>
        <a:lstStyle/>
        <a:p>
          <a:pPr algn="ctr"/>
          <a:r>
            <a:rPr lang="en-GB" sz="1800" dirty="0" smtClean="0"/>
            <a:t>We should ever be mindful to have God’s pleasure in view.</a:t>
          </a:r>
          <a:endParaRPr lang="en-GB" sz="1800" b="1" u="sng" dirty="0"/>
        </a:p>
      </dgm:t>
    </dgm:pt>
    <dgm:pt modelId="{8EBAA1FA-FC58-48F3-B6F1-B791E5D6E7FA}" type="parTrans" cxnId="{E55B3369-F516-49B8-8F1B-55D67BBC0DB5}">
      <dgm:prSet/>
      <dgm:spPr/>
      <dgm:t>
        <a:bodyPr/>
        <a:lstStyle/>
        <a:p>
          <a:endParaRPr lang="en-GB" b="0" u="none"/>
        </a:p>
      </dgm:t>
    </dgm:pt>
    <dgm:pt modelId="{29CAC1A5-EB0C-4625-B354-2F423FED4C6B}" type="sibTrans" cxnId="{E55B3369-F516-49B8-8F1B-55D67BBC0DB5}">
      <dgm:prSet/>
      <dgm:spPr/>
      <dgm:t>
        <a:bodyPr/>
        <a:lstStyle/>
        <a:p>
          <a:endParaRPr lang="en-GB" b="0" u="none"/>
        </a:p>
      </dgm:t>
    </dgm:pt>
    <dgm:pt modelId="{52C5D019-A2B8-4051-B323-DAA96AB7DE0E}">
      <dgm:prSet custT="1"/>
      <dgm:spPr/>
      <dgm:t>
        <a:bodyPr/>
        <a:lstStyle/>
        <a:p>
          <a:r>
            <a:rPr lang="en-GB" sz="1800" smtClean="0"/>
            <a:t>Ahmadis should remember that in order to fulfil dues of Bai’at we have to keep God’s commandments in view and put them in practice</a:t>
          </a:r>
          <a:endParaRPr lang="en-US" sz="1800" b="1" u="sng" dirty="0"/>
        </a:p>
      </dgm:t>
    </dgm:pt>
    <dgm:pt modelId="{721CAB82-0133-45FC-A8F8-FEB3168AEB62}" type="parTrans" cxnId="{C29914AC-05E3-4A5E-9C45-E144A07595A6}">
      <dgm:prSet/>
      <dgm:spPr/>
      <dgm:t>
        <a:bodyPr/>
        <a:lstStyle/>
        <a:p>
          <a:endParaRPr lang="en-US"/>
        </a:p>
      </dgm:t>
    </dgm:pt>
    <dgm:pt modelId="{735B2460-9C07-4C0E-8DB0-B8529899B20D}" type="sibTrans" cxnId="{C29914AC-05E3-4A5E-9C45-E144A07595A6}">
      <dgm:prSet/>
      <dgm:spPr/>
      <dgm:t>
        <a:bodyPr/>
        <a:lstStyle/>
        <a:p>
          <a:endParaRPr lang="en-US"/>
        </a:p>
      </dgm:t>
    </dgm:pt>
    <dgm:pt modelId="{BD84084F-7E7D-4414-ACB4-7D8D31EC37B4}" type="pres">
      <dgm:prSet presAssocID="{94F85103-1297-4A47-8907-EF4A28834B79}" presName="linearFlow" presStyleCnt="0">
        <dgm:presLayoutVars>
          <dgm:resizeHandles val="exact"/>
        </dgm:presLayoutVars>
      </dgm:prSet>
      <dgm:spPr/>
      <dgm:t>
        <a:bodyPr/>
        <a:lstStyle/>
        <a:p>
          <a:endParaRPr lang="en-GB"/>
        </a:p>
      </dgm:t>
    </dgm:pt>
    <dgm:pt modelId="{C24E7665-364F-4A8A-BD26-B6F01CA2E151}" type="pres">
      <dgm:prSet presAssocID="{19A4D0FF-8524-439D-816B-A901F2877FFF}" presName="node" presStyleLbl="node1" presStyleIdx="0" presStyleCnt="3" custScaleX="147005" custScaleY="88862" custLinFactNeighborX="1572" custLinFactNeighborY="-598">
        <dgm:presLayoutVars>
          <dgm:bulletEnabled val="1"/>
        </dgm:presLayoutVars>
      </dgm:prSet>
      <dgm:spPr/>
      <dgm:t>
        <a:bodyPr/>
        <a:lstStyle/>
        <a:p>
          <a:endParaRPr lang="en-GB"/>
        </a:p>
      </dgm:t>
    </dgm:pt>
    <dgm:pt modelId="{04155AB9-3A23-4874-94EE-8BDB77C1FC55}" type="pres">
      <dgm:prSet presAssocID="{46832C8F-12B4-4DF5-8DD2-B6760F9DB454}" presName="sibTrans" presStyleLbl="sibTrans2D1" presStyleIdx="0" presStyleCnt="2" custScaleX="99102" custScaleY="68553" custLinFactNeighborY="9458"/>
      <dgm:spPr/>
      <dgm:t>
        <a:bodyPr/>
        <a:lstStyle/>
        <a:p>
          <a:endParaRPr lang="en-GB"/>
        </a:p>
      </dgm:t>
    </dgm:pt>
    <dgm:pt modelId="{7EB04706-A783-4B91-BA64-AEBFBCE9407C}" type="pres">
      <dgm:prSet presAssocID="{46832C8F-12B4-4DF5-8DD2-B6760F9DB454}" presName="connectorText" presStyleLbl="sibTrans2D1" presStyleIdx="0" presStyleCnt="2"/>
      <dgm:spPr/>
      <dgm:t>
        <a:bodyPr/>
        <a:lstStyle/>
        <a:p>
          <a:endParaRPr lang="en-GB"/>
        </a:p>
      </dgm:t>
    </dgm:pt>
    <dgm:pt modelId="{643CC4F5-15C2-41ED-9337-5996D7FCAC16}" type="pres">
      <dgm:prSet presAssocID="{52C5D019-A2B8-4051-B323-DAA96AB7DE0E}" presName="node" presStyleLbl="node1" presStyleIdx="1" presStyleCnt="3" custScaleX="143586">
        <dgm:presLayoutVars>
          <dgm:bulletEnabled val="1"/>
        </dgm:presLayoutVars>
      </dgm:prSet>
      <dgm:spPr/>
      <dgm:t>
        <a:bodyPr/>
        <a:lstStyle/>
        <a:p>
          <a:endParaRPr lang="en-US"/>
        </a:p>
      </dgm:t>
    </dgm:pt>
    <dgm:pt modelId="{CA8DB873-2098-41C8-A628-B53BD7CBD4B9}" type="pres">
      <dgm:prSet presAssocID="{735B2460-9C07-4C0E-8DB0-B8529899B20D}" presName="sibTrans" presStyleLbl="sibTrans2D1" presStyleIdx="1" presStyleCnt="2"/>
      <dgm:spPr/>
      <dgm:t>
        <a:bodyPr/>
        <a:lstStyle/>
        <a:p>
          <a:endParaRPr lang="en-US"/>
        </a:p>
      </dgm:t>
    </dgm:pt>
    <dgm:pt modelId="{91739FD6-9BD8-495F-AAC3-82EC8B8C51D7}" type="pres">
      <dgm:prSet presAssocID="{735B2460-9C07-4C0E-8DB0-B8529899B20D}" presName="connectorText" presStyleLbl="sibTrans2D1" presStyleIdx="1" presStyleCnt="2"/>
      <dgm:spPr/>
      <dgm:t>
        <a:bodyPr/>
        <a:lstStyle/>
        <a:p>
          <a:endParaRPr lang="en-US"/>
        </a:p>
      </dgm:t>
    </dgm:pt>
    <dgm:pt modelId="{BC23201D-EF34-4B37-9F05-B9EBC3E88A2C}" type="pres">
      <dgm:prSet presAssocID="{D85741FF-915A-48F5-A19A-41B827EA5A58}" presName="node" presStyleLbl="node1" presStyleIdx="2" presStyleCnt="3" custScaleX="140168">
        <dgm:presLayoutVars>
          <dgm:bulletEnabled val="1"/>
        </dgm:presLayoutVars>
      </dgm:prSet>
      <dgm:spPr/>
      <dgm:t>
        <a:bodyPr/>
        <a:lstStyle/>
        <a:p>
          <a:endParaRPr lang="en-GB"/>
        </a:p>
      </dgm:t>
    </dgm:pt>
  </dgm:ptLst>
  <dgm:cxnLst>
    <dgm:cxn modelId="{26BCCE5E-951A-4D48-94E5-6060BD018199}" type="presOf" srcId="{94F85103-1297-4A47-8907-EF4A28834B79}" destId="{BD84084F-7E7D-4414-ACB4-7D8D31EC37B4}" srcOrd="0" destOrd="0" presId="urn:microsoft.com/office/officeart/2005/8/layout/process2"/>
    <dgm:cxn modelId="{C29914AC-05E3-4A5E-9C45-E144A07595A6}" srcId="{94F85103-1297-4A47-8907-EF4A28834B79}" destId="{52C5D019-A2B8-4051-B323-DAA96AB7DE0E}" srcOrd="1" destOrd="0" parTransId="{721CAB82-0133-45FC-A8F8-FEB3168AEB62}" sibTransId="{735B2460-9C07-4C0E-8DB0-B8529899B20D}"/>
    <dgm:cxn modelId="{E55B3369-F516-49B8-8F1B-55D67BBC0DB5}" srcId="{94F85103-1297-4A47-8907-EF4A28834B79}" destId="{D85741FF-915A-48F5-A19A-41B827EA5A58}" srcOrd="2" destOrd="0" parTransId="{8EBAA1FA-FC58-48F3-B6F1-B791E5D6E7FA}" sibTransId="{29CAC1A5-EB0C-4625-B354-2F423FED4C6B}"/>
    <dgm:cxn modelId="{CCCE5BFB-6A72-4613-951C-884900778177}" type="presOf" srcId="{52C5D019-A2B8-4051-B323-DAA96AB7DE0E}" destId="{643CC4F5-15C2-41ED-9337-5996D7FCAC16}" srcOrd="0" destOrd="0" presId="urn:microsoft.com/office/officeart/2005/8/layout/process2"/>
    <dgm:cxn modelId="{4C20FC6D-042E-4102-83A9-82E7F32FAA87}" type="presOf" srcId="{735B2460-9C07-4C0E-8DB0-B8529899B20D}" destId="{CA8DB873-2098-41C8-A628-B53BD7CBD4B9}" srcOrd="0" destOrd="0" presId="urn:microsoft.com/office/officeart/2005/8/layout/process2"/>
    <dgm:cxn modelId="{3CC0385C-77E9-47D6-8EE7-7BF6EB6C00AD}" type="presOf" srcId="{735B2460-9C07-4C0E-8DB0-B8529899B20D}" destId="{91739FD6-9BD8-495F-AAC3-82EC8B8C51D7}" srcOrd="1" destOrd="0" presId="urn:microsoft.com/office/officeart/2005/8/layout/process2"/>
    <dgm:cxn modelId="{163DDA25-B8CB-42E8-B5F6-DBC07D7B4365}" type="presOf" srcId="{D85741FF-915A-48F5-A19A-41B827EA5A58}" destId="{BC23201D-EF34-4B37-9F05-B9EBC3E88A2C}" srcOrd="0" destOrd="0" presId="urn:microsoft.com/office/officeart/2005/8/layout/process2"/>
    <dgm:cxn modelId="{AC5ACCD7-196A-4709-98B5-4F4EA723B440}" type="presOf" srcId="{46832C8F-12B4-4DF5-8DD2-B6760F9DB454}" destId="{7EB04706-A783-4B91-BA64-AEBFBCE9407C}" srcOrd="1" destOrd="0" presId="urn:microsoft.com/office/officeart/2005/8/layout/process2"/>
    <dgm:cxn modelId="{80B87829-BAE3-4E02-8E4D-B96083D3BD5F}" srcId="{94F85103-1297-4A47-8907-EF4A28834B79}" destId="{19A4D0FF-8524-439D-816B-A901F2877FFF}" srcOrd="0" destOrd="0" parTransId="{1A85FB81-1994-4FE6-84B2-8C7AD4B65153}" sibTransId="{46832C8F-12B4-4DF5-8DD2-B6760F9DB454}"/>
    <dgm:cxn modelId="{2015267A-160B-4712-AA97-058C7EC5DD5F}" type="presOf" srcId="{19A4D0FF-8524-439D-816B-A901F2877FFF}" destId="{C24E7665-364F-4A8A-BD26-B6F01CA2E151}" srcOrd="0" destOrd="0" presId="urn:microsoft.com/office/officeart/2005/8/layout/process2"/>
    <dgm:cxn modelId="{4FBBEB89-00E3-47E8-8A82-E4F2695B7953}" type="presOf" srcId="{46832C8F-12B4-4DF5-8DD2-B6760F9DB454}" destId="{04155AB9-3A23-4874-94EE-8BDB77C1FC55}" srcOrd="0" destOrd="0" presId="urn:microsoft.com/office/officeart/2005/8/layout/process2"/>
    <dgm:cxn modelId="{4E317868-9C0A-496D-9EAD-F2A1E15F05F9}" type="presParOf" srcId="{BD84084F-7E7D-4414-ACB4-7D8D31EC37B4}" destId="{C24E7665-364F-4A8A-BD26-B6F01CA2E151}" srcOrd="0" destOrd="0" presId="urn:microsoft.com/office/officeart/2005/8/layout/process2"/>
    <dgm:cxn modelId="{D624C29A-BB4C-4199-9A8A-1E3C769501CF}" type="presParOf" srcId="{BD84084F-7E7D-4414-ACB4-7D8D31EC37B4}" destId="{04155AB9-3A23-4874-94EE-8BDB77C1FC55}" srcOrd="1" destOrd="0" presId="urn:microsoft.com/office/officeart/2005/8/layout/process2"/>
    <dgm:cxn modelId="{ECCE728B-EC6A-44C3-9D3E-64BA6211AC31}" type="presParOf" srcId="{04155AB9-3A23-4874-94EE-8BDB77C1FC55}" destId="{7EB04706-A783-4B91-BA64-AEBFBCE9407C}" srcOrd="0" destOrd="0" presId="urn:microsoft.com/office/officeart/2005/8/layout/process2"/>
    <dgm:cxn modelId="{0684773F-896D-4957-9099-23656FCA7220}" type="presParOf" srcId="{BD84084F-7E7D-4414-ACB4-7D8D31EC37B4}" destId="{643CC4F5-15C2-41ED-9337-5996D7FCAC16}" srcOrd="2" destOrd="0" presId="urn:microsoft.com/office/officeart/2005/8/layout/process2"/>
    <dgm:cxn modelId="{9C7C845B-10B5-4128-AE5A-6A1FDD903108}" type="presParOf" srcId="{BD84084F-7E7D-4414-ACB4-7D8D31EC37B4}" destId="{CA8DB873-2098-41C8-A628-B53BD7CBD4B9}" srcOrd="3" destOrd="0" presId="urn:microsoft.com/office/officeart/2005/8/layout/process2"/>
    <dgm:cxn modelId="{80966866-FE59-41B3-8739-8AED35BBC4EF}" type="presParOf" srcId="{CA8DB873-2098-41C8-A628-B53BD7CBD4B9}" destId="{91739FD6-9BD8-495F-AAC3-82EC8B8C51D7}" srcOrd="0" destOrd="0" presId="urn:microsoft.com/office/officeart/2005/8/layout/process2"/>
    <dgm:cxn modelId="{B5CEDD6D-AD03-427C-9E82-62DCCF8EFAE4}" type="presParOf" srcId="{BD84084F-7E7D-4414-ACB4-7D8D31EC37B4}" destId="{BC23201D-EF34-4B37-9F05-B9EBC3E88A2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206B9E1F-D485-48A6-BADA-7B55A9F192B6}">
      <dgm:prSet custT="1"/>
      <dgm:spPr>
        <a:solidFill>
          <a:srgbClr val="660066"/>
        </a:solidFill>
        <a:ln w="28575">
          <a:solidFill>
            <a:srgbClr val="660066"/>
          </a:solidFill>
        </a:ln>
      </dgm:spPr>
      <dgm:t>
        <a:bodyPr/>
        <a:lstStyle/>
        <a:p>
          <a:pPr algn="ctr"/>
          <a:r>
            <a:rPr lang="en-GB" sz="1800" b="1" u="sng" dirty="0" smtClean="0">
              <a:solidFill>
                <a:schemeClr val="bg1"/>
              </a:solidFill>
            </a:rPr>
            <a:t>They took all the funds of the </a:t>
          </a:r>
          <a:r>
            <a:rPr lang="en-GB" sz="1800" b="1" u="sng" dirty="0" err="1" smtClean="0">
              <a:solidFill>
                <a:schemeClr val="bg1"/>
              </a:solidFill>
            </a:rPr>
            <a:t>Jama’at</a:t>
          </a:r>
          <a:r>
            <a:rPr lang="en-GB" sz="1800" b="1" u="sng" dirty="0" smtClean="0">
              <a:solidFill>
                <a:schemeClr val="bg1"/>
              </a:solidFill>
            </a:rPr>
            <a:t> with them yet remained unsuccessful</a:t>
          </a:r>
          <a:endParaRPr lang="en-GB" sz="1800" b="1" u="sng" dirty="0">
            <a:solidFill>
              <a:schemeClr val="bg1"/>
            </a:solidFill>
          </a:endParaRPr>
        </a:p>
      </dgm:t>
    </dgm:pt>
    <dgm:pt modelId="{472FBE4C-722E-46F2-8E7E-BCB4970845BC}" type="parTrans" cxnId="{7BA29A1D-50EF-4062-8ED8-99AA9D38FBBB}">
      <dgm:prSet/>
      <dgm:spPr/>
      <dgm:t>
        <a:bodyPr/>
        <a:lstStyle/>
        <a:p>
          <a:pPr algn="ctr"/>
          <a:endParaRPr lang="en-GB" sz="1800" b="0" u="none"/>
        </a:p>
      </dgm:t>
    </dgm:pt>
    <dgm:pt modelId="{BCFDEB1A-9B83-4464-9BE3-2334A2C6B22C}" type="sibTrans" cxnId="{7BA29A1D-50EF-4062-8ED8-99AA9D38FBBB}">
      <dgm:prSet custT="1"/>
      <dgm:spPr>
        <a:solidFill>
          <a:srgbClr val="660066"/>
        </a:solidFill>
      </dgm:spPr>
      <dgm:t>
        <a:bodyPr/>
        <a:lstStyle/>
        <a:p>
          <a:pPr algn="ctr"/>
          <a:endParaRPr lang="en-GB" sz="1800" b="0" u="none"/>
        </a:p>
      </dgm:t>
    </dgm:pt>
    <dgm:pt modelId="{19A4D0FF-8524-439D-816B-A901F2877FFF}">
      <dgm:prSet custT="1"/>
      <dgm:spPr>
        <a:ln w="28575">
          <a:solidFill>
            <a:srgbClr val="660066"/>
          </a:solidFill>
        </a:ln>
      </dgm:spPr>
      <dgm:t>
        <a:bodyPr/>
        <a:lstStyle/>
        <a:p>
          <a:pPr algn="ctr"/>
          <a:r>
            <a:rPr lang="en-GB" sz="1800" dirty="0" smtClean="0"/>
            <a:t>The individuals who were distant from </a:t>
          </a:r>
          <a:r>
            <a:rPr lang="en-GB" sz="1800" dirty="0" err="1" smtClean="0"/>
            <a:t>Khilafat</a:t>
          </a:r>
          <a:r>
            <a:rPr lang="en-GB" sz="1800" dirty="0" smtClean="0"/>
            <a:t> were spiritual and temporal scholars and were also experienced and people of status.</a:t>
          </a:r>
          <a:endParaRPr lang="en-GB" sz="1800" b="0" u="none" dirty="0"/>
        </a:p>
      </dgm:t>
    </dgm:pt>
    <dgm:pt modelId="{46832C8F-12B4-4DF5-8DD2-B6760F9DB454}" type="sibTrans" cxnId="{80B87829-BAE3-4E02-8E4D-B96083D3BD5F}">
      <dgm:prSet custT="1"/>
      <dgm:spPr>
        <a:solidFill>
          <a:srgbClr val="660066"/>
        </a:solidFill>
      </dgm:spPr>
      <dgm:t>
        <a:bodyPr/>
        <a:lstStyle/>
        <a:p>
          <a:pPr algn="ctr"/>
          <a:endParaRPr lang="en-GB" sz="1800" b="0" u="none"/>
        </a:p>
      </dgm:t>
    </dgm:pt>
    <dgm:pt modelId="{1A85FB81-1994-4FE6-84B2-8C7AD4B65153}" type="parTrans" cxnId="{80B87829-BAE3-4E02-8E4D-B96083D3BD5F}">
      <dgm:prSet/>
      <dgm:spPr/>
      <dgm:t>
        <a:bodyPr/>
        <a:lstStyle/>
        <a:p>
          <a:pPr algn="ctr"/>
          <a:endParaRPr lang="en-GB" sz="1800" b="0" u="none"/>
        </a:p>
      </dgm:t>
    </dgm:pt>
    <dgm:pt modelId="{1B44E382-4F54-4458-9ECE-DB372DCE7846}">
      <dgm:prSet custT="1"/>
      <dgm:spPr>
        <a:solidFill>
          <a:schemeClr val="accent3">
            <a:lumMod val="75000"/>
          </a:schemeClr>
        </a:solidFill>
        <a:ln w="28575">
          <a:solidFill>
            <a:srgbClr val="660066"/>
          </a:solidFill>
        </a:ln>
      </dgm:spPr>
      <dgm:t>
        <a:bodyPr/>
        <a:lstStyle/>
        <a:p>
          <a:pPr algn="ctr"/>
          <a:r>
            <a:rPr lang="en-GB" sz="1800" dirty="0" smtClean="0"/>
            <a:t>People who follow this also experience acceptance of prayers and are the kind of folk about whom the Promised Messiah (on whom be peace) said that they purify themselves, seek God’s kingdom and establish God’s kingdom on earth. </a:t>
          </a:r>
          <a:endParaRPr lang="en-GB" sz="1800" b="0" u="none" dirty="0">
            <a:solidFill>
              <a:schemeClr val="bg1"/>
            </a:solidFill>
          </a:endParaRPr>
        </a:p>
      </dgm:t>
    </dgm:pt>
    <dgm:pt modelId="{32188FC1-58DA-4126-A2AF-7E1C883759C1}" type="parTrans" cxnId="{BF5E3538-6119-4BB1-AE97-7EDA5285BF1E}">
      <dgm:prSet/>
      <dgm:spPr/>
      <dgm:t>
        <a:bodyPr/>
        <a:lstStyle/>
        <a:p>
          <a:endParaRPr lang="en-US" b="0" u="none"/>
        </a:p>
      </dgm:t>
    </dgm:pt>
    <dgm:pt modelId="{A42A6145-D700-4ADF-826D-44FB153E4108}" type="sibTrans" cxnId="{BF5E3538-6119-4BB1-AE97-7EDA5285BF1E}">
      <dgm:prSet/>
      <dgm:spPr/>
      <dgm:t>
        <a:bodyPr/>
        <a:lstStyle/>
        <a:p>
          <a:endParaRPr lang="en-US" b="0" u="none"/>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91EA349B-BEC6-4FD0-B4B5-7E7D05E2E895}" type="pres">
      <dgm:prSet presAssocID="{1B44E382-4F54-4458-9ECE-DB372DCE7846}" presName="boxAndChildren" presStyleCnt="0"/>
      <dgm:spPr/>
    </dgm:pt>
    <dgm:pt modelId="{6B5DB608-D853-47C2-8196-CC10DB1D02D5}" type="pres">
      <dgm:prSet presAssocID="{1B44E382-4F54-4458-9ECE-DB372DCE7846}" presName="parentTextBox" presStyleLbl="node1" presStyleIdx="0" presStyleCnt="3" custScaleY="107028" custLinFactNeighborY="24034"/>
      <dgm:spPr/>
      <dgm:t>
        <a:bodyPr/>
        <a:lstStyle/>
        <a:p>
          <a:endParaRPr lang="en-US"/>
        </a:p>
      </dgm:t>
    </dgm:pt>
    <dgm:pt modelId="{1BF39E94-264B-4836-A0EE-BDC97D6CE99B}" type="pres">
      <dgm:prSet presAssocID="{BCFDEB1A-9B83-4464-9BE3-2334A2C6B22C}" presName="sp" presStyleCnt="0"/>
      <dgm:spPr/>
    </dgm:pt>
    <dgm:pt modelId="{C7E50062-6622-48CD-8EBD-F009A86506E8}" type="pres">
      <dgm:prSet presAssocID="{206B9E1F-D485-48A6-BADA-7B55A9F192B6}" presName="arrowAndChildren" presStyleCnt="0"/>
      <dgm:spPr/>
    </dgm:pt>
    <dgm:pt modelId="{66EB39F4-DB3E-48EF-8679-4DB1D7EBB5AA}" type="pres">
      <dgm:prSet presAssocID="{206B9E1F-D485-48A6-BADA-7B55A9F192B6}" presName="parentTextArrow" presStyleLbl="node1" presStyleIdx="1" presStyleCnt="3" custLinFactNeighborX="-1420" custLinFactNeighborY="9903"/>
      <dgm:spPr/>
      <dgm:t>
        <a:bodyPr/>
        <a:lstStyle/>
        <a:p>
          <a:endParaRPr lang="en-GB"/>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2" presStyleCnt="3" custLinFactNeighborY="25130"/>
      <dgm:spPr/>
      <dgm:t>
        <a:bodyPr/>
        <a:lstStyle/>
        <a:p>
          <a:endParaRPr lang="en-GB"/>
        </a:p>
      </dgm:t>
    </dgm:pt>
  </dgm:ptLst>
  <dgm:cxnLst>
    <dgm:cxn modelId="{BF5E3538-6119-4BB1-AE97-7EDA5285BF1E}" srcId="{94F85103-1297-4A47-8907-EF4A28834B79}" destId="{1B44E382-4F54-4458-9ECE-DB372DCE7846}" srcOrd="2" destOrd="0" parTransId="{32188FC1-58DA-4126-A2AF-7E1C883759C1}" sibTransId="{A42A6145-D700-4ADF-826D-44FB153E4108}"/>
    <dgm:cxn modelId="{89B8B7DE-43C5-4086-BDFE-0F1E1591EAC8}" type="presOf" srcId="{1B44E382-4F54-4458-9ECE-DB372DCE7846}" destId="{6B5DB608-D853-47C2-8196-CC10DB1D02D5}" srcOrd="0" destOrd="0" presId="urn:microsoft.com/office/officeart/2005/8/layout/process4"/>
    <dgm:cxn modelId="{2F758BF3-D8E1-4ED3-94EE-04401D9A4539}" type="presOf" srcId="{206B9E1F-D485-48A6-BADA-7B55A9F192B6}" destId="{66EB39F4-DB3E-48EF-8679-4DB1D7EBB5AA}" srcOrd="0" destOrd="0" presId="urn:microsoft.com/office/officeart/2005/8/layout/process4"/>
    <dgm:cxn modelId="{02C35CFD-F113-40A7-8AA4-1F5DB0C9D966}" type="presOf" srcId="{19A4D0FF-8524-439D-816B-A901F2877FFF}" destId="{999D5999-0995-433E-BD6F-CFC0A8812852}" srcOrd="0" destOrd="0" presId="urn:microsoft.com/office/officeart/2005/8/layout/process4"/>
    <dgm:cxn modelId="{DF7CB143-EEE5-4EF9-882C-D24BEE8021DD}" type="presOf" srcId="{94F85103-1297-4A47-8907-EF4A28834B79}" destId="{322DF3D9-5C08-4EB2-9528-C4AAF9CCB796}" srcOrd="0" destOrd="0" presId="urn:microsoft.com/office/officeart/2005/8/layout/process4"/>
    <dgm:cxn modelId="{80B87829-BAE3-4E02-8E4D-B96083D3BD5F}" srcId="{94F85103-1297-4A47-8907-EF4A28834B79}" destId="{19A4D0FF-8524-439D-816B-A901F2877FFF}" srcOrd="0" destOrd="0" parTransId="{1A85FB81-1994-4FE6-84B2-8C7AD4B65153}" sibTransId="{46832C8F-12B4-4DF5-8DD2-B6760F9DB454}"/>
    <dgm:cxn modelId="{7BA29A1D-50EF-4062-8ED8-99AA9D38FBBB}" srcId="{94F85103-1297-4A47-8907-EF4A28834B79}" destId="{206B9E1F-D485-48A6-BADA-7B55A9F192B6}" srcOrd="1" destOrd="0" parTransId="{472FBE4C-722E-46F2-8E7E-BCB4970845BC}" sibTransId="{BCFDEB1A-9B83-4464-9BE3-2334A2C6B22C}"/>
    <dgm:cxn modelId="{AE46532C-12F0-452C-9BCC-232A1FDD20D3}" type="presParOf" srcId="{322DF3D9-5C08-4EB2-9528-C4AAF9CCB796}" destId="{91EA349B-BEC6-4FD0-B4B5-7E7D05E2E895}" srcOrd="0" destOrd="0" presId="urn:microsoft.com/office/officeart/2005/8/layout/process4"/>
    <dgm:cxn modelId="{11027AC9-AAE2-4867-84F9-C27B9426080D}" type="presParOf" srcId="{91EA349B-BEC6-4FD0-B4B5-7E7D05E2E895}" destId="{6B5DB608-D853-47C2-8196-CC10DB1D02D5}" srcOrd="0" destOrd="0" presId="urn:microsoft.com/office/officeart/2005/8/layout/process4"/>
    <dgm:cxn modelId="{683FD19E-DE62-48E2-9050-6FB6F6298280}" type="presParOf" srcId="{322DF3D9-5C08-4EB2-9528-C4AAF9CCB796}" destId="{1BF39E94-264B-4836-A0EE-BDC97D6CE99B}" srcOrd="1" destOrd="0" presId="urn:microsoft.com/office/officeart/2005/8/layout/process4"/>
    <dgm:cxn modelId="{0C56E06B-6FE2-455A-BA33-1BD7850CB3BA}" type="presParOf" srcId="{322DF3D9-5C08-4EB2-9528-C4AAF9CCB796}" destId="{C7E50062-6622-48CD-8EBD-F009A86506E8}" srcOrd="2" destOrd="0" presId="urn:microsoft.com/office/officeart/2005/8/layout/process4"/>
    <dgm:cxn modelId="{CD067CD2-0934-413B-86ED-0F7DE008E534}" type="presParOf" srcId="{C7E50062-6622-48CD-8EBD-F009A86506E8}" destId="{66EB39F4-DB3E-48EF-8679-4DB1D7EBB5AA}" srcOrd="0" destOrd="0" presId="urn:microsoft.com/office/officeart/2005/8/layout/process4"/>
    <dgm:cxn modelId="{4A14D91B-5949-40DE-A142-AB032347F215}" type="presParOf" srcId="{322DF3D9-5C08-4EB2-9528-C4AAF9CCB796}" destId="{7635D8C8-5CE5-4423-9B52-410EC38BFC44}" srcOrd="3" destOrd="0" presId="urn:microsoft.com/office/officeart/2005/8/layout/process4"/>
    <dgm:cxn modelId="{0EB12121-0621-4F23-9C9C-78960851B308}" type="presParOf" srcId="{322DF3D9-5C08-4EB2-9528-C4AAF9CCB796}" destId="{76CFB33F-5315-4F24-AA59-153C600932D3}" srcOrd="4" destOrd="0" presId="urn:microsoft.com/office/officeart/2005/8/layout/process4"/>
    <dgm:cxn modelId="{15E6016E-88F2-46B8-A287-D78F0BC8FE27}"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51915-B57A-4D27-A7DD-6A2E793DEA68}" type="doc">
      <dgm:prSet loTypeId="urn:microsoft.com/office/officeart/2005/8/layout/process4" loCatId="list" qsTypeId="urn:microsoft.com/office/officeart/2005/8/quickstyle/3d2" qsCatId="3D" csTypeId="urn:microsoft.com/office/officeart/2005/8/colors/accent0_1" csCatId="mainScheme" phldr="1"/>
      <dgm:spPr/>
      <dgm:t>
        <a:bodyPr/>
        <a:lstStyle/>
        <a:p>
          <a:endParaRPr lang="en-GB"/>
        </a:p>
      </dgm:t>
    </dgm:pt>
    <dgm:pt modelId="{8832DC56-B060-4235-8871-352A5680B012}">
      <dgm:prSet custT="1">
        <dgm:style>
          <a:lnRef idx="1">
            <a:schemeClr val="accent5"/>
          </a:lnRef>
          <a:fillRef idx="3">
            <a:schemeClr val="accent5"/>
          </a:fillRef>
          <a:effectRef idx="2">
            <a:schemeClr val="accent5"/>
          </a:effectRef>
          <a:fontRef idx="minor">
            <a:schemeClr val="lt1"/>
          </a:fontRef>
        </dgm:style>
      </dgm:prSet>
      <dgm:spPr/>
      <dgm:t>
        <a:bodyPr/>
        <a:lstStyle/>
        <a:p>
          <a:r>
            <a:rPr lang="en-GB" sz="1800" dirty="0" smtClean="0"/>
            <a:t>This is the reason He sends Prophets and among the Prophets the Holy Prophet (peace and blessings of Allah be on him) was the most excellent to teach man how to become true servant of God.</a:t>
          </a:r>
          <a:endParaRPr lang="en-GB" sz="1800" dirty="0"/>
        </a:p>
      </dgm:t>
    </dgm:pt>
    <dgm:pt modelId="{AC3A456D-D77D-487D-8122-40852930939B}" type="parTrans" cxnId="{940E891A-255F-45FC-A0E9-E4E4ACC674E6}">
      <dgm:prSet/>
      <dgm:spPr/>
      <dgm:t>
        <a:bodyPr/>
        <a:lstStyle/>
        <a:p>
          <a:endParaRPr lang="en-GB" sz="1800"/>
        </a:p>
      </dgm:t>
    </dgm:pt>
    <dgm:pt modelId="{7AFF4D50-2441-486B-B0B5-7BD5AAA59A51}" type="sibTrans" cxnId="{940E891A-255F-45FC-A0E9-E4E4ACC674E6}">
      <dgm:prSet/>
      <dgm:spPr/>
      <dgm:t>
        <a:bodyPr/>
        <a:lstStyle/>
        <a:p>
          <a:endParaRPr lang="en-GB" sz="1800"/>
        </a:p>
      </dgm:t>
    </dgm:pt>
    <dgm:pt modelId="{16DF8BEE-5471-4DA4-94AF-9BFE4EACEF1B}">
      <dgm:prSet custT="1"/>
      <dgm:spPr>
        <a:solidFill>
          <a:srgbClr val="660066"/>
        </a:solidFill>
      </dgm:spPr>
      <dgm:t>
        <a:bodyPr/>
        <a:lstStyle/>
        <a:p>
          <a:r>
            <a:rPr lang="en-GB" sz="1800" smtClean="0"/>
            <a:t>He taught that if paradise was sought in this world then first the world had to be made paradisiacal and be like those about whom God states in the Qur’an: </a:t>
          </a:r>
          <a:endParaRPr lang="en-GB" sz="1800" dirty="0">
            <a:solidFill>
              <a:schemeClr val="bg1"/>
            </a:solidFill>
          </a:endParaRPr>
        </a:p>
      </dgm:t>
    </dgm:pt>
    <dgm:pt modelId="{BE54D47C-5753-4A19-A841-E4C1AE5E0342}" type="parTrans" cxnId="{0C432C76-2F54-4319-9DA0-F5F07B30DAE9}">
      <dgm:prSet/>
      <dgm:spPr/>
      <dgm:t>
        <a:bodyPr/>
        <a:lstStyle/>
        <a:p>
          <a:endParaRPr lang="en-GB" sz="1800"/>
        </a:p>
      </dgm:t>
    </dgm:pt>
    <dgm:pt modelId="{22EBB6A4-DB12-41AF-BF8A-A74CFB08207A}" type="sibTrans" cxnId="{0C432C76-2F54-4319-9DA0-F5F07B30DAE9}">
      <dgm:prSet/>
      <dgm:spPr/>
      <dgm:t>
        <a:bodyPr/>
        <a:lstStyle/>
        <a:p>
          <a:endParaRPr lang="en-GB" sz="1800"/>
        </a:p>
      </dgm:t>
    </dgm:pt>
    <dgm:pt modelId="{FFCE354E-EA14-4FE5-8B77-17FD51AFF98F}">
      <dgm:prSet custT="1">
        <dgm:style>
          <a:lnRef idx="1">
            <a:schemeClr val="accent5"/>
          </a:lnRef>
          <a:fillRef idx="3">
            <a:schemeClr val="accent5"/>
          </a:fillRef>
          <a:effectRef idx="2">
            <a:schemeClr val="accent5"/>
          </a:effectRef>
          <a:fontRef idx="minor">
            <a:schemeClr val="lt1"/>
          </a:fontRef>
        </dgm:style>
      </dgm:prSet>
      <dgm:spPr/>
      <dgm:t>
        <a:bodyPr/>
        <a:lstStyle/>
        <a:p>
          <a:r>
            <a:rPr lang="en-GB" sz="1800" dirty="0" smtClean="0"/>
            <a:t>‘So enter thou among My chosen servants, And enter thou My Garden.’ (89:30-31)</a:t>
          </a:r>
          <a:endParaRPr lang="en-GB" sz="1800" dirty="0"/>
        </a:p>
      </dgm:t>
    </dgm:pt>
    <dgm:pt modelId="{908FB709-1085-41E4-B9EA-C2B1AB670436}" type="parTrans" cxnId="{BB4EAABE-C86E-41AF-A537-C07AA6CD8015}">
      <dgm:prSet/>
      <dgm:spPr/>
      <dgm:t>
        <a:bodyPr/>
        <a:lstStyle/>
        <a:p>
          <a:endParaRPr lang="en-GB" sz="1800"/>
        </a:p>
      </dgm:t>
    </dgm:pt>
    <dgm:pt modelId="{A7F617BB-400C-48D9-9C6A-D98EC7A01777}" type="sibTrans" cxnId="{BB4EAABE-C86E-41AF-A537-C07AA6CD8015}">
      <dgm:prSet/>
      <dgm:spPr/>
      <dgm:t>
        <a:bodyPr/>
        <a:lstStyle/>
        <a:p>
          <a:endParaRPr lang="en-GB" sz="1800"/>
        </a:p>
      </dgm:t>
    </dgm:pt>
    <dgm:pt modelId="{4F6CE669-35BC-4BFF-A6C8-DB833618CEF0}" type="pres">
      <dgm:prSet presAssocID="{D5551915-B57A-4D27-A7DD-6A2E793DEA68}" presName="Name0" presStyleCnt="0">
        <dgm:presLayoutVars>
          <dgm:dir/>
          <dgm:animLvl val="lvl"/>
          <dgm:resizeHandles val="exact"/>
        </dgm:presLayoutVars>
      </dgm:prSet>
      <dgm:spPr/>
      <dgm:t>
        <a:bodyPr/>
        <a:lstStyle/>
        <a:p>
          <a:endParaRPr lang="en-GB"/>
        </a:p>
      </dgm:t>
    </dgm:pt>
    <dgm:pt modelId="{0BC09AA0-00CA-4895-B6E9-104E462EF3D2}" type="pres">
      <dgm:prSet presAssocID="{FFCE354E-EA14-4FE5-8B77-17FD51AFF98F}" presName="boxAndChildren" presStyleCnt="0"/>
      <dgm:spPr/>
      <dgm:t>
        <a:bodyPr/>
        <a:lstStyle/>
        <a:p>
          <a:endParaRPr lang="en-GB"/>
        </a:p>
      </dgm:t>
    </dgm:pt>
    <dgm:pt modelId="{14F4C0B6-75E2-4C4D-A840-D9D26FA7FF42}" type="pres">
      <dgm:prSet presAssocID="{FFCE354E-EA14-4FE5-8B77-17FD51AFF98F}" presName="parentTextBox" presStyleLbl="node1" presStyleIdx="0" presStyleCnt="3"/>
      <dgm:spPr/>
      <dgm:t>
        <a:bodyPr/>
        <a:lstStyle/>
        <a:p>
          <a:endParaRPr lang="en-GB"/>
        </a:p>
      </dgm:t>
    </dgm:pt>
    <dgm:pt modelId="{B50DF481-871D-4439-B5DD-F440ED031262}" type="pres">
      <dgm:prSet presAssocID="{22EBB6A4-DB12-41AF-BF8A-A74CFB08207A}" presName="sp" presStyleCnt="0"/>
      <dgm:spPr/>
      <dgm:t>
        <a:bodyPr/>
        <a:lstStyle/>
        <a:p>
          <a:endParaRPr lang="en-GB"/>
        </a:p>
      </dgm:t>
    </dgm:pt>
    <dgm:pt modelId="{935251B7-85EA-43FD-B5E3-2714BF960FDC}" type="pres">
      <dgm:prSet presAssocID="{16DF8BEE-5471-4DA4-94AF-9BFE4EACEF1B}" presName="arrowAndChildren" presStyleCnt="0"/>
      <dgm:spPr/>
      <dgm:t>
        <a:bodyPr/>
        <a:lstStyle/>
        <a:p>
          <a:endParaRPr lang="en-GB"/>
        </a:p>
      </dgm:t>
    </dgm:pt>
    <dgm:pt modelId="{560CABC9-E6BD-4CDD-9CCF-949F068F2825}" type="pres">
      <dgm:prSet presAssocID="{16DF8BEE-5471-4DA4-94AF-9BFE4EACEF1B}" presName="parentTextArrow" presStyleLbl="node1" presStyleIdx="1" presStyleCnt="3"/>
      <dgm:spPr/>
      <dgm:t>
        <a:bodyPr/>
        <a:lstStyle/>
        <a:p>
          <a:endParaRPr lang="en-GB"/>
        </a:p>
      </dgm:t>
    </dgm:pt>
    <dgm:pt modelId="{6FE6242F-46BD-4155-BD48-F100EE8474A3}" type="pres">
      <dgm:prSet presAssocID="{7AFF4D50-2441-486B-B0B5-7BD5AAA59A51}" presName="sp" presStyleCnt="0"/>
      <dgm:spPr/>
      <dgm:t>
        <a:bodyPr/>
        <a:lstStyle/>
        <a:p>
          <a:endParaRPr lang="en-GB"/>
        </a:p>
      </dgm:t>
    </dgm:pt>
    <dgm:pt modelId="{0588D148-EA9E-4BBC-9368-072C96E08E7C}" type="pres">
      <dgm:prSet presAssocID="{8832DC56-B060-4235-8871-352A5680B012}" presName="arrowAndChildren" presStyleCnt="0"/>
      <dgm:spPr/>
      <dgm:t>
        <a:bodyPr/>
        <a:lstStyle/>
        <a:p>
          <a:endParaRPr lang="en-GB"/>
        </a:p>
      </dgm:t>
    </dgm:pt>
    <dgm:pt modelId="{6CE9567F-134B-4A3A-AC85-2CAF8FBFAEB7}" type="pres">
      <dgm:prSet presAssocID="{8832DC56-B060-4235-8871-352A5680B012}" presName="parentTextArrow" presStyleLbl="node1" presStyleIdx="2" presStyleCnt="3"/>
      <dgm:spPr/>
      <dgm:t>
        <a:bodyPr/>
        <a:lstStyle/>
        <a:p>
          <a:endParaRPr lang="en-GB"/>
        </a:p>
      </dgm:t>
    </dgm:pt>
  </dgm:ptLst>
  <dgm:cxnLst>
    <dgm:cxn modelId="{940E891A-255F-45FC-A0E9-E4E4ACC674E6}" srcId="{D5551915-B57A-4D27-A7DD-6A2E793DEA68}" destId="{8832DC56-B060-4235-8871-352A5680B012}" srcOrd="0" destOrd="0" parTransId="{AC3A456D-D77D-487D-8122-40852930939B}" sibTransId="{7AFF4D50-2441-486B-B0B5-7BD5AAA59A51}"/>
    <dgm:cxn modelId="{EEA13FC8-A154-4236-A16E-1642B68B67DC}" type="presOf" srcId="{8832DC56-B060-4235-8871-352A5680B012}" destId="{6CE9567F-134B-4A3A-AC85-2CAF8FBFAEB7}" srcOrd="0" destOrd="0" presId="urn:microsoft.com/office/officeart/2005/8/layout/process4"/>
    <dgm:cxn modelId="{5B2A99CF-9765-47ED-B4EA-BDA24B8528F5}" type="presOf" srcId="{16DF8BEE-5471-4DA4-94AF-9BFE4EACEF1B}" destId="{560CABC9-E6BD-4CDD-9CCF-949F068F2825}" srcOrd="0" destOrd="0" presId="urn:microsoft.com/office/officeart/2005/8/layout/process4"/>
    <dgm:cxn modelId="{0C432C76-2F54-4319-9DA0-F5F07B30DAE9}" srcId="{D5551915-B57A-4D27-A7DD-6A2E793DEA68}" destId="{16DF8BEE-5471-4DA4-94AF-9BFE4EACEF1B}" srcOrd="1" destOrd="0" parTransId="{BE54D47C-5753-4A19-A841-E4C1AE5E0342}" sibTransId="{22EBB6A4-DB12-41AF-BF8A-A74CFB08207A}"/>
    <dgm:cxn modelId="{F68B8377-9CFD-4193-8995-EDCC36442FA6}" type="presOf" srcId="{FFCE354E-EA14-4FE5-8B77-17FD51AFF98F}" destId="{14F4C0B6-75E2-4C4D-A840-D9D26FA7FF42}" srcOrd="0" destOrd="0" presId="urn:microsoft.com/office/officeart/2005/8/layout/process4"/>
    <dgm:cxn modelId="{85EFE226-3F5B-4B2F-8967-C5D9C1BBEC2A}" type="presOf" srcId="{D5551915-B57A-4D27-A7DD-6A2E793DEA68}" destId="{4F6CE669-35BC-4BFF-A6C8-DB833618CEF0}" srcOrd="0" destOrd="0" presId="urn:microsoft.com/office/officeart/2005/8/layout/process4"/>
    <dgm:cxn modelId="{BB4EAABE-C86E-41AF-A537-C07AA6CD8015}" srcId="{D5551915-B57A-4D27-A7DD-6A2E793DEA68}" destId="{FFCE354E-EA14-4FE5-8B77-17FD51AFF98F}" srcOrd="2" destOrd="0" parTransId="{908FB709-1085-41E4-B9EA-C2B1AB670436}" sibTransId="{A7F617BB-400C-48D9-9C6A-D98EC7A01777}"/>
    <dgm:cxn modelId="{BEA5F953-724A-40B1-8434-865E3E2B84FD}" type="presParOf" srcId="{4F6CE669-35BC-4BFF-A6C8-DB833618CEF0}" destId="{0BC09AA0-00CA-4895-B6E9-104E462EF3D2}" srcOrd="0" destOrd="0" presId="urn:microsoft.com/office/officeart/2005/8/layout/process4"/>
    <dgm:cxn modelId="{74CB3EFF-6560-46DC-B149-DFAAE532E1B3}" type="presParOf" srcId="{0BC09AA0-00CA-4895-B6E9-104E462EF3D2}" destId="{14F4C0B6-75E2-4C4D-A840-D9D26FA7FF42}" srcOrd="0" destOrd="0" presId="urn:microsoft.com/office/officeart/2005/8/layout/process4"/>
    <dgm:cxn modelId="{E753B5F9-AA12-4DB7-A393-7638FE30F277}" type="presParOf" srcId="{4F6CE669-35BC-4BFF-A6C8-DB833618CEF0}" destId="{B50DF481-871D-4439-B5DD-F440ED031262}" srcOrd="1" destOrd="0" presId="urn:microsoft.com/office/officeart/2005/8/layout/process4"/>
    <dgm:cxn modelId="{14615AA1-DFE9-456D-BF6C-19DC629C209C}" type="presParOf" srcId="{4F6CE669-35BC-4BFF-A6C8-DB833618CEF0}" destId="{935251B7-85EA-43FD-B5E3-2714BF960FDC}" srcOrd="2" destOrd="0" presId="urn:microsoft.com/office/officeart/2005/8/layout/process4"/>
    <dgm:cxn modelId="{C082179F-534E-4E55-9B51-381529829C9C}" type="presParOf" srcId="{935251B7-85EA-43FD-B5E3-2714BF960FDC}" destId="{560CABC9-E6BD-4CDD-9CCF-949F068F2825}" srcOrd="0" destOrd="0" presId="urn:microsoft.com/office/officeart/2005/8/layout/process4"/>
    <dgm:cxn modelId="{C3448DB3-940B-47F9-9437-D0348AF14957}" type="presParOf" srcId="{4F6CE669-35BC-4BFF-A6C8-DB833618CEF0}" destId="{6FE6242F-46BD-4155-BD48-F100EE8474A3}" srcOrd="3" destOrd="0" presId="urn:microsoft.com/office/officeart/2005/8/layout/process4"/>
    <dgm:cxn modelId="{5C0C484F-7BCB-4400-8013-B42497A739C6}" type="presParOf" srcId="{4F6CE669-35BC-4BFF-A6C8-DB833618CEF0}" destId="{0588D148-EA9E-4BBC-9368-072C96E08E7C}" srcOrd="4" destOrd="0" presId="urn:microsoft.com/office/officeart/2005/8/layout/process4"/>
    <dgm:cxn modelId="{FD61D120-6528-435B-B00E-D20A1D00E732}" type="presParOf" srcId="{0588D148-EA9E-4BBC-9368-072C96E08E7C}" destId="{6CE9567F-134B-4A3A-AC85-2CAF8FBFAE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30672C-4EC5-4845-947E-4148A6EB2C98}"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GB"/>
        </a:p>
      </dgm:t>
    </dgm:pt>
    <dgm:pt modelId="{9F473C98-092D-48BD-AC87-AED754D7183F}">
      <dgm:prSet phldrT="[Text]" custT="1"/>
      <dgm:spPr/>
      <dgm:t>
        <a:bodyPr/>
        <a:lstStyle/>
        <a:p>
          <a:pPr algn="ctr"/>
          <a:r>
            <a:rPr lang="en-GB" sz="1800" smtClean="0"/>
            <a:t>There is no external way to gauge this and each person who claims to have faith needs to self-reflect and see if he is free from all pride</a:t>
          </a:r>
          <a:endParaRPr lang="en-GB" sz="1800" dirty="0"/>
        </a:p>
      </dgm:t>
    </dgm:pt>
    <dgm:pt modelId="{A3925AEA-E827-423D-9318-E4D8F11A19DC}" type="parTrans" cxnId="{329ADFE9-0A45-4B09-B16E-7E790AFFFD8C}">
      <dgm:prSet/>
      <dgm:spPr/>
      <dgm:t>
        <a:bodyPr/>
        <a:lstStyle/>
        <a:p>
          <a:endParaRPr lang="en-GB" sz="1800"/>
        </a:p>
      </dgm:t>
    </dgm:pt>
    <dgm:pt modelId="{4F57DC27-4A5C-4C6B-8AC5-F839BCD95527}" type="sibTrans" cxnId="{329ADFE9-0A45-4B09-B16E-7E790AFFFD8C}">
      <dgm:prSet/>
      <dgm:spPr/>
      <dgm:t>
        <a:bodyPr/>
        <a:lstStyle/>
        <a:p>
          <a:endParaRPr lang="en-GB" sz="1800"/>
        </a:p>
      </dgm:t>
    </dgm:pt>
    <dgm:pt modelId="{6F243A17-21C9-4C12-9CB5-F1F3D3A48C00}">
      <dgm:prSet phldrT="[Text]" custT="1"/>
      <dgm:spPr/>
      <dgm:t>
        <a:bodyPr/>
        <a:lstStyle/>
        <a:p>
          <a:pPr algn="ctr"/>
          <a:r>
            <a:rPr lang="en-GB" sz="1800" smtClean="0"/>
            <a:t>pride of lineage, pride of wealth, pride of highly educated offspring, pride of one’s academic prowess etc. </a:t>
          </a:r>
          <a:endParaRPr lang="en-GB" sz="1800" b="1" u="sng" dirty="0"/>
        </a:p>
      </dgm:t>
    </dgm:pt>
    <dgm:pt modelId="{0CB273DD-D635-483A-A507-BF4C4A7CA534}" type="parTrans" cxnId="{663220F2-6FA0-45BB-8960-FA38045E528A}">
      <dgm:prSet/>
      <dgm:spPr/>
      <dgm:t>
        <a:bodyPr/>
        <a:lstStyle/>
        <a:p>
          <a:endParaRPr lang="en-GB" sz="1800"/>
        </a:p>
      </dgm:t>
    </dgm:pt>
    <dgm:pt modelId="{432CCAFA-FA28-4737-84E8-40E9CCFD3917}" type="sibTrans" cxnId="{663220F2-6FA0-45BB-8960-FA38045E528A}">
      <dgm:prSet/>
      <dgm:spPr/>
      <dgm:t>
        <a:bodyPr/>
        <a:lstStyle/>
        <a:p>
          <a:endParaRPr lang="en-GB" sz="1800"/>
        </a:p>
      </dgm:t>
    </dgm:pt>
    <dgm:pt modelId="{C5E1EB56-4711-4377-A4DC-21D2E461F10F}">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r>
            <a:rPr lang="en-GB" sz="1800" smtClean="0"/>
            <a:t>The main aspect is righteousness and one who is righteous will not harbour any form of pride</a:t>
          </a:r>
          <a:endParaRPr lang="en-GB" sz="1800" dirty="0">
            <a:solidFill>
              <a:schemeClr val="bg1"/>
            </a:solidFill>
          </a:endParaRPr>
        </a:p>
      </dgm:t>
    </dgm:pt>
    <dgm:pt modelId="{04DE9174-7B12-4A06-9944-CDDCE54CE3E8}" type="parTrans" cxnId="{CA70FC08-D678-477D-89F6-15834472B572}">
      <dgm:prSet/>
      <dgm:spPr/>
      <dgm:t>
        <a:bodyPr/>
        <a:lstStyle/>
        <a:p>
          <a:endParaRPr lang="en-US"/>
        </a:p>
      </dgm:t>
    </dgm:pt>
    <dgm:pt modelId="{42DC904D-3B7D-426B-B01F-A09ADADB47DE}" type="sibTrans" cxnId="{CA70FC08-D678-477D-89F6-15834472B572}">
      <dgm:prSet/>
      <dgm:spPr/>
      <dgm:t>
        <a:bodyPr/>
        <a:lstStyle/>
        <a:p>
          <a:endParaRPr lang="en-US"/>
        </a:p>
      </dgm:t>
    </dgm:pt>
    <dgm:pt modelId="{98E92CC4-85B9-405C-B8CC-0DF517DD37D3}">
      <dgm:prSet custT="1"/>
      <dgm:spPr/>
      <dgm:t>
        <a:bodyPr/>
        <a:lstStyle/>
        <a:p>
          <a:r>
            <a:rPr lang="en-GB" sz="1800" dirty="0" smtClean="0"/>
            <a:t>The Holy Prophet (peace and blessings of Allah be on him) said that no Arab is superior to a non-Arab and no non-Arab is superior to an Arab. </a:t>
          </a:r>
          <a:endParaRPr lang="en-US" sz="1800" dirty="0"/>
        </a:p>
      </dgm:t>
    </dgm:pt>
    <dgm:pt modelId="{12B59EC6-1A8E-4304-92DD-660FC7A08CEB}" type="parTrans" cxnId="{9A60D66F-F1E9-49E4-85F3-4F21EC8C789E}">
      <dgm:prSet/>
      <dgm:spPr/>
      <dgm:t>
        <a:bodyPr/>
        <a:lstStyle/>
        <a:p>
          <a:endParaRPr lang="en-US"/>
        </a:p>
      </dgm:t>
    </dgm:pt>
    <dgm:pt modelId="{3C24E705-8E89-4CB3-89F4-0CFD884A4F20}" type="sibTrans" cxnId="{9A60D66F-F1E9-49E4-85F3-4F21EC8C789E}">
      <dgm:prSet/>
      <dgm:spPr/>
      <dgm:t>
        <a:bodyPr/>
        <a:lstStyle/>
        <a:p>
          <a:endParaRPr lang="en-US"/>
        </a:p>
      </dgm:t>
    </dgm:pt>
    <dgm:pt modelId="{C077FC3F-D538-4916-9F30-9094E5A7F52F}">
      <dgm:prSet custT="1"/>
      <dgm:spPr/>
      <dgm:t>
        <a:bodyPr/>
        <a:lstStyle/>
        <a:p>
          <a:r>
            <a:rPr lang="en-GB" sz="1800" dirty="0" smtClean="0"/>
            <a:t>At times one can be so proud of one’s academic prowess that one becomes distant from faith. </a:t>
          </a:r>
          <a:endParaRPr lang="en-US" sz="1800" dirty="0"/>
        </a:p>
      </dgm:t>
    </dgm:pt>
    <dgm:pt modelId="{C0861352-124A-420D-89B9-13A6D6386A70}" type="parTrans" cxnId="{4AACE22B-20FE-40E6-B5DC-6D3C19FB40C9}">
      <dgm:prSet/>
      <dgm:spPr/>
      <dgm:t>
        <a:bodyPr/>
        <a:lstStyle/>
        <a:p>
          <a:endParaRPr lang="en-US"/>
        </a:p>
      </dgm:t>
    </dgm:pt>
    <dgm:pt modelId="{7C829447-53A1-4ECE-A3FC-0BD9EAF748D6}" type="sibTrans" cxnId="{4AACE22B-20FE-40E6-B5DC-6D3C19FB40C9}">
      <dgm:prSet/>
      <dgm:spPr/>
      <dgm:t>
        <a:bodyPr/>
        <a:lstStyle/>
        <a:p>
          <a:endParaRPr lang="en-US"/>
        </a:p>
      </dgm:t>
    </dgm:pt>
    <dgm:pt modelId="{64085B23-0FF4-4FDF-9FC4-DE1401907D9C}" type="pres">
      <dgm:prSet presAssocID="{9F30672C-4EC5-4845-947E-4148A6EB2C98}" presName="Name0" presStyleCnt="0">
        <dgm:presLayoutVars>
          <dgm:chMax val="7"/>
          <dgm:chPref val="7"/>
          <dgm:dir/>
        </dgm:presLayoutVars>
      </dgm:prSet>
      <dgm:spPr/>
      <dgm:t>
        <a:bodyPr/>
        <a:lstStyle/>
        <a:p>
          <a:endParaRPr lang="en-US"/>
        </a:p>
      </dgm:t>
    </dgm:pt>
    <dgm:pt modelId="{D17480F7-C543-4F99-A073-B6D9429BF7F2}" type="pres">
      <dgm:prSet presAssocID="{9F30672C-4EC5-4845-947E-4148A6EB2C98}" presName="Name1" presStyleCnt="0"/>
      <dgm:spPr/>
    </dgm:pt>
    <dgm:pt modelId="{78FC0741-B8C2-4C6A-B38C-D061520C18DA}" type="pres">
      <dgm:prSet presAssocID="{9F30672C-4EC5-4845-947E-4148A6EB2C98}" presName="cycle" presStyleCnt="0"/>
      <dgm:spPr/>
    </dgm:pt>
    <dgm:pt modelId="{E9E45138-3644-452C-BF40-20A91AC96CA4}" type="pres">
      <dgm:prSet presAssocID="{9F30672C-4EC5-4845-947E-4148A6EB2C98}" presName="srcNode" presStyleLbl="node1" presStyleIdx="0" presStyleCnt="5"/>
      <dgm:spPr/>
    </dgm:pt>
    <dgm:pt modelId="{8A2F8803-63A0-42C5-B2C7-7CE33B7718C6}" type="pres">
      <dgm:prSet presAssocID="{9F30672C-4EC5-4845-947E-4148A6EB2C98}" presName="conn" presStyleLbl="parChTrans1D2" presStyleIdx="0" presStyleCnt="1" custScaleX="94303" custScaleY="92570"/>
      <dgm:spPr/>
      <dgm:t>
        <a:bodyPr/>
        <a:lstStyle/>
        <a:p>
          <a:endParaRPr lang="en-US"/>
        </a:p>
      </dgm:t>
    </dgm:pt>
    <dgm:pt modelId="{390F6286-8590-4803-872A-63838E97BE2A}" type="pres">
      <dgm:prSet presAssocID="{9F30672C-4EC5-4845-947E-4148A6EB2C98}" presName="extraNode" presStyleLbl="node1" presStyleIdx="0" presStyleCnt="5"/>
      <dgm:spPr/>
    </dgm:pt>
    <dgm:pt modelId="{70325EB5-6120-4561-B312-29AFAF5F9694}" type="pres">
      <dgm:prSet presAssocID="{9F30672C-4EC5-4845-947E-4148A6EB2C98}" presName="dstNode" presStyleLbl="node1" presStyleIdx="0" presStyleCnt="5"/>
      <dgm:spPr/>
    </dgm:pt>
    <dgm:pt modelId="{B3195646-08DE-4F03-B687-11C2AE517F64}" type="pres">
      <dgm:prSet presAssocID="{9F473C98-092D-48BD-AC87-AED754D7183F}" presName="text_1" presStyleLbl="node1" presStyleIdx="0" presStyleCnt="5" custScaleY="150331">
        <dgm:presLayoutVars>
          <dgm:bulletEnabled val="1"/>
        </dgm:presLayoutVars>
      </dgm:prSet>
      <dgm:spPr/>
      <dgm:t>
        <a:bodyPr/>
        <a:lstStyle/>
        <a:p>
          <a:endParaRPr lang="en-GB"/>
        </a:p>
      </dgm:t>
    </dgm:pt>
    <dgm:pt modelId="{8ED4BFA7-F096-4A53-A9A3-4AD379705B1F}" type="pres">
      <dgm:prSet presAssocID="{9F473C98-092D-48BD-AC87-AED754D7183F}" presName="accent_1" presStyleCnt="0"/>
      <dgm:spPr/>
    </dgm:pt>
    <dgm:pt modelId="{7F94B5A6-8FF4-4162-99CD-DD9E1C301DB3}" type="pres">
      <dgm:prSet presAssocID="{9F473C98-092D-48BD-AC87-AED754D7183F}" presName="accentRepeatNode" presStyleLbl="solidFgAcc1" presStyleIdx="0" presStyleCnt="5" custScaleX="80478" custScaleY="88826"/>
      <dgm:spPr/>
    </dgm:pt>
    <dgm:pt modelId="{6D3297D0-ABC6-44DE-9657-ACF8B6EF101B}" type="pres">
      <dgm:prSet presAssocID="{6F243A17-21C9-4C12-9CB5-F1F3D3A48C00}" presName="text_2" presStyleLbl="node1" presStyleIdx="1" presStyleCnt="5">
        <dgm:presLayoutVars>
          <dgm:bulletEnabled val="1"/>
        </dgm:presLayoutVars>
      </dgm:prSet>
      <dgm:spPr/>
      <dgm:t>
        <a:bodyPr/>
        <a:lstStyle/>
        <a:p>
          <a:endParaRPr lang="en-GB"/>
        </a:p>
      </dgm:t>
    </dgm:pt>
    <dgm:pt modelId="{38EC6CF6-844D-4D8F-9D05-27F80D703FEB}" type="pres">
      <dgm:prSet presAssocID="{6F243A17-21C9-4C12-9CB5-F1F3D3A48C00}" presName="accent_2" presStyleCnt="0"/>
      <dgm:spPr/>
    </dgm:pt>
    <dgm:pt modelId="{EBD88172-6580-4F22-9C7E-2BA7FE85D46B}" type="pres">
      <dgm:prSet presAssocID="{6F243A17-21C9-4C12-9CB5-F1F3D3A48C00}" presName="accentRepeatNode" presStyleLbl="solidFgAcc1" presStyleIdx="1" presStyleCnt="5" custScaleX="80478" custScaleY="88826"/>
      <dgm:spPr/>
    </dgm:pt>
    <dgm:pt modelId="{E18A436F-483B-4E4F-8DC9-FDE0F042550C}" type="pres">
      <dgm:prSet presAssocID="{98E92CC4-85B9-405C-B8CC-0DF517DD37D3}" presName="text_3" presStyleLbl="node1" presStyleIdx="2" presStyleCnt="5" custScaleY="131127">
        <dgm:presLayoutVars>
          <dgm:bulletEnabled val="1"/>
        </dgm:presLayoutVars>
      </dgm:prSet>
      <dgm:spPr/>
      <dgm:t>
        <a:bodyPr/>
        <a:lstStyle/>
        <a:p>
          <a:endParaRPr lang="en-US"/>
        </a:p>
      </dgm:t>
    </dgm:pt>
    <dgm:pt modelId="{E865CDDC-9F2D-4BFE-8C2B-38D53D4604EE}" type="pres">
      <dgm:prSet presAssocID="{98E92CC4-85B9-405C-B8CC-0DF517DD37D3}" presName="accent_3" presStyleCnt="0"/>
      <dgm:spPr/>
    </dgm:pt>
    <dgm:pt modelId="{919792AD-B4B8-4416-AF8B-E58A6C3F1A97}" type="pres">
      <dgm:prSet presAssocID="{98E92CC4-85B9-405C-B8CC-0DF517DD37D3}" presName="accentRepeatNode" presStyleLbl="solidFgAcc1" presStyleIdx="2" presStyleCnt="5"/>
      <dgm:spPr/>
    </dgm:pt>
    <dgm:pt modelId="{FBD10465-4E37-41F4-A627-FC5AE91B9B02}" type="pres">
      <dgm:prSet presAssocID="{C5E1EB56-4711-4377-A4DC-21D2E461F10F}" presName="text_4" presStyleLbl="node1" presStyleIdx="3" presStyleCnt="5">
        <dgm:presLayoutVars>
          <dgm:bulletEnabled val="1"/>
        </dgm:presLayoutVars>
      </dgm:prSet>
      <dgm:spPr/>
      <dgm:t>
        <a:bodyPr/>
        <a:lstStyle/>
        <a:p>
          <a:endParaRPr lang="en-GB"/>
        </a:p>
      </dgm:t>
    </dgm:pt>
    <dgm:pt modelId="{3D9ED76A-B0CE-4262-9B66-1DFC405A8A2E}" type="pres">
      <dgm:prSet presAssocID="{C5E1EB56-4711-4377-A4DC-21D2E461F10F}" presName="accent_4" presStyleCnt="0"/>
      <dgm:spPr/>
    </dgm:pt>
    <dgm:pt modelId="{EAE9B7A8-365D-4DFA-BD7A-6A8EB2B9F508}" type="pres">
      <dgm:prSet presAssocID="{C5E1EB56-4711-4377-A4DC-21D2E461F10F}" presName="accentRepeatNode" presStyleLbl="solidFgAcc1" presStyleIdx="3" presStyleCnt="5"/>
      <dgm:spPr/>
    </dgm:pt>
    <dgm:pt modelId="{E02CA870-6185-4363-A0E6-E96BDA53DC03}" type="pres">
      <dgm:prSet presAssocID="{C077FC3F-D538-4916-9F30-9094E5A7F52F}" presName="text_5" presStyleLbl="node1" presStyleIdx="4" presStyleCnt="5">
        <dgm:presLayoutVars>
          <dgm:bulletEnabled val="1"/>
        </dgm:presLayoutVars>
      </dgm:prSet>
      <dgm:spPr/>
      <dgm:t>
        <a:bodyPr/>
        <a:lstStyle/>
        <a:p>
          <a:endParaRPr lang="en-US"/>
        </a:p>
      </dgm:t>
    </dgm:pt>
    <dgm:pt modelId="{862D4BC1-F800-4BF0-B65B-DD5D1F815190}" type="pres">
      <dgm:prSet presAssocID="{C077FC3F-D538-4916-9F30-9094E5A7F52F}" presName="accent_5" presStyleCnt="0"/>
      <dgm:spPr/>
    </dgm:pt>
    <dgm:pt modelId="{3FA4B1A1-C36D-441D-BD83-E2E469A789C9}" type="pres">
      <dgm:prSet presAssocID="{C077FC3F-D538-4916-9F30-9094E5A7F52F}" presName="accentRepeatNode" presStyleLbl="solidFgAcc1" presStyleIdx="4" presStyleCnt="5"/>
      <dgm:spPr/>
    </dgm:pt>
  </dgm:ptLst>
  <dgm:cxnLst>
    <dgm:cxn modelId="{4E3E18FC-2B08-4BC7-AB8F-505D74021206}" type="presOf" srcId="{6F243A17-21C9-4C12-9CB5-F1F3D3A48C00}" destId="{6D3297D0-ABC6-44DE-9657-ACF8B6EF101B}" srcOrd="0" destOrd="0" presId="urn:microsoft.com/office/officeart/2008/layout/VerticalCurvedList"/>
    <dgm:cxn modelId="{2C4C3FDC-37EE-4420-BA0F-0EB15F8A78D2}" type="presOf" srcId="{4F57DC27-4A5C-4C6B-8AC5-F839BCD95527}" destId="{8A2F8803-63A0-42C5-B2C7-7CE33B7718C6}" srcOrd="0" destOrd="0" presId="urn:microsoft.com/office/officeart/2008/layout/VerticalCurvedList"/>
    <dgm:cxn modelId="{329ADFE9-0A45-4B09-B16E-7E790AFFFD8C}" srcId="{9F30672C-4EC5-4845-947E-4148A6EB2C98}" destId="{9F473C98-092D-48BD-AC87-AED754D7183F}" srcOrd="0" destOrd="0" parTransId="{A3925AEA-E827-423D-9318-E4D8F11A19DC}" sibTransId="{4F57DC27-4A5C-4C6B-8AC5-F839BCD95527}"/>
    <dgm:cxn modelId="{F3C02B96-88F5-4FE8-BE25-D9EE11A925D3}" type="presOf" srcId="{9F30672C-4EC5-4845-947E-4148A6EB2C98}" destId="{64085B23-0FF4-4FDF-9FC4-DE1401907D9C}" srcOrd="0" destOrd="0" presId="urn:microsoft.com/office/officeart/2008/layout/VerticalCurvedList"/>
    <dgm:cxn modelId="{9EB79CD0-1C41-4F8C-B33A-26DC3A1B5F10}" type="presOf" srcId="{C5E1EB56-4711-4377-A4DC-21D2E461F10F}" destId="{FBD10465-4E37-41F4-A627-FC5AE91B9B02}" srcOrd="0" destOrd="0" presId="urn:microsoft.com/office/officeart/2008/layout/VerticalCurvedList"/>
    <dgm:cxn modelId="{CA70FC08-D678-477D-89F6-15834472B572}" srcId="{9F30672C-4EC5-4845-947E-4148A6EB2C98}" destId="{C5E1EB56-4711-4377-A4DC-21D2E461F10F}" srcOrd="3" destOrd="0" parTransId="{04DE9174-7B12-4A06-9944-CDDCE54CE3E8}" sibTransId="{42DC904D-3B7D-426B-B01F-A09ADADB47DE}"/>
    <dgm:cxn modelId="{8B4D374B-F8A0-4762-A71A-E940309261C9}" type="presOf" srcId="{98E92CC4-85B9-405C-B8CC-0DF517DD37D3}" destId="{E18A436F-483B-4E4F-8DC9-FDE0F042550C}" srcOrd="0" destOrd="0" presId="urn:microsoft.com/office/officeart/2008/layout/VerticalCurvedList"/>
    <dgm:cxn modelId="{4AACE22B-20FE-40E6-B5DC-6D3C19FB40C9}" srcId="{9F30672C-4EC5-4845-947E-4148A6EB2C98}" destId="{C077FC3F-D538-4916-9F30-9094E5A7F52F}" srcOrd="4" destOrd="0" parTransId="{C0861352-124A-420D-89B9-13A6D6386A70}" sibTransId="{7C829447-53A1-4ECE-A3FC-0BD9EAF748D6}"/>
    <dgm:cxn modelId="{3ACA97CD-121B-4AF9-A3A6-67C3ADC09230}" type="presOf" srcId="{C077FC3F-D538-4916-9F30-9094E5A7F52F}" destId="{E02CA870-6185-4363-A0E6-E96BDA53DC03}" srcOrd="0" destOrd="0" presId="urn:microsoft.com/office/officeart/2008/layout/VerticalCurvedList"/>
    <dgm:cxn modelId="{F78738A3-E12E-4172-BE6E-B654499BEF23}" type="presOf" srcId="{9F473C98-092D-48BD-AC87-AED754D7183F}" destId="{B3195646-08DE-4F03-B687-11C2AE517F64}" srcOrd="0" destOrd="0" presId="urn:microsoft.com/office/officeart/2008/layout/VerticalCurvedList"/>
    <dgm:cxn modelId="{663220F2-6FA0-45BB-8960-FA38045E528A}" srcId="{9F30672C-4EC5-4845-947E-4148A6EB2C98}" destId="{6F243A17-21C9-4C12-9CB5-F1F3D3A48C00}" srcOrd="1" destOrd="0" parTransId="{0CB273DD-D635-483A-A507-BF4C4A7CA534}" sibTransId="{432CCAFA-FA28-4737-84E8-40E9CCFD3917}"/>
    <dgm:cxn modelId="{9A60D66F-F1E9-49E4-85F3-4F21EC8C789E}" srcId="{9F30672C-4EC5-4845-947E-4148A6EB2C98}" destId="{98E92CC4-85B9-405C-B8CC-0DF517DD37D3}" srcOrd="2" destOrd="0" parTransId="{12B59EC6-1A8E-4304-92DD-660FC7A08CEB}" sibTransId="{3C24E705-8E89-4CB3-89F4-0CFD884A4F20}"/>
    <dgm:cxn modelId="{4E51934F-F3A0-4E11-9C6D-A80BD7C6D58F}" type="presParOf" srcId="{64085B23-0FF4-4FDF-9FC4-DE1401907D9C}" destId="{D17480F7-C543-4F99-A073-B6D9429BF7F2}" srcOrd="0" destOrd="0" presId="urn:microsoft.com/office/officeart/2008/layout/VerticalCurvedList"/>
    <dgm:cxn modelId="{2C8C40B6-E42E-4757-B343-EF216ECD3D4B}" type="presParOf" srcId="{D17480F7-C543-4F99-A073-B6D9429BF7F2}" destId="{78FC0741-B8C2-4C6A-B38C-D061520C18DA}" srcOrd="0" destOrd="0" presId="urn:microsoft.com/office/officeart/2008/layout/VerticalCurvedList"/>
    <dgm:cxn modelId="{90FFBC8A-3D12-41FF-B74D-91EEF42C76EF}" type="presParOf" srcId="{78FC0741-B8C2-4C6A-B38C-D061520C18DA}" destId="{E9E45138-3644-452C-BF40-20A91AC96CA4}" srcOrd="0" destOrd="0" presId="urn:microsoft.com/office/officeart/2008/layout/VerticalCurvedList"/>
    <dgm:cxn modelId="{587FA34C-AE06-489F-ABB7-421D439295C4}" type="presParOf" srcId="{78FC0741-B8C2-4C6A-B38C-D061520C18DA}" destId="{8A2F8803-63A0-42C5-B2C7-7CE33B7718C6}" srcOrd="1" destOrd="0" presId="urn:microsoft.com/office/officeart/2008/layout/VerticalCurvedList"/>
    <dgm:cxn modelId="{8DEB1793-FEB3-4680-869A-2B076C8FB48F}" type="presParOf" srcId="{78FC0741-B8C2-4C6A-B38C-D061520C18DA}" destId="{390F6286-8590-4803-872A-63838E97BE2A}" srcOrd="2" destOrd="0" presId="urn:microsoft.com/office/officeart/2008/layout/VerticalCurvedList"/>
    <dgm:cxn modelId="{B1F83448-099F-4C80-B794-DCDCFD63B6E8}" type="presParOf" srcId="{78FC0741-B8C2-4C6A-B38C-D061520C18DA}" destId="{70325EB5-6120-4561-B312-29AFAF5F9694}" srcOrd="3" destOrd="0" presId="urn:microsoft.com/office/officeart/2008/layout/VerticalCurvedList"/>
    <dgm:cxn modelId="{BAC9C1B5-484A-4011-93DE-774A15EC7798}" type="presParOf" srcId="{D17480F7-C543-4F99-A073-B6D9429BF7F2}" destId="{B3195646-08DE-4F03-B687-11C2AE517F64}" srcOrd="1" destOrd="0" presId="urn:microsoft.com/office/officeart/2008/layout/VerticalCurvedList"/>
    <dgm:cxn modelId="{F65518AE-EE55-47FC-887B-17514956DF0D}" type="presParOf" srcId="{D17480F7-C543-4F99-A073-B6D9429BF7F2}" destId="{8ED4BFA7-F096-4A53-A9A3-4AD379705B1F}" srcOrd="2" destOrd="0" presId="urn:microsoft.com/office/officeart/2008/layout/VerticalCurvedList"/>
    <dgm:cxn modelId="{682B5A56-4FBC-4821-AA6B-65622D24323D}" type="presParOf" srcId="{8ED4BFA7-F096-4A53-A9A3-4AD379705B1F}" destId="{7F94B5A6-8FF4-4162-99CD-DD9E1C301DB3}" srcOrd="0" destOrd="0" presId="urn:microsoft.com/office/officeart/2008/layout/VerticalCurvedList"/>
    <dgm:cxn modelId="{E00F0449-87EE-47AC-9DBC-15606127F7CD}" type="presParOf" srcId="{D17480F7-C543-4F99-A073-B6D9429BF7F2}" destId="{6D3297D0-ABC6-44DE-9657-ACF8B6EF101B}" srcOrd="3" destOrd="0" presId="urn:microsoft.com/office/officeart/2008/layout/VerticalCurvedList"/>
    <dgm:cxn modelId="{CB2591F2-7BAB-497A-B66E-8DE32A3B17C1}" type="presParOf" srcId="{D17480F7-C543-4F99-A073-B6D9429BF7F2}" destId="{38EC6CF6-844D-4D8F-9D05-27F80D703FEB}" srcOrd="4" destOrd="0" presId="urn:microsoft.com/office/officeart/2008/layout/VerticalCurvedList"/>
    <dgm:cxn modelId="{F0A7FF90-7164-444E-B7B6-855E8EAFDEBB}" type="presParOf" srcId="{38EC6CF6-844D-4D8F-9D05-27F80D703FEB}" destId="{EBD88172-6580-4F22-9C7E-2BA7FE85D46B}" srcOrd="0" destOrd="0" presId="urn:microsoft.com/office/officeart/2008/layout/VerticalCurvedList"/>
    <dgm:cxn modelId="{DD29E938-DCE4-4272-8D8E-EF969D25BC78}" type="presParOf" srcId="{D17480F7-C543-4F99-A073-B6D9429BF7F2}" destId="{E18A436F-483B-4E4F-8DC9-FDE0F042550C}" srcOrd="5" destOrd="0" presId="urn:microsoft.com/office/officeart/2008/layout/VerticalCurvedList"/>
    <dgm:cxn modelId="{EE78A652-5AA2-4367-8C66-5B508B08A2EE}" type="presParOf" srcId="{D17480F7-C543-4F99-A073-B6D9429BF7F2}" destId="{E865CDDC-9F2D-4BFE-8C2B-38D53D4604EE}" srcOrd="6" destOrd="0" presId="urn:microsoft.com/office/officeart/2008/layout/VerticalCurvedList"/>
    <dgm:cxn modelId="{B97A8528-8063-4106-AFA9-D139CD00BEE5}" type="presParOf" srcId="{E865CDDC-9F2D-4BFE-8C2B-38D53D4604EE}" destId="{919792AD-B4B8-4416-AF8B-E58A6C3F1A97}" srcOrd="0" destOrd="0" presId="urn:microsoft.com/office/officeart/2008/layout/VerticalCurvedList"/>
    <dgm:cxn modelId="{145DD15A-1136-4EE1-AB0F-A207DFC37B28}" type="presParOf" srcId="{D17480F7-C543-4F99-A073-B6D9429BF7F2}" destId="{FBD10465-4E37-41F4-A627-FC5AE91B9B02}" srcOrd="7" destOrd="0" presId="urn:microsoft.com/office/officeart/2008/layout/VerticalCurvedList"/>
    <dgm:cxn modelId="{B0C09950-3852-4DC7-A7DD-794EB0802C9C}" type="presParOf" srcId="{D17480F7-C543-4F99-A073-B6D9429BF7F2}" destId="{3D9ED76A-B0CE-4262-9B66-1DFC405A8A2E}" srcOrd="8" destOrd="0" presId="urn:microsoft.com/office/officeart/2008/layout/VerticalCurvedList"/>
    <dgm:cxn modelId="{CD976BF5-5888-49FC-ACAF-559303A33D55}" type="presParOf" srcId="{3D9ED76A-B0CE-4262-9B66-1DFC405A8A2E}" destId="{EAE9B7A8-365D-4DFA-BD7A-6A8EB2B9F508}" srcOrd="0" destOrd="0" presId="urn:microsoft.com/office/officeart/2008/layout/VerticalCurvedList"/>
    <dgm:cxn modelId="{B126EFF8-29ED-41DE-B3F4-58B70DA4F6E3}" type="presParOf" srcId="{D17480F7-C543-4F99-A073-B6D9429BF7F2}" destId="{E02CA870-6185-4363-A0E6-E96BDA53DC03}" srcOrd="9" destOrd="0" presId="urn:microsoft.com/office/officeart/2008/layout/VerticalCurvedList"/>
    <dgm:cxn modelId="{CDEA42FB-05D2-4597-980C-84CC97B70D7E}" type="presParOf" srcId="{D17480F7-C543-4F99-A073-B6D9429BF7F2}" destId="{862D4BC1-F800-4BF0-B65B-DD5D1F815190}" srcOrd="10" destOrd="0" presId="urn:microsoft.com/office/officeart/2008/layout/VerticalCurvedList"/>
    <dgm:cxn modelId="{7025CA19-FB9B-4CED-9A2D-500F593DD799}" type="presParOf" srcId="{862D4BC1-F800-4BF0-B65B-DD5D1F815190}" destId="{3FA4B1A1-C36D-441D-BD83-E2E469A789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F85103-1297-4A47-8907-EF4A28834B79}" type="doc">
      <dgm:prSet loTypeId="urn:microsoft.com/office/officeart/2005/8/layout/process4" loCatId="process" qsTypeId="urn:microsoft.com/office/officeart/2005/8/quickstyle/3d2" qsCatId="3D" csTypeId="urn:microsoft.com/office/officeart/2005/8/colors/accent0_1" csCatId="mainScheme" phldr="1"/>
      <dgm:spPr/>
      <dgm:t>
        <a:bodyPr/>
        <a:lstStyle/>
        <a:p>
          <a:endParaRPr lang="en-GB"/>
        </a:p>
      </dgm:t>
    </dgm:pt>
    <dgm:pt modelId="{206B9E1F-D485-48A6-BADA-7B55A9F192B6}">
      <dgm:prSet custT="1"/>
      <dgm:spPr>
        <a:solidFill>
          <a:srgbClr val="660066"/>
        </a:solidFill>
        <a:ln w="28575">
          <a:solidFill>
            <a:srgbClr val="660066"/>
          </a:solidFill>
        </a:ln>
      </dgm:spPr>
      <dgm:t>
        <a:bodyPr/>
        <a:lstStyle/>
        <a:p>
          <a:pPr algn="ctr"/>
          <a:r>
            <a:rPr lang="en-GB" sz="1800" smtClean="0"/>
            <a:t>the Holy Prophet (peace and blessings of Allah be on him) said: do not give me preference over Musa</a:t>
          </a:r>
          <a:endParaRPr lang="en-GB" sz="1800" b="1" u="sng" dirty="0">
            <a:solidFill>
              <a:schemeClr val="bg1"/>
            </a:solidFill>
          </a:endParaRPr>
        </a:p>
      </dgm:t>
    </dgm:pt>
    <dgm:pt modelId="{472FBE4C-722E-46F2-8E7E-BCB4970845BC}" type="parTrans" cxnId="{7BA29A1D-50EF-4062-8ED8-99AA9D38FBBB}">
      <dgm:prSet/>
      <dgm:spPr/>
      <dgm:t>
        <a:bodyPr/>
        <a:lstStyle/>
        <a:p>
          <a:pPr algn="ctr"/>
          <a:endParaRPr lang="en-GB" sz="1800" b="0" u="none"/>
        </a:p>
      </dgm:t>
    </dgm:pt>
    <dgm:pt modelId="{BCFDEB1A-9B83-4464-9BE3-2334A2C6B22C}" type="sibTrans" cxnId="{7BA29A1D-50EF-4062-8ED8-99AA9D38FBBB}">
      <dgm:prSet custT="1"/>
      <dgm:spPr>
        <a:solidFill>
          <a:srgbClr val="660066"/>
        </a:solidFill>
      </dgm:spPr>
      <dgm:t>
        <a:bodyPr/>
        <a:lstStyle/>
        <a:p>
          <a:pPr algn="ctr"/>
          <a:endParaRPr lang="en-GB" sz="1800" b="0" u="none"/>
        </a:p>
      </dgm:t>
    </dgm:pt>
    <dgm:pt modelId="{19A4D0FF-8524-439D-816B-A901F2877FFF}">
      <dgm:prSet custT="1"/>
      <dgm:spPr>
        <a:ln w="28575">
          <a:solidFill>
            <a:srgbClr val="660066"/>
          </a:solidFill>
        </a:ln>
      </dgm:spPr>
      <dgm:t>
        <a:bodyPr/>
        <a:lstStyle/>
        <a:p>
          <a:pPr algn="ctr"/>
          <a:r>
            <a:rPr lang="en-GB" sz="1800" dirty="0" smtClean="0"/>
            <a:t>when a Jew said he had been hurt because when he tried to prove the excellence of Hazrat Musa (on whom be peace) to a Muslim, the Muslim responded harshly saying the status of the Holy Prophet (peace and blessings of Allah be on him) was higher,</a:t>
          </a:r>
          <a:endParaRPr lang="en-GB" sz="1800" b="0" u="none" dirty="0"/>
        </a:p>
      </dgm:t>
    </dgm:pt>
    <dgm:pt modelId="{46832C8F-12B4-4DF5-8DD2-B6760F9DB454}" type="sibTrans" cxnId="{80B87829-BAE3-4E02-8E4D-B96083D3BD5F}">
      <dgm:prSet custT="1"/>
      <dgm:spPr>
        <a:solidFill>
          <a:srgbClr val="660066"/>
        </a:solidFill>
      </dgm:spPr>
      <dgm:t>
        <a:bodyPr/>
        <a:lstStyle/>
        <a:p>
          <a:pPr algn="ctr"/>
          <a:endParaRPr lang="en-GB" sz="1800" b="0" u="none"/>
        </a:p>
      </dgm:t>
    </dgm:pt>
    <dgm:pt modelId="{1A85FB81-1994-4FE6-84B2-8C7AD4B65153}" type="parTrans" cxnId="{80B87829-BAE3-4E02-8E4D-B96083D3BD5F}">
      <dgm:prSet/>
      <dgm:spPr/>
      <dgm:t>
        <a:bodyPr/>
        <a:lstStyle/>
        <a:p>
          <a:pPr algn="ctr"/>
          <a:endParaRPr lang="en-GB" sz="1800" b="0" u="none"/>
        </a:p>
      </dgm:t>
    </dgm:pt>
    <dgm:pt modelId="{1B44E382-4F54-4458-9ECE-DB372DCE7846}">
      <dgm:prSet custT="1"/>
      <dgm:spPr>
        <a:solidFill>
          <a:schemeClr val="accent3">
            <a:lumMod val="75000"/>
          </a:schemeClr>
        </a:solidFill>
        <a:ln w="28575">
          <a:solidFill>
            <a:srgbClr val="660066"/>
          </a:solidFill>
        </a:ln>
      </dgm:spPr>
      <dgm:t>
        <a:bodyPr/>
        <a:lstStyle/>
        <a:p>
          <a:pPr algn="ctr"/>
          <a:r>
            <a:rPr lang="en-GB" sz="1800" dirty="0" smtClean="0"/>
            <a:t>This is the blessed model to maintain peace in society and is an answer to those who make negative allegations against the Holy Prophet and is also an answer for those who carry out barbaric cruelty in his name. </a:t>
          </a:r>
          <a:endParaRPr lang="en-GB" sz="1800" b="0" u="none" dirty="0">
            <a:solidFill>
              <a:schemeClr val="bg1"/>
            </a:solidFill>
          </a:endParaRPr>
        </a:p>
      </dgm:t>
    </dgm:pt>
    <dgm:pt modelId="{32188FC1-58DA-4126-A2AF-7E1C883759C1}" type="parTrans" cxnId="{BF5E3538-6119-4BB1-AE97-7EDA5285BF1E}">
      <dgm:prSet/>
      <dgm:spPr/>
      <dgm:t>
        <a:bodyPr/>
        <a:lstStyle/>
        <a:p>
          <a:endParaRPr lang="en-US" b="0" u="none"/>
        </a:p>
      </dgm:t>
    </dgm:pt>
    <dgm:pt modelId="{A42A6145-D700-4ADF-826D-44FB153E4108}" type="sibTrans" cxnId="{BF5E3538-6119-4BB1-AE97-7EDA5285BF1E}">
      <dgm:prSet/>
      <dgm:spPr/>
      <dgm:t>
        <a:bodyPr/>
        <a:lstStyle/>
        <a:p>
          <a:endParaRPr lang="en-US" b="0" u="none"/>
        </a:p>
      </dgm:t>
    </dgm:pt>
    <dgm:pt modelId="{322DF3D9-5C08-4EB2-9528-C4AAF9CCB796}" type="pres">
      <dgm:prSet presAssocID="{94F85103-1297-4A47-8907-EF4A28834B79}" presName="Name0" presStyleCnt="0">
        <dgm:presLayoutVars>
          <dgm:dir/>
          <dgm:animLvl val="lvl"/>
          <dgm:resizeHandles val="exact"/>
        </dgm:presLayoutVars>
      </dgm:prSet>
      <dgm:spPr/>
      <dgm:t>
        <a:bodyPr/>
        <a:lstStyle/>
        <a:p>
          <a:endParaRPr lang="en-GB"/>
        </a:p>
      </dgm:t>
    </dgm:pt>
    <dgm:pt modelId="{91EA349B-BEC6-4FD0-B4B5-7E7D05E2E895}" type="pres">
      <dgm:prSet presAssocID="{1B44E382-4F54-4458-9ECE-DB372DCE7846}" presName="boxAndChildren" presStyleCnt="0"/>
      <dgm:spPr/>
    </dgm:pt>
    <dgm:pt modelId="{6B5DB608-D853-47C2-8196-CC10DB1D02D5}" type="pres">
      <dgm:prSet presAssocID="{1B44E382-4F54-4458-9ECE-DB372DCE7846}" presName="parentTextBox" presStyleLbl="node1" presStyleIdx="0" presStyleCnt="3" custScaleY="107028" custLinFactNeighborY="24034"/>
      <dgm:spPr/>
      <dgm:t>
        <a:bodyPr/>
        <a:lstStyle/>
        <a:p>
          <a:endParaRPr lang="en-US"/>
        </a:p>
      </dgm:t>
    </dgm:pt>
    <dgm:pt modelId="{1BF39E94-264B-4836-A0EE-BDC97D6CE99B}" type="pres">
      <dgm:prSet presAssocID="{BCFDEB1A-9B83-4464-9BE3-2334A2C6B22C}" presName="sp" presStyleCnt="0"/>
      <dgm:spPr/>
    </dgm:pt>
    <dgm:pt modelId="{C7E50062-6622-48CD-8EBD-F009A86506E8}" type="pres">
      <dgm:prSet presAssocID="{206B9E1F-D485-48A6-BADA-7B55A9F192B6}" presName="arrowAndChildren" presStyleCnt="0"/>
      <dgm:spPr/>
    </dgm:pt>
    <dgm:pt modelId="{66EB39F4-DB3E-48EF-8679-4DB1D7EBB5AA}" type="pres">
      <dgm:prSet presAssocID="{206B9E1F-D485-48A6-BADA-7B55A9F192B6}" presName="parentTextArrow" presStyleLbl="node1" presStyleIdx="1" presStyleCnt="3" custLinFactNeighborX="-1420" custLinFactNeighborY="9903"/>
      <dgm:spPr/>
      <dgm:t>
        <a:bodyPr/>
        <a:lstStyle/>
        <a:p>
          <a:endParaRPr lang="en-GB"/>
        </a:p>
      </dgm:t>
    </dgm:pt>
    <dgm:pt modelId="{7635D8C8-5CE5-4423-9B52-410EC38BFC44}" type="pres">
      <dgm:prSet presAssocID="{46832C8F-12B4-4DF5-8DD2-B6760F9DB454}" presName="sp" presStyleCnt="0"/>
      <dgm:spPr/>
    </dgm:pt>
    <dgm:pt modelId="{76CFB33F-5315-4F24-AA59-153C600932D3}" type="pres">
      <dgm:prSet presAssocID="{19A4D0FF-8524-439D-816B-A901F2877FFF}" presName="arrowAndChildren" presStyleCnt="0"/>
      <dgm:spPr/>
    </dgm:pt>
    <dgm:pt modelId="{999D5999-0995-433E-BD6F-CFC0A8812852}" type="pres">
      <dgm:prSet presAssocID="{19A4D0FF-8524-439D-816B-A901F2877FFF}" presName="parentTextArrow" presStyleLbl="node1" presStyleIdx="2" presStyleCnt="3" custLinFactNeighborY="25130"/>
      <dgm:spPr/>
      <dgm:t>
        <a:bodyPr/>
        <a:lstStyle/>
        <a:p>
          <a:endParaRPr lang="en-GB"/>
        </a:p>
      </dgm:t>
    </dgm:pt>
  </dgm:ptLst>
  <dgm:cxnLst>
    <dgm:cxn modelId="{BF5E3538-6119-4BB1-AE97-7EDA5285BF1E}" srcId="{94F85103-1297-4A47-8907-EF4A28834B79}" destId="{1B44E382-4F54-4458-9ECE-DB372DCE7846}" srcOrd="2" destOrd="0" parTransId="{32188FC1-58DA-4126-A2AF-7E1C883759C1}" sibTransId="{A42A6145-D700-4ADF-826D-44FB153E4108}"/>
    <dgm:cxn modelId="{CE30A5C7-3EFC-47C5-BACB-9E6E32C03232}" type="presOf" srcId="{206B9E1F-D485-48A6-BADA-7B55A9F192B6}" destId="{66EB39F4-DB3E-48EF-8679-4DB1D7EBB5AA}" srcOrd="0" destOrd="0" presId="urn:microsoft.com/office/officeart/2005/8/layout/process4"/>
    <dgm:cxn modelId="{8D39F8CE-F15E-4927-BD88-155D994D19DC}" type="presOf" srcId="{1B44E382-4F54-4458-9ECE-DB372DCE7846}" destId="{6B5DB608-D853-47C2-8196-CC10DB1D02D5}" srcOrd="0" destOrd="0" presId="urn:microsoft.com/office/officeart/2005/8/layout/process4"/>
    <dgm:cxn modelId="{FB7ED1B1-9841-494D-9AC5-BBDCBA3C6AEE}" type="presOf" srcId="{94F85103-1297-4A47-8907-EF4A28834B79}" destId="{322DF3D9-5C08-4EB2-9528-C4AAF9CCB796}" srcOrd="0" destOrd="0" presId="urn:microsoft.com/office/officeart/2005/8/layout/process4"/>
    <dgm:cxn modelId="{F6DB7A76-576B-44AD-8605-5E9542C360DC}" type="presOf" srcId="{19A4D0FF-8524-439D-816B-A901F2877FFF}" destId="{999D5999-0995-433E-BD6F-CFC0A8812852}" srcOrd="0" destOrd="0" presId="urn:microsoft.com/office/officeart/2005/8/layout/process4"/>
    <dgm:cxn modelId="{80B87829-BAE3-4E02-8E4D-B96083D3BD5F}" srcId="{94F85103-1297-4A47-8907-EF4A28834B79}" destId="{19A4D0FF-8524-439D-816B-A901F2877FFF}" srcOrd="0" destOrd="0" parTransId="{1A85FB81-1994-4FE6-84B2-8C7AD4B65153}" sibTransId="{46832C8F-12B4-4DF5-8DD2-B6760F9DB454}"/>
    <dgm:cxn modelId="{7BA29A1D-50EF-4062-8ED8-99AA9D38FBBB}" srcId="{94F85103-1297-4A47-8907-EF4A28834B79}" destId="{206B9E1F-D485-48A6-BADA-7B55A9F192B6}" srcOrd="1" destOrd="0" parTransId="{472FBE4C-722E-46F2-8E7E-BCB4970845BC}" sibTransId="{BCFDEB1A-9B83-4464-9BE3-2334A2C6B22C}"/>
    <dgm:cxn modelId="{39D0B21F-4CFA-402B-851A-F5A204CA31CD}" type="presParOf" srcId="{322DF3D9-5C08-4EB2-9528-C4AAF9CCB796}" destId="{91EA349B-BEC6-4FD0-B4B5-7E7D05E2E895}" srcOrd="0" destOrd="0" presId="urn:microsoft.com/office/officeart/2005/8/layout/process4"/>
    <dgm:cxn modelId="{511D1C03-B010-49E4-AEFF-C7E89D22065B}" type="presParOf" srcId="{91EA349B-BEC6-4FD0-B4B5-7E7D05E2E895}" destId="{6B5DB608-D853-47C2-8196-CC10DB1D02D5}" srcOrd="0" destOrd="0" presId="urn:microsoft.com/office/officeart/2005/8/layout/process4"/>
    <dgm:cxn modelId="{4043D51C-2289-4DEF-BC45-5595D25B9514}" type="presParOf" srcId="{322DF3D9-5C08-4EB2-9528-C4AAF9CCB796}" destId="{1BF39E94-264B-4836-A0EE-BDC97D6CE99B}" srcOrd="1" destOrd="0" presId="urn:microsoft.com/office/officeart/2005/8/layout/process4"/>
    <dgm:cxn modelId="{B58BB9B3-9E4B-4AFE-BBE7-1477BB9AB1B9}" type="presParOf" srcId="{322DF3D9-5C08-4EB2-9528-C4AAF9CCB796}" destId="{C7E50062-6622-48CD-8EBD-F009A86506E8}" srcOrd="2" destOrd="0" presId="urn:microsoft.com/office/officeart/2005/8/layout/process4"/>
    <dgm:cxn modelId="{44761FA5-8F7A-4C84-BD3F-15754C468F05}" type="presParOf" srcId="{C7E50062-6622-48CD-8EBD-F009A86506E8}" destId="{66EB39F4-DB3E-48EF-8679-4DB1D7EBB5AA}" srcOrd="0" destOrd="0" presId="urn:microsoft.com/office/officeart/2005/8/layout/process4"/>
    <dgm:cxn modelId="{86871A18-1AFD-4A42-A696-F0C3FFDC7F1A}" type="presParOf" srcId="{322DF3D9-5C08-4EB2-9528-C4AAF9CCB796}" destId="{7635D8C8-5CE5-4423-9B52-410EC38BFC44}" srcOrd="3" destOrd="0" presId="urn:microsoft.com/office/officeart/2005/8/layout/process4"/>
    <dgm:cxn modelId="{2BAAEF90-720A-4E14-9AD8-89D8ED200D3F}" type="presParOf" srcId="{322DF3D9-5C08-4EB2-9528-C4AAF9CCB796}" destId="{76CFB33F-5315-4F24-AA59-153C600932D3}" srcOrd="4" destOrd="0" presId="urn:microsoft.com/office/officeart/2005/8/layout/process4"/>
    <dgm:cxn modelId="{C3D8C35C-3975-4B62-B4A8-D3ACEABDBAC2}" type="presParOf" srcId="{76CFB33F-5315-4F24-AA59-153C600932D3}" destId="{999D5999-0995-433E-BD6F-CFC0A881285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4CD32F-BEBD-4B24-9B87-1B44CD417124}" type="doc">
      <dgm:prSet loTypeId="urn:microsoft.com/office/officeart/2005/8/layout/list1" loCatId="list" qsTypeId="urn:microsoft.com/office/officeart/2005/8/quickstyle/3d2" qsCatId="3D" csTypeId="urn:microsoft.com/office/officeart/2005/8/colors/accent0_1" csCatId="mainScheme" phldr="1"/>
      <dgm:spPr/>
      <dgm:t>
        <a:bodyPr/>
        <a:lstStyle/>
        <a:p>
          <a:endParaRPr lang="en-GB"/>
        </a:p>
      </dgm:t>
    </dgm:pt>
    <dgm:pt modelId="{14E54962-0C99-43E7-8663-C521D8A51A8D}">
      <dgm:prSet custT="1">
        <dgm:style>
          <a:lnRef idx="2">
            <a:schemeClr val="dk1"/>
          </a:lnRef>
          <a:fillRef idx="1">
            <a:schemeClr val="lt1"/>
          </a:fillRef>
          <a:effectRef idx="0">
            <a:schemeClr val="dk1"/>
          </a:effectRef>
          <a:fontRef idx="minor">
            <a:schemeClr val="dk1"/>
          </a:fontRef>
        </dgm:style>
      </dgm:prSet>
      <dgm:spPr>
        <a:ln>
          <a:solidFill>
            <a:srgbClr val="660066"/>
          </a:solidFill>
        </a:ln>
      </dgm:spPr>
      <dgm:t>
        <a:bodyPr/>
        <a:lstStyle/>
        <a:p>
          <a:pPr algn="ctr"/>
          <a:r>
            <a:rPr lang="en-GB" sz="1800" dirty="0" smtClean="0"/>
            <a:t>For this we have to become embodiments of the true teachings of the one whom we claim to accept</a:t>
          </a:r>
          <a:endParaRPr lang="en-GB" sz="1800" b="1" u="sng" dirty="0"/>
        </a:p>
      </dgm:t>
    </dgm:pt>
    <dgm:pt modelId="{D71166F0-E566-4085-8A55-CD1183ED2A2B}" type="parTrans" cxnId="{7AFB81AA-AD38-40FF-8A45-1555D6E331D1}">
      <dgm:prSet/>
      <dgm:spPr/>
      <dgm:t>
        <a:bodyPr/>
        <a:lstStyle/>
        <a:p>
          <a:pPr algn="ctr"/>
          <a:endParaRPr lang="en-GB" sz="1800">
            <a:solidFill>
              <a:schemeClr val="bg1"/>
            </a:solidFill>
          </a:endParaRPr>
        </a:p>
      </dgm:t>
    </dgm:pt>
    <dgm:pt modelId="{49E49967-F253-4645-93DD-FE3F77034D92}" type="sibTrans" cxnId="{7AFB81AA-AD38-40FF-8A45-1555D6E331D1}">
      <dgm:prSet/>
      <dgm:spPr/>
      <dgm:t>
        <a:bodyPr/>
        <a:lstStyle/>
        <a:p>
          <a:pPr algn="ctr"/>
          <a:endParaRPr lang="en-GB" sz="1800">
            <a:solidFill>
              <a:schemeClr val="bg1"/>
            </a:solidFill>
          </a:endParaRPr>
        </a:p>
      </dgm:t>
    </dgm:pt>
    <dgm:pt modelId="{2AE9CD66-E4A2-4D43-827C-C55DF705AA82}">
      <dgm:prSet custT="1">
        <dgm:style>
          <a:lnRef idx="2">
            <a:schemeClr val="dk1"/>
          </a:lnRef>
          <a:fillRef idx="1">
            <a:schemeClr val="lt1"/>
          </a:fillRef>
          <a:effectRef idx="0">
            <a:schemeClr val="dk1"/>
          </a:effectRef>
          <a:fontRef idx="minor">
            <a:schemeClr val="dk1"/>
          </a:fontRef>
        </dgm:style>
      </dgm:prSet>
      <dgm:spPr>
        <a:ln>
          <a:solidFill>
            <a:srgbClr val="660066"/>
          </a:solidFill>
        </a:ln>
      </dgm:spPr>
      <dgm:t>
        <a:bodyPr/>
        <a:lstStyle/>
        <a:p>
          <a:pPr algn="ctr"/>
          <a:r>
            <a:rPr lang="en-GB" sz="1800" smtClean="0"/>
            <a:t>the Holy Prophet (peace and blessings of Allah be on him) said ‘God says whoever adopts humility for My sake this much’, </a:t>
          </a:r>
          <a:endParaRPr lang="en-GB" sz="1800" b="1" u="sng" dirty="0"/>
        </a:p>
      </dgm:t>
    </dgm:pt>
    <dgm:pt modelId="{44A16F4A-8345-4FED-B895-D3F7EACFB96D}" type="parTrans" cxnId="{3ED41EDA-DADC-4CF9-951D-AE12D6BDA30D}">
      <dgm:prSet/>
      <dgm:spPr/>
      <dgm:t>
        <a:bodyPr/>
        <a:lstStyle/>
        <a:p>
          <a:endParaRPr lang="en-GB"/>
        </a:p>
      </dgm:t>
    </dgm:pt>
    <dgm:pt modelId="{D9900E2B-4C96-43DF-B0B8-85E4CA547ABB}" type="sibTrans" cxnId="{3ED41EDA-DADC-4CF9-951D-AE12D6BDA30D}">
      <dgm:prSet/>
      <dgm:spPr/>
      <dgm:t>
        <a:bodyPr/>
        <a:lstStyle/>
        <a:p>
          <a:endParaRPr lang="en-GB"/>
        </a:p>
      </dgm:t>
    </dgm:pt>
    <dgm:pt modelId="{7081F55B-8821-4C61-AD11-ACEEC1A1625B}">
      <dgm:prSet custT="1">
        <dgm:style>
          <a:lnRef idx="2">
            <a:schemeClr val="dk1"/>
          </a:lnRef>
          <a:fillRef idx="1">
            <a:schemeClr val="lt1"/>
          </a:fillRef>
          <a:effectRef idx="0">
            <a:schemeClr val="dk1"/>
          </a:effectRef>
          <a:fontRef idx="minor">
            <a:schemeClr val="dk1"/>
          </a:fontRef>
        </dgm:style>
      </dgm:prSet>
      <dgm:spPr>
        <a:ln>
          <a:solidFill>
            <a:srgbClr val="660066"/>
          </a:solidFill>
        </a:ln>
      </dgm:spPr>
      <dgm:t>
        <a:bodyPr/>
        <a:lstStyle/>
        <a:p>
          <a:pPr algn="ctr"/>
          <a:r>
            <a:rPr lang="en-GB" sz="1800" dirty="0" smtClean="0"/>
            <a:t>and he lowered the palm of his hand until it touched the ground, ‘I will raise him this high’ and he lifted the palm of his hand very high.</a:t>
          </a:r>
          <a:endParaRPr lang="en-GB" sz="1800" b="1" u="sng" dirty="0"/>
        </a:p>
      </dgm:t>
    </dgm:pt>
    <dgm:pt modelId="{B0EC1EFA-47FF-4BB5-BC29-DB8742314F97}" type="parTrans" cxnId="{73169CB2-A8FA-4B5B-B02A-73ED29CCF16F}">
      <dgm:prSet/>
      <dgm:spPr/>
      <dgm:t>
        <a:bodyPr/>
        <a:lstStyle/>
        <a:p>
          <a:endParaRPr lang="en-GB"/>
        </a:p>
      </dgm:t>
    </dgm:pt>
    <dgm:pt modelId="{25408871-9020-47BF-90A3-6E93B691CCBD}" type="sibTrans" cxnId="{73169CB2-A8FA-4B5B-B02A-73ED29CCF16F}">
      <dgm:prSet/>
      <dgm:spPr/>
      <dgm:t>
        <a:bodyPr/>
        <a:lstStyle/>
        <a:p>
          <a:endParaRPr lang="en-GB"/>
        </a:p>
      </dgm:t>
    </dgm:pt>
    <dgm:pt modelId="{0E13F792-8884-403C-88D0-15F3E3D784F8}" type="pres">
      <dgm:prSet presAssocID="{7C4CD32F-BEBD-4B24-9B87-1B44CD417124}" presName="linear" presStyleCnt="0">
        <dgm:presLayoutVars>
          <dgm:dir/>
          <dgm:animLvl val="lvl"/>
          <dgm:resizeHandles val="exact"/>
        </dgm:presLayoutVars>
      </dgm:prSet>
      <dgm:spPr/>
      <dgm:t>
        <a:bodyPr/>
        <a:lstStyle/>
        <a:p>
          <a:endParaRPr lang="en-GB"/>
        </a:p>
      </dgm:t>
    </dgm:pt>
    <dgm:pt modelId="{2A63AAE6-D5C7-4103-8D95-0ADDC28BDC27}" type="pres">
      <dgm:prSet presAssocID="{14E54962-0C99-43E7-8663-C521D8A51A8D}" presName="parentLin" presStyleCnt="0"/>
      <dgm:spPr/>
      <dgm:t>
        <a:bodyPr/>
        <a:lstStyle/>
        <a:p>
          <a:endParaRPr lang="en-GB"/>
        </a:p>
      </dgm:t>
    </dgm:pt>
    <dgm:pt modelId="{A885C48B-D94C-4C5F-9AFA-598DE42FFFCE}" type="pres">
      <dgm:prSet presAssocID="{14E54962-0C99-43E7-8663-C521D8A51A8D}" presName="parentLeftMargin" presStyleLbl="node1" presStyleIdx="0" presStyleCnt="3"/>
      <dgm:spPr/>
      <dgm:t>
        <a:bodyPr/>
        <a:lstStyle/>
        <a:p>
          <a:endParaRPr lang="en-GB"/>
        </a:p>
      </dgm:t>
    </dgm:pt>
    <dgm:pt modelId="{12724168-3948-4B74-BE57-7FF31DCD1AFB}" type="pres">
      <dgm:prSet presAssocID="{14E54962-0C99-43E7-8663-C521D8A51A8D}" presName="parentText" presStyleLbl="node1" presStyleIdx="0" presStyleCnt="3" custScaleX="142857" custScaleY="154638" custLinFactNeighborX="50519" custLinFactNeighborY="-27272">
        <dgm:presLayoutVars>
          <dgm:chMax val="0"/>
          <dgm:bulletEnabled val="1"/>
        </dgm:presLayoutVars>
      </dgm:prSet>
      <dgm:spPr/>
      <dgm:t>
        <a:bodyPr/>
        <a:lstStyle/>
        <a:p>
          <a:endParaRPr lang="en-GB"/>
        </a:p>
      </dgm:t>
    </dgm:pt>
    <dgm:pt modelId="{5EAD6F67-6DF7-44A2-AA9B-1229D092AD0B}" type="pres">
      <dgm:prSet presAssocID="{14E54962-0C99-43E7-8663-C521D8A51A8D}" presName="negativeSpace" presStyleCnt="0"/>
      <dgm:spPr/>
      <dgm:t>
        <a:bodyPr/>
        <a:lstStyle/>
        <a:p>
          <a:endParaRPr lang="en-GB"/>
        </a:p>
      </dgm:t>
    </dgm:pt>
    <dgm:pt modelId="{254ADAF1-B6F5-4B12-A28C-1F77E80BC0B0}" type="pres">
      <dgm:prSet presAssocID="{14E54962-0C99-43E7-8663-C521D8A51A8D}" presName="childText" presStyleLbl="conFgAcc1" presStyleIdx="0" presStyleCnt="3">
        <dgm:presLayoutVars>
          <dgm:bulletEnabled val="1"/>
        </dgm:presLayoutVars>
      </dgm:prSet>
      <dgm:spPr/>
      <dgm:t>
        <a:bodyPr/>
        <a:lstStyle/>
        <a:p>
          <a:endParaRPr lang="en-GB"/>
        </a:p>
      </dgm:t>
    </dgm:pt>
    <dgm:pt modelId="{C73E383F-EBEA-4822-89E1-4B3E76FA9CD9}" type="pres">
      <dgm:prSet presAssocID="{49E49967-F253-4645-93DD-FE3F77034D92}" presName="spaceBetweenRectangles" presStyleCnt="0"/>
      <dgm:spPr/>
      <dgm:t>
        <a:bodyPr/>
        <a:lstStyle/>
        <a:p>
          <a:endParaRPr lang="en-GB"/>
        </a:p>
      </dgm:t>
    </dgm:pt>
    <dgm:pt modelId="{DAF9EBA1-24F4-458A-B05C-0966D41CC528}" type="pres">
      <dgm:prSet presAssocID="{2AE9CD66-E4A2-4D43-827C-C55DF705AA82}" presName="parentLin" presStyleCnt="0"/>
      <dgm:spPr/>
      <dgm:t>
        <a:bodyPr/>
        <a:lstStyle/>
        <a:p>
          <a:endParaRPr lang="en-GB"/>
        </a:p>
      </dgm:t>
    </dgm:pt>
    <dgm:pt modelId="{25363759-EBC3-4AF9-AE74-6A7A38E3DC35}" type="pres">
      <dgm:prSet presAssocID="{2AE9CD66-E4A2-4D43-827C-C55DF705AA82}" presName="parentLeftMargin" presStyleLbl="node1" presStyleIdx="0" presStyleCnt="3"/>
      <dgm:spPr/>
      <dgm:t>
        <a:bodyPr/>
        <a:lstStyle/>
        <a:p>
          <a:endParaRPr lang="en-GB"/>
        </a:p>
      </dgm:t>
    </dgm:pt>
    <dgm:pt modelId="{8CF9DAA1-D5D2-4E14-B6C5-FC21D964B866}" type="pres">
      <dgm:prSet presAssocID="{2AE9CD66-E4A2-4D43-827C-C55DF705AA82}" presName="parentText" presStyleLbl="node1" presStyleIdx="1" presStyleCnt="3" custScaleX="142857">
        <dgm:presLayoutVars>
          <dgm:chMax val="0"/>
          <dgm:bulletEnabled val="1"/>
        </dgm:presLayoutVars>
      </dgm:prSet>
      <dgm:spPr/>
      <dgm:t>
        <a:bodyPr/>
        <a:lstStyle/>
        <a:p>
          <a:endParaRPr lang="en-GB"/>
        </a:p>
      </dgm:t>
    </dgm:pt>
    <dgm:pt modelId="{AD00C579-1FCF-4F7D-9A9C-9B30A32965F9}" type="pres">
      <dgm:prSet presAssocID="{2AE9CD66-E4A2-4D43-827C-C55DF705AA82}" presName="negativeSpace" presStyleCnt="0"/>
      <dgm:spPr/>
      <dgm:t>
        <a:bodyPr/>
        <a:lstStyle/>
        <a:p>
          <a:endParaRPr lang="en-GB"/>
        </a:p>
      </dgm:t>
    </dgm:pt>
    <dgm:pt modelId="{E98981BF-B469-47DB-9B30-DA4429DE39AE}" type="pres">
      <dgm:prSet presAssocID="{2AE9CD66-E4A2-4D43-827C-C55DF705AA82}" presName="childText" presStyleLbl="conFgAcc1" presStyleIdx="1" presStyleCnt="3" custLinFactNeighborX="8791" custLinFactNeighborY="-4018">
        <dgm:presLayoutVars>
          <dgm:bulletEnabled val="1"/>
        </dgm:presLayoutVars>
      </dgm:prSet>
      <dgm:spPr/>
      <dgm:t>
        <a:bodyPr/>
        <a:lstStyle/>
        <a:p>
          <a:endParaRPr lang="en-GB"/>
        </a:p>
      </dgm:t>
    </dgm:pt>
    <dgm:pt modelId="{DE48F8EC-ED89-4CF6-A09D-888E300BF8F8}" type="pres">
      <dgm:prSet presAssocID="{D9900E2B-4C96-43DF-B0B8-85E4CA547ABB}" presName="spaceBetweenRectangles" presStyleCnt="0"/>
      <dgm:spPr/>
      <dgm:t>
        <a:bodyPr/>
        <a:lstStyle/>
        <a:p>
          <a:endParaRPr lang="en-GB"/>
        </a:p>
      </dgm:t>
    </dgm:pt>
    <dgm:pt modelId="{11902C06-13E9-4E05-9056-1044051D9026}" type="pres">
      <dgm:prSet presAssocID="{7081F55B-8821-4C61-AD11-ACEEC1A1625B}" presName="parentLin" presStyleCnt="0"/>
      <dgm:spPr/>
    </dgm:pt>
    <dgm:pt modelId="{6761AF9C-B233-4155-8B45-56BF41AC622A}" type="pres">
      <dgm:prSet presAssocID="{7081F55B-8821-4C61-AD11-ACEEC1A1625B}" presName="parentLeftMargin" presStyleLbl="node1" presStyleIdx="1" presStyleCnt="3"/>
      <dgm:spPr/>
      <dgm:t>
        <a:bodyPr/>
        <a:lstStyle/>
        <a:p>
          <a:endParaRPr lang="en-GB"/>
        </a:p>
      </dgm:t>
    </dgm:pt>
    <dgm:pt modelId="{C4B830E8-70BB-4D6C-9EF6-F91D985A5B6F}" type="pres">
      <dgm:prSet presAssocID="{7081F55B-8821-4C61-AD11-ACEEC1A1625B}" presName="parentText" presStyleLbl="node1" presStyleIdx="2" presStyleCnt="3" custScaleX="142857">
        <dgm:presLayoutVars>
          <dgm:chMax val="0"/>
          <dgm:bulletEnabled val="1"/>
        </dgm:presLayoutVars>
      </dgm:prSet>
      <dgm:spPr/>
      <dgm:t>
        <a:bodyPr/>
        <a:lstStyle/>
        <a:p>
          <a:endParaRPr lang="en-GB"/>
        </a:p>
      </dgm:t>
    </dgm:pt>
    <dgm:pt modelId="{878CFFDE-FAE2-4B95-9395-D50D6976CB17}" type="pres">
      <dgm:prSet presAssocID="{7081F55B-8821-4C61-AD11-ACEEC1A1625B}" presName="negativeSpace" presStyleCnt="0"/>
      <dgm:spPr/>
    </dgm:pt>
    <dgm:pt modelId="{FDA73557-7CE1-4B6E-B6F9-A70FEEAB1AA9}" type="pres">
      <dgm:prSet presAssocID="{7081F55B-8821-4C61-AD11-ACEEC1A1625B}" presName="childText" presStyleLbl="conFgAcc1" presStyleIdx="2" presStyleCnt="3" custLinFactNeighborX="393" custLinFactNeighborY="44215">
        <dgm:presLayoutVars>
          <dgm:bulletEnabled val="1"/>
        </dgm:presLayoutVars>
      </dgm:prSet>
      <dgm:spPr/>
    </dgm:pt>
  </dgm:ptLst>
  <dgm:cxnLst>
    <dgm:cxn modelId="{5C3B859E-14BD-462E-8FF0-824D07A8C656}" type="presOf" srcId="{14E54962-0C99-43E7-8663-C521D8A51A8D}" destId="{12724168-3948-4B74-BE57-7FF31DCD1AFB}" srcOrd="1" destOrd="0" presId="urn:microsoft.com/office/officeart/2005/8/layout/list1"/>
    <dgm:cxn modelId="{1AD53789-02EB-4E3C-BB6A-3A608DDA08D2}" type="presOf" srcId="{7C4CD32F-BEBD-4B24-9B87-1B44CD417124}" destId="{0E13F792-8884-403C-88D0-15F3E3D784F8}" srcOrd="0" destOrd="0" presId="urn:microsoft.com/office/officeart/2005/8/layout/list1"/>
    <dgm:cxn modelId="{0CE283A3-1D1F-492B-A415-982BC79D9B3D}" type="presOf" srcId="{14E54962-0C99-43E7-8663-C521D8A51A8D}" destId="{A885C48B-D94C-4C5F-9AFA-598DE42FFFCE}" srcOrd="0" destOrd="0" presId="urn:microsoft.com/office/officeart/2005/8/layout/list1"/>
    <dgm:cxn modelId="{3ED41EDA-DADC-4CF9-951D-AE12D6BDA30D}" srcId="{7C4CD32F-BEBD-4B24-9B87-1B44CD417124}" destId="{2AE9CD66-E4A2-4D43-827C-C55DF705AA82}" srcOrd="1" destOrd="0" parTransId="{44A16F4A-8345-4FED-B895-D3F7EACFB96D}" sibTransId="{D9900E2B-4C96-43DF-B0B8-85E4CA547ABB}"/>
    <dgm:cxn modelId="{0E64F031-101A-4211-9535-61B7438BE6CF}" type="presOf" srcId="{7081F55B-8821-4C61-AD11-ACEEC1A1625B}" destId="{6761AF9C-B233-4155-8B45-56BF41AC622A}" srcOrd="0" destOrd="0" presId="urn:microsoft.com/office/officeart/2005/8/layout/list1"/>
    <dgm:cxn modelId="{AC2AC375-5891-46E7-B3D1-9D05D619D10C}" type="presOf" srcId="{2AE9CD66-E4A2-4D43-827C-C55DF705AA82}" destId="{8CF9DAA1-D5D2-4E14-B6C5-FC21D964B866}" srcOrd="1" destOrd="0" presId="urn:microsoft.com/office/officeart/2005/8/layout/list1"/>
    <dgm:cxn modelId="{20843F8B-C476-4D5F-BB35-91B9EB775F8D}" type="presOf" srcId="{7081F55B-8821-4C61-AD11-ACEEC1A1625B}" destId="{C4B830E8-70BB-4D6C-9EF6-F91D985A5B6F}" srcOrd="1" destOrd="0" presId="urn:microsoft.com/office/officeart/2005/8/layout/list1"/>
    <dgm:cxn modelId="{6AE77A43-2B6F-447F-9899-E5279E905459}" type="presOf" srcId="{2AE9CD66-E4A2-4D43-827C-C55DF705AA82}" destId="{25363759-EBC3-4AF9-AE74-6A7A38E3DC35}" srcOrd="0" destOrd="0" presId="urn:microsoft.com/office/officeart/2005/8/layout/list1"/>
    <dgm:cxn modelId="{73169CB2-A8FA-4B5B-B02A-73ED29CCF16F}" srcId="{7C4CD32F-BEBD-4B24-9B87-1B44CD417124}" destId="{7081F55B-8821-4C61-AD11-ACEEC1A1625B}" srcOrd="2" destOrd="0" parTransId="{B0EC1EFA-47FF-4BB5-BC29-DB8742314F97}" sibTransId="{25408871-9020-47BF-90A3-6E93B691CCBD}"/>
    <dgm:cxn modelId="{7AFB81AA-AD38-40FF-8A45-1555D6E331D1}" srcId="{7C4CD32F-BEBD-4B24-9B87-1B44CD417124}" destId="{14E54962-0C99-43E7-8663-C521D8A51A8D}" srcOrd="0" destOrd="0" parTransId="{D71166F0-E566-4085-8A55-CD1183ED2A2B}" sibTransId="{49E49967-F253-4645-93DD-FE3F77034D92}"/>
    <dgm:cxn modelId="{87AB35D3-41DF-4D31-8967-E237A88CD2A9}" type="presParOf" srcId="{0E13F792-8884-403C-88D0-15F3E3D784F8}" destId="{2A63AAE6-D5C7-4103-8D95-0ADDC28BDC27}" srcOrd="0" destOrd="0" presId="urn:microsoft.com/office/officeart/2005/8/layout/list1"/>
    <dgm:cxn modelId="{466DB80E-B508-4098-819B-5AE95B32121F}" type="presParOf" srcId="{2A63AAE6-D5C7-4103-8D95-0ADDC28BDC27}" destId="{A885C48B-D94C-4C5F-9AFA-598DE42FFFCE}" srcOrd="0" destOrd="0" presId="urn:microsoft.com/office/officeart/2005/8/layout/list1"/>
    <dgm:cxn modelId="{831D5ABD-EBF1-4A36-9227-201DE67A392C}" type="presParOf" srcId="{2A63AAE6-D5C7-4103-8D95-0ADDC28BDC27}" destId="{12724168-3948-4B74-BE57-7FF31DCD1AFB}" srcOrd="1" destOrd="0" presId="urn:microsoft.com/office/officeart/2005/8/layout/list1"/>
    <dgm:cxn modelId="{7F0914EF-AE03-4BF7-8385-334E3E652256}" type="presParOf" srcId="{0E13F792-8884-403C-88D0-15F3E3D784F8}" destId="{5EAD6F67-6DF7-44A2-AA9B-1229D092AD0B}" srcOrd="1" destOrd="0" presId="urn:microsoft.com/office/officeart/2005/8/layout/list1"/>
    <dgm:cxn modelId="{B43AEC87-9661-4090-B127-8324B72E5B12}" type="presParOf" srcId="{0E13F792-8884-403C-88D0-15F3E3D784F8}" destId="{254ADAF1-B6F5-4B12-A28C-1F77E80BC0B0}" srcOrd="2" destOrd="0" presId="urn:microsoft.com/office/officeart/2005/8/layout/list1"/>
    <dgm:cxn modelId="{223FA65C-DA70-4243-8E6A-C5CF55968167}" type="presParOf" srcId="{0E13F792-8884-403C-88D0-15F3E3D784F8}" destId="{C73E383F-EBEA-4822-89E1-4B3E76FA9CD9}" srcOrd="3" destOrd="0" presId="urn:microsoft.com/office/officeart/2005/8/layout/list1"/>
    <dgm:cxn modelId="{89B4C69F-2C2A-4058-B841-F3BC37B0D3ED}" type="presParOf" srcId="{0E13F792-8884-403C-88D0-15F3E3D784F8}" destId="{DAF9EBA1-24F4-458A-B05C-0966D41CC528}" srcOrd="4" destOrd="0" presId="urn:microsoft.com/office/officeart/2005/8/layout/list1"/>
    <dgm:cxn modelId="{BC09EA65-D7F5-49B4-BDCC-4F663A42F50C}" type="presParOf" srcId="{DAF9EBA1-24F4-458A-B05C-0966D41CC528}" destId="{25363759-EBC3-4AF9-AE74-6A7A38E3DC35}" srcOrd="0" destOrd="0" presId="urn:microsoft.com/office/officeart/2005/8/layout/list1"/>
    <dgm:cxn modelId="{F108C278-1F60-4855-983B-26F65A1B9A3D}" type="presParOf" srcId="{DAF9EBA1-24F4-458A-B05C-0966D41CC528}" destId="{8CF9DAA1-D5D2-4E14-B6C5-FC21D964B866}" srcOrd="1" destOrd="0" presId="urn:microsoft.com/office/officeart/2005/8/layout/list1"/>
    <dgm:cxn modelId="{E530AA31-872A-4458-9B6E-87BAA79B068D}" type="presParOf" srcId="{0E13F792-8884-403C-88D0-15F3E3D784F8}" destId="{AD00C579-1FCF-4F7D-9A9C-9B30A32965F9}" srcOrd="5" destOrd="0" presId="urn:microsoft.com/office/officeart/2005/8/layout/list1"/>
    <dgm:cxn modelId="{B2D5404D-E116-4B74-9A92-52AAC33DD4C0}" type="presParOf" srcId="{0E13F792-8884-403C-88D0-15F3E3D784F8}" destId="{E98981BF-B469-47DB-9B30-DA4429DE39AE}" srcOrd="6" destOrd="0" presId="urn:microsoft.com/office/officeart/2005/8/layout/list1"/>
    <dgm:cxn modelId="{845BF5D8-5C43-4B51-9D71-48FEF2D4C3F2}" type="presParOf" srcId="{0E13F792-8884-403C-88D0-15F3E3D784F8}" destId="{DE48F8EC-ED89-4CF6-A09D-888E300BF8F8}" srcOrd="7" destOrd="0" presId="urn:microsoft.com/office/officeart/2005/8/layout/list1"/>
    <dgm:cxn modelId="{AB7DD46B-DD2B-4AFA-B3D8-2A6A6E6A0A30}" type="presParOf" srcId="{0E13F792-8884-403C-88D0-15F3E3D784F8}" destId="{11902C06-13E9-4E05-9056-1044051D9026}" srcOrd="8" destOrd="0" presId="urn:microsoft.com/office/officeart/2005/8/layout/list1"/>
    <dgm:cxn modelId="{70F72EEA-6D48-4B72-BB7B-2BB0427517FD}" type="presParOf" srcId="{11902C06-13E9-4E05-9056-1044051D9026}" destId="{6761AF9C-B233-4155-8B45-56BF41AC622A}" srcOrd="0" destOrd="0" presId="urn:microsoft.com/office/officeart/2005/8/layout/list1"/>
    <dgm:cxn modelId="{6127D217-FD76-406F-8133-5C396D2BA5FF}" type="presParOf" srcId="{11902C06-13E9-4E05-9056-1044051D9026}" destId="{C4B830E8-70BB-4D6C-9EF6-F91D985A5B6F}" srcOrd="1" destOrd="0" presId="urn:microsoft.com/office/officeart/2005/8/layout/list1"/>
    <dgm:cxn modelId="{A7895E0E-C235-42BC-8390-F4F44040DAD5}" type="presParOf" srcId="{0E13F792-8884-403C-88D0-15F3E3D784F8}" destId="{878CFFDE-FAE2-4B95-9395-D50D6976CB17}" srcOrd="9" destOrd="0" presId="urn:microsoft.com/office/officeart/2005/8/layout/list1"/>
    <dgm:cxn modelId="{DB13C61B-E835-4636-A1CC-106B56B56F15}" type="presParOf" srcId="{0E13F792-8884-403C-88D0-15F3E3D784F8}" destId="{FDA73557-7CE1-4B6E-B6F9-A70FEEAB1AA9}"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FF3C91-0AC9-45C9-8B7A-837FA55A14DF}" type="doc">
      <dgm:prSet loTypeId="urn:microsoft.com/office/officeart/2005/8/layout/vList5" loCatId="list" qsTypeId="urn:microsoft.com/office/officeart/2005/8/quickstyle/3d1" qsCatId="3D" csTypeId="urn:microsoft.com/office/officeart/2005/8/colors/accent0_1" csCatId="mainScheme" phldr="1"/>
      <dgm:spPr/>
      <dgm:t>
        <a:bodyPr/>
        <a:lstStyle/>
        <a:p>
          <a:endParaRPr lang="en-US"/>
        </a:p>
      </dgm:t>
    </dgm:pt>
    <dgm:pt modelId="{C6F901F8-0C42-4AF5-9C68-FCDD1FEF0190}">
      <dgm:prSet custT="1"/>
      <dgm:spPr/>
      <dgm:t>
        <a:bodyPr/>
        <a:lstStyle/>
        <a:p>
          <a:pPr algn="ctr" rtl="0"/>
          <a:r>
            <a:rPr lang="en-GB" sz="1800" dirty="0" smtClean="0"/>
            <a:t>Disputes among brothers are usually caused by egotistical reasons and should be ended and prayers should be made for our opponents so that disorder and chaos in the world ends. </a:t>
          </a:r>
          <a:endParaRPr kumimoji="0" lang="en-GB" sz="1800" b="0" i="0" u="none" strike="noStrike" cap="none" normalizeH="0" baseline="0" dirty="0" smtClean="0">
            <a:ln/>
            <a:effectLst/>
            <a:latin typeface="Arial" pitchFamily="34" charset="0"/>
            <a:cs typeface="Arial" pitchFamily="34" charset="0"/>
          </a:endParaRPr>
        </a:p>
      </dgm:t>
    </dgm:pt>
    <dgm:pt modelId="{63CA3394-A354-4BC0-A42C-D1126806ABD0}" type="parTrans" cxnId="{8FCB805F-DA46-4E1E-8993-2FA4712257FA}">
      <dgm:prSet/>
      <dgm:spPr/>
      <dgm:t>
        <a:bodyPr/>
        <a:lstStyle/>
        <a:p>
          <a:endParaRPr lang="en-GB" sz="1800"/>
        </a:p>
      </dgm:t>
    </dgm:pt>
    <dgm:pt modelId="{A800C04E-8655-4F3C-A7D9-B191E6FE3E46}" type="sibTrans" cxnId="{8FCB805F-DA46-4E1E-8993-2FA4712257FA}">
      <dgm:prSet/>
      <dgm:spPr/>
      <dgm:t>
        <a:bodyPr/>
        <a:lstStyle/>
        <a:p>
          <a:endParaRPr lang="en-GB" sz="1800"/>
        </a:p>
      </dgm:t>
    </dgm:pt>
    <dgm:pt modelId="{E6C11EFC-BA81-4347-8F1E-1142386B93F9}">
      <dgm:prSet custT="1"/>
      <dgm:spPr/>
      <dgm:t>
        <a:bodyPr/>
        <a:lstStyle/>
        <a:p>
          <a:pPr algn="ctr" rtl="0"/>
          <a:r>
            <a:rPr lang="en-GB" sz="1800" smtClean="0"/>
            <a:t>We talk a lot about peace but it comes to the crunch when we are also embroiled in disputes and end them for the sake of God. </a:t>
          </a:r>
          <a:endParaRPr kumimoji="0" lang="en-GB" sz="1800" b="1" i="0" u="none" strike="noStrike" cap="none" normalizeH="0" baseline="0" dirty="0" smtClean="0">
            <a:ln/>
            <a:effectLst/>
            <a:latin typeface="Arial" pitchFamily="34" charset="0"/>
            <a:cs typeface="Arial" pitchFamily="34" charset="0"/>
          </a:endParaRPr>
        </a:p>
      </dgm:t>
    </dgm:pt>
    <dgm:pt modelId="{65B2E1BD-0B4C-4790-B833-B288432BF35C}" type="parTrans" cxnId="{C0189559-05B9-4BFF-BC34-B456BFD97CBF}">
      <dgm:prSet/>
      <dgm:spPr/>
      <dgm:t>
        <a:bodyPr/>
        <a:lstStyle/>
        <a:p>
          <a:endParaRPr lang="en-GB"/>
        </a:p>
      </dgm:t>
    </dgm:pt>
    <dgm:pt modelId="{C68C0D4A-BF71-4537-8A42-50EF75ED63CF}" type="sibTrans" cxnId="{C0189559-05B9-4BFF-BC34-B456BFD97CBF}">
      <dgm:prSet/>
      <dgm:spPr/>
      <dgm:t>
        <a:bodyPr/>
        <a:lstStyle/>
        <a:p>
          <a:endParaRPr lang="en-GB"/>
        </a:p>
      </dgm:t>
    </dgm:pt>
    <dgm:pt modelId="{E098990B-543D-4C80-BFAD-16A371AED862}">
      <dgm:prSet custT="1"/>
      <dgm:spPr/>
      <dgm:t>
        <a:bodyPr/>
        <a:lstStyle/>
        <a:p>
          <a:pPr algn="ctr" rtl="0"/>
          <a:r>
            <a:rPr lang="en-GB" sz="1800" dirty="0" smtClean="0"/>
            <a:t>We should turn to God, seek His help to remove any and every kind of pride and arrogance we may harbour and which are impediments in developing humility and also play a part in spreading restlessness and discord. So that peace and accord may spread and no one endures restlessness due to us. </a:t>
          </a:r>
          <a:endParaRPr kumimoji="0" lang="en-GB" sz="1800" b="1" i="0" u="none" strike="noStrike" cap="none" normalizeH="0" baseline="0" dirty="0" smtClean="0">
            <a:ln/>
            <a:effectLst/>
            <a:latin typeface="Arial" pitchFamily="34" charset="0"/>
            <a:cs typeface="Arial" pitchFamily="34" charset="0"/>
          </a:endParaRPr>
        </a:p>
      </dgm:t>
    </dgm:pt>
    <dgm:pt modelId="{0C6357E1-8A3E-4864-ACDD-02DB61F23B17}" type="sibTrans" cxnId="{3E1CB3ED-91BE-4879-822C-1A93A9431F1A}">
      <dgm:prSet/>
      <dgm:spPr/>
      <dgm:t>
        <a:bodyPr/>
        <a:lstStyle/>
        <a:p>
          <a:endParaRPr lang="en-GB"/>
        </a:p>
      </dgm:t>
    </dgm:pt>
    <dgm:pt modelId="{61DF0287-FE8F-4983-A7CF-228F7EF49CA3}" type="parTrans" cxnId="{3E1CB3ED-91BE-4879-822C-1A93A9431F1A}">
      <dgm:prSet/>
      <dgm:spPr/>
      <dgm:t>
        <a:bodyPr/>
        <a:lstStyle/>
        <a:p>
          <a:endParaRPr lang="en-GB"/>
        </a:p>
      </dgm:t>
    </dgm:pt>
    <dgm:pt modelId="{81C40902-7908-4950-A375-7CBC4E735B2E}" type="pres">
      <dgm:prSet presAssocID="{17FF3C91-0AC9-45C9-8B7A-837FA55A14DF}" presName="Name0" presStyleCnt="0">
        <dgm:presLayoutVars>
          <dgm:dir/>
          <dgm:animLvl val="lvl"/>
          <dgm:resizeHandles val="exact"/>
        </dgm:presLayoutVars>
      </dgm:prSet>
      <dgm:spPr/>
      <dgm:t>
        <a:bodyPr/>
        <a:lstStyle/>
        <a:p>
          <a:endParaRPr lang="en-GB"/>
        </a:p>
      </dgm:t>
    </dgm:pt>
    <dgm:pt modelId="{76F35781-B5AD-418D-B7FD-10AC92BE4368}" type="pres">
      <dgm:prSet presAssocID="{C6F901F8-0C42-4AF5-9C68-FCDD1FEF0190}" presName="linNode" presStyleCnt="0"/>
      <dgm:spPr/>
      <dgm:t>
        <a:bodyPr/>
        <a:lstStyle/>
        <a:p>
          <a:endParaRPr lang="en-GB"/>
        </a:p>
      </dgm:t>
    </dgm:pt>
    <dgm:pt modelId="{10B01D86-0A81-4223-B5A0-0E6638C464C9}" type="pres">
      <dgm:prSet presAssocID="{C6F901F8-0C42-4AF5-9C68-FCDD1FEF0190}" presName="parentText" presStyleLbl="node1" presStyleIdx="0" presStyleCnt="3" custScaleX="243590" custScaleY="51963">
        <dgm:presLayoutVars>
          <dgm:chMax val="1"/>
          <dgm:bulletEnabled val="1"/>
        </dgm:presLayoutVars>
      </dgm:prSet>
      <dgm:spPr/>
      <dgm:t>
        <a:bodyPr/>
        <a:lstStyle/>
        <a:p>
          <a:endParaRPr lang="en-GB"/>
        </a:p>
      </dgm:t>
    </dgm:pt>
    <dgm:pt modelId="{0EACB8A8-8564-4412-9FDF-672DC51C36A8}" type="pres">
      <dgm:prSet presAssocID="{A800C04E-8655-4F3C-A7D9-B191E6FE3E46}" presName="sp" presStyleCnt="0"/>
      <dgm:spPr/>
      <dgm:t>
        <a:bodyPr/>
        <a:lstStyle/>
        <a:p>
          <a:endParaRPr lang="en-GB"/>
        </a:p>
      </dgm:t>
    </dgm:pt>
    <dgm:pt modelId="{7F43F9ED-B869-44D2-9930-97F6A27FE03D}" type="pres">
      <dgm:prSet presAssocID="{E6C11EFC-BA81-4347-8F1E-1142386B93F9}" presName="linNode" presStyleCnt="0"/>
      <dgm:spPr/>
      <dgm:t>
        <a:bodyPr/>
        <a:lstStyle/>
        <a:p>
          <a:endParaRPr lang="en-GB"/>
        </a:p>
      </dgm:t>
    </dgm:pt>
    <dgm:pt modelId="{E571616C-9285-4484-9316-01DEDF9A6905}" type="pres">
      <dgm:prSet presAssocID="{E6C11EFC-BA81-4347-8F1E-1142386B93F9}" presName="parentText" presStyleLbl="node1" presStyleIdx="1" presStyleCnt="3" custScaleX="243590" custScaleY="50344">
        <dgm:presLayoutVars>
          <dgm:chMax val="1"/>
          <dgm:bulletEnabled val="1"/>
        </dgm:presLayoutVars>
      </dgm:prSet>
      <dgm:spPr/>
      <dgm:t>
        <a:bodyPr/>
        <a:lstStyle/>
        <a:p>
          <a:endParaRPr lang="en-GB"/>
        </a:p>
      </dgm:t>
    </dgm:pt>
    <dgm:pt modelId="{103EBAB0-8DF2-4FA5-929B-5A988220ABEC}" type="pres">
      <dgm:prSet presAssocID="{C68C0D4A-BF71-4537-8A42-50EF75ED63CF}" presName="sp" presStyleCnt="0"/>
      <dgm:spPr/>
      <dgm:t>
        <a:bodyPr/>
        <a:lstStyle/>
        <a:p>
          <a:endParaRPr lang="en-GB"/>
        </a:p>
      </dgm:t>
    </dgm:pt>
    <dgm:pt modelId="{C9B05240-6CD1-4F72-B94D-DFF20120BA12}" type="pres">
      <dgm:prSet presAssocID="{E098990B-543D-4C80-BFAD-16A371AED862}" presName="linNode" presStyleCnt="0"/>
      <dgm:spPr/>
      <dgm:t>
        <a:bodyPr/>
        <a:lstStyle/>
        <a:p>
          <a:endParaRPr lang="en-GB"/>
        </a:p>
      </dgm:t>
    </dgm:pt>
    <dgm:pt modelId="{791D3F4D-0290-487F-A85A-5610287A91F9}" type="pres">
      <dgm:prSet presAssocID="{E098990B-543D-4C80-BFAD-16A371AED862}" presName="parentText" presStyleLbl="node1" presStyleIdx="2" presStyleCnt="3" custScaleX="243590" custScaleY="72740">
        <dgm:presLayoutVars>
          <dgm:chMax val="1"/>
          <dgm:bulletEnabled val="1"/>
        </dgm:presLayoutVars>
      </dgm:prSet>
      <dgm:spPr/>
      <dgm:t>
        <a:bodyPr/>
        <a:lstStyle/>
        <a:p>
          <a:endParaRPr lang="en-GB"/>
        </a:p>
      </dgm:t>
    </dgm:pt>
  </dgm:ptLst>
  <dgm:cxnLst>
    <dgm:cxn modelId="{3E1CB3ED-91BE-4879-822C-1A93A9431F1A}" srcId="{17FF3C91-0AC9-45C9-8B7A-837FA55A14DF}" destId="{E098990B-543D-4C80-BFAD-16A371AED862}" srcOrd="2" destOrd="0" parTransId="{61DF0287-FE8F-4983-A7CF-228F7EF49CA3}" sibTransId="{0C6357E1-8A3E-4864-ACDD-02DB61F23B17}"/>
    <dgm:cxn modelId="{37A02469-B2F5-4BAE-8EB3-D3B3F1AFBB4D}" type="presOf" srcId="{17FF3C91-0AC9-45C9-8B7A-837FA55A14DF}" destId="{81C40902-7908-4950-A375-7CBC4E735B2E}" srcOrd="0" destOrd="0" presId="urn:microsoft.com/office/officeart/2005/8/layout/vList5"/>
    <dgm:cxn modelId="{412F451C-5809-43A5-9F6C-A4B8CC72E6CB}" type="presOf" srcId="{E098990B-543D-4C80-BFAD-16A371AED862}" destId="{791D3F4D-0290-487F-A85A-5610287A91F9}" srcOrd="0" destOrd="0" presId="urn:microsoft.com/office/officeart/2005/8/layout/vList5"/>
    <dgm:cxn modelId="{C0189559-05B9-4BFF-BC34-B456BFD97CBF}" srcId="{17FF3C91-0AC9-45C9-8B7A-837FA55A14DF}" destId="{E6C11EFC-BA81-4347-8F1E-1142386B93F9}" srcOrd="1" destOrd="0" parTransId="{65B2E1BD-0B4C-4790-B833-B288432BF35C}" sibTransId="{C68C0D4A-BF71-4537-8A42-50EF75ED63CF}"/>
    <dgm:cxn modelId="{8FCB805F-DA46-4E1E-8993-2FA4712257FA}" srcId="{17FF3C91-0AC9-45C9-8B7A-837FA55A14DF}" destId="{C6F901F8-0C42-4AF5-9C68-FCDD1FEF0190}" srcOrd="0" destOrd="0" parTransId="{63CA3394-A354-4BC0-A42C-D1126806ABD0}" sibTransId="{A800C04E-8655-4F3C-A7D9-B191E6FE3E46}"/>
    <dgm:cxn modelId="{A4F1DA4A-B18B-4BB3-8689-2D55A9D126F4}" type="presOf" srcId="{E6C11EFC-BA81-4347-8F1E-1142386B93F9}" destId="{E571616C-9285-4484-9316-01DEDF9A6905}" srcOrd="0" destOrd="0" presId="urn:microsoft.com/office/officeart/2005/8/layout/vList5"/>
    <dgm:cxn modelId="{61D42569-5705-48BB-89C8-1C5C8EE27835}" type="presOf" srcId="{C6F901F8-0C42-4AF5-9C68-FCDD1FEF0190}" destId="{10B01D86-0A81-4223-B5A0-0E6638C464C9}" srcOrd="0" destOrd="0" presId="urn:microsoft.com/office/officeart/2005/8/layout/vList5"/>
    <dgm:cxn modelId="{744A5641-5BBE-4F8A-9DA3-22968F3A8428}" type="presParOf" srcId="{81C40902-7908-4950-A375-7CBC4E735B2E}" destId="{76F35781-B5AD-418D-B7FD-10AC92BE4368}" srcOrd="0" destOrd="0" presId="urn:microsoft.com/office/officeart/2005/8/layout/vList5"/>
    <dgm:cxn modelId="{C36A73A3-95BE-4466-8B5A-7F707E8BEB6C}" type="presParOf" srcId="{76F35781-B5AD-418D-B7FD-10AC92BE4368}" destId="{10B01D86-0A81-4223-B5A0-0E6638C464C9}" srcOrd="0" destOrd="0" presId="urn:microsoft.com/office/officeart/2005/8/layout/vList5"/>
    <dgm:cxn modelId="{3943CE1B-F8CF-4502-830C-7F5659B8D26C}" type="presParOf" srcId="{81C40902-7908-4950-A375-7CBC4E735B2E}" destId="{0EACB8A8-8564-4412-9FDF-672DC51C36A8}" srcOrd="1" destOrd="0" presId="urn:microsoft.com/office/officeart/2005/8/layout/vList5"/>
    <dgm:cxn modelId="{FCED1FB3-626B-4A42-9E48-A8336A95C983}" type="presParOf" srcId="{81C40902-7908-4950-A375-7CBC4E735B2E}" destId="{7F43F9ED-B869-44D2-9930-97F6A27FE03D}" srcOrd="2" destOrd="0" presId="urn:microsoft.com/office/officeart/2005/8/layout/vList5"/>
    <dgm:cxn modelId="{BEA37FD8-6C0F-4976-8CD4-DB1ECFBE13CC}" type="presParOf" srcId="{7F43F9ED-B869-44D2-9930-97F6A27FE03D}" destId="{E571616C-9285-4484-9316-01DEDF9A6905}" srcOrd="0" destOrd="0" presId="urn:microsoft.com/office/officeart/2005/8/layout/vList5"/>
    <dgm:cxn modelId="{70D7D1B1-FB1E-4422-B33C-5B13C6E96FA5}" type="presParOf" srcId="{81C40902-7908-4950-A375-7CBC4E735B2E}" destId="{103EBAB0-8DF2-4FA5-929B-5A988220ABEC}" srcOrd="3" destOrd="0" presId="urn:microsoft.com/office/officeart/2005/8/layout/vList5"/>
    <dgm:cxn modelId="{C9E28AC9-2FBE-4B0D-901F-0C29CCE8C168}" type="presParOf" srcId="{81C40902-7908-4950-A375-7CBC4E735B2E}" destId="{C9B05240-6CD1-4F72-B94D-DFF20120BA12}" srcOrd="4" destOrd="0" presId="urn:microsoft.com/office/officeart/2005/8/layout/vList5"/>
    <dgm:cxn modelId="{94F5BE71-0DFC-4313-8FA1-6022859127FC}" type="presParOf" srcId="{C9B05240-6CD1-4F72-B94D-DFF20120BA12}" destId="{791D3F4D-0290-487F-A85A-5610287A91F9}"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79293" y="563667"/>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latin typeface="Berlin Sans FB Demi" panose="020E0802020502020306" pitchFamily="34" charset="0"/>
            </a:rPr>
            <a:t>Sermon Delivered by Hadhrat Mirza Masroor Ahmad (aba); Head of the Ahmadiyya Muslim Community </a:t>
          </a:r>
          <a:endParaRPr lang="en-GB" sz="1800" kern="1200" dirty="0">
            <a:solidFill>
              <a:schemeClr val="tx1"/>
            </a:solidFill>
            <a:latin typeface="Berlin Sans FB Demi" panose="020E0802020502020306" pitchFamily="34" charset="0"/>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latin typeface="Berlin Sans FB Demi" panose="020E0802020502020306" pitchFamily="34" charset="0"/>
            </a:rPr>
            <a:t>relayed live all across the globe</a:t>
          </a:r>
          <a:endParaRPr lang="en-GB" sz="1800" kern="1200" dirty="0">
            <a:solidFill>
              <a:schemeClr val="tx1"/>
            </a:solidFill>
            <a:latin typeface="Berlin Sans FB Demi" panose="020E0802020502020306" pitchFamily="34" charset="0"/>
          </a:endParaRPr>
        </a:p>
      </dsp:txBody>
      <dsp:txXfrm>
        <a:off x="4390862" y="3284528"/>
        <a:ext cx="3202243" cy="11302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8403-CDFE-4A40-B5F2-0FC3A9E3E60D}">
      <dsp:nvSpPr>
        <dsp:cNvPr id="0" name=""/>
        <dsp:cNvSpPr/>
      </dsp:nvSpPr>
      <dsp:spPr>
        <a:xfrm>
          <a:off x="221285" y="0"/>
          <a:ext cx="3996095" cy="222005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Promised Messiah (on whom be peace) gave the example of </a:t>
          </a:r>
          <a:r>
            <a:rPr lang="en-GB" sz="1800" kern="1200" dirty="0" err="1" smtClean="0"/>
            <a:t>Kabir</a:t>
          </a:r>
          <a:r>
            <a:rPr lang="en-GB" sz="1800" kern="1200" dirty="0" smtClean="0"/>
            <a:t> [15</a:t>
          </a:r>
          <a:r>
            <a:rPr lang="en-GB" sz="1800" kern="1200" baseline="30000" dirty="0" smtClean="0"/>
            <a:t>th</a:t>
          </a:r>
          <a:r>
            <a:rPr lang="en-GB" sz="1800" kern="1200" dirty="0" smtClean="0"/>
            <a:t> century Indian mystic poet] who wrote that he was happy to be born in a humble home and was deferential to </a:t>
          </a:r>
          <a:r>
            <a:rPr lang="en-GB" sz="1800" kern="1200" dirty="0" err="1" smtClean="0"/>
            <a:t>everyone.Adding</a:t>
          </a:r>
          <a:r>
            <a:rPr lang="en-GB" sz="1800" kern="1200" dirty="0" smtClean="0"/>
            <a:t>, had he been born to gentry he would not have found God.  </a:t>
          </a:r>
          <a:endParaRPr lang="en-GB" sz="1800" b="0" u="sng" kern="1200" dirty="0">
            <a:solidFill>
              <a:schemeClr val="tx1"/>
            </a:solidFill>
          </a:endParaRPr>
        </a:p>
      </dsp:txBody>
      <dsp:txXfrm>
        <a:off x="286308" y="65023"/>
        <a:ext cx="3866049" cy="2090007"/>
      </dsp:txXfrm>
    </dsp:sp>
    <dsp:sp modelId="{F9E39F97-65B9-45F3-B7D1-AC8D648B701B}">
      <dsp:nvSpPr>
        <dsp:cNvPr id="0" name=""/>
        <dsp:cNvSpPr/>
      </dsp:nvSpPr>
      <dsp:spPr>
        <a:xfrm rot="5526822">
          <a:off x="1796607" y="2205362"/>
          <a:ext cx="727726" cy="999023"/>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GB" sz="3800" b="0" u="none" kern="1200"/>
        </a:p>
      </dsp:txBody>
      <dsp:txXfrm rot="-5400000">
        <a:off x="1864790" y="2341084"/>
        <a:ext cx="599413" cy="509408"/>
      </dsp:txXfrm>
    </dsp:sp>
    <dsp:sp modelId="{048B4066-202E-418F-AAF4-DC79478535AA}">
      <dsp:nvSpPr>
        <dsp:cNvPr id="0" name=""/>
        <dsp:cNvSpPr/>
      </dsp:nvSpPr>
      <dsp:spPr>
        <a:xfrm>
          <a:off x="103560" y="3189695"/>
          <a:ext cx="3996095" cy="222005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Promised Messiah (on whom be peace) said man should always be mindful of his lowliness. No matter how aristocratic a person is, when he reflects over himself, he will certainly find that from some aspect or the other he is most incompetent and lowly in the entire universe.</a:t>
          </a:r>
          <a:endParaRPr lang="en-GB" sz="1800" b="0" u="none" kern="1200" dirty="0">
            <a:solidFill>
              <a:schemeClr val="tx1"/>
            </a:solidFill>
          </a:endParaRPr>
        </a:p>
      </dsp:txBody>
      <dsp:txXfrm>
        <a:off x="168583" y="3254718"/>
        <a:ext cx="3866049" cy="20900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9E989-C353-4472-A267-7EE29C5F6C50}">
      <dsp:nvSpPr>
        <dsp:cNvPr id="0" name=""/>
        <dsp:cNvSpPr/>
      </dsp:nvSpPr>
      <dsp:spPr>
        <a:xfrm>
          <a:off x="228605" y="219891"/>
          <a:ext cx="7218342" cy="73796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after drawing attention to worship and avoiding associating partners with Him, God has drawn attention to other matters. </a:t>
          </a:r>
          <a:endParaRPr lang="en-GB" sz="1800" b="1" u="sng" kern="1200" dirty="0"/>
        </a:p>
      </dsp:txBody>
      <dsp:txXfrm>
        <a:off x="250219" y="241505"/>
        <a:ext cx="7175114" cy="694737"/>
      </dsp:txXfrm>
    </dsp:sp>
    <dsp:sp modelId="{ECAF2373-6EB0-43E0-879B-F93FC25E44B2}">
      <dsp:nvSpPr>
        <dsp:cNvPr id="0" name=""/>
        <dsp:cNvSpPr/>
      </dsp:nvSpPr>
      <dsp:spPr>
        <a:xfrm rot="5521558">
          <a:off x="3722036" y="946617"/>
          <a:ext cx="196130" cy="283823"/>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0" u="none" kern="1200"/>
        </a:p>
      </dsp:txBody>
      <dsp:txXfrm rot="-5400000">
        <a:off x="3735995" y="990482"/>
        <a:ext cx="170293" cy="137291"/>
      </dsp:txXfrm>
    </dsp:sp>
    <dsp:sp modelId="{4088249D-9AEE-4268-8B22-72C448014BD9}">
      <dsp:nvSpPr>
        <dsp:cNvPr id="0" name=""/>
        <dsp:cNvSpPr/>
      </dsp:nvSpPr>
      <dsp:spPr>
        <a:xfrm>
          <a:off x="222916" y="1219201"/>
          <a:ext cx="7162814" cy="63071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Likewise Ramadan also draws attention towards rights of society and one may adopt them during this month on a permanent basis</a:t>
          </a:r>
          <a:endParaRPr lang="en-GB" sz="1800" b="0" u="none" kern="1200" dirty="0"/>
        </a:p>
      </dsp:txBody>
      <dsp:txXfrm>
        <a:off x="241389" y="1237674"/>
        <a:ext cx="7125868" cy="593772"/>
      </dsp:txXfrm>
    </dsp:sp>
    <dsp:sp modelId="{BEEDDB41-BAB4-402D-8114-E54807134A58}">
      <dsp:nvSpPr>
        <dsp:cNvPr id="0" name=""/>
        <dsp:cNvSpPr/>
      </dsp:nvSpPr>
      <dsp:spPr>
        <a:xfrm rot="5532895">
          <a:off x="3710250" y="1811748"/>
          <a:ext cx="155727" cy="283823"/>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5400000">
        <a:off x="3703870" y="1875813"/>
        <a:ext cx="170293" cy="109009"/>
      </dsp:txXfrm>
    </dsp:sp>
    <dsp:sp modelId="{FA17349B-DF98-4EEA-A693-CC6978F17AEE}">
      <dsp:nvSpPr>
        <dsp:cNvPr id="0" name=""/>
        <dsp:cNvSpPr/>
      </dsp:nvSpPr>
      <dsp:spPr>
        <a:xfrm>
          <a:off x="190510" y="2057400"/>
          <a:ext cx="7162789" cy="63071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If these rights are not discharged worship alone cannot attain all the objectives of Ramadan</a:t>
          </a:r>
          <a:endParaRPr lang="en-GB" sz="1800" b="0" u="none" kern="1200" dirty="0"/>
        </a:p>
      </dsp:txBody>
      <dsp:txXfrm>
        <a:off x="208983" y="2075873"/>
        <a:ext cx="7125843" cy="593772"/>
      </dsp:txXfrm>
    </dsp:sp>
    <dsp:sp modelId="{8899F6F7-26FD-4DC9-97E0-32E15E7225D1}">
      <dsp:nvSpPr>
        <dsp:cNvPr id="0" name=""/>
        <dsp:cNvSpPr/>
      </dsp:nvSpPr>
      <dsp:spPr>
        <a:xfrm rot="5264936">
          <a:off x="3676781" y="2761134"/>
          <a:ext cx="212760" cy="283823"/>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3696761" y="2796690"/>
        <a:ext cx="170293" cy="148932"/>
      </dsp:txXfrm>
    </dsp:sp>
    <dsp:sp modelId="{C523EB17-3323-46B5-AEC1-49F290FE6567}">
      <dsp:nvSpPr>
        <dsp:cNvPr id="0" name=""/>
        <dsp:cNvSpPr/>
      </dsp:nvSpPr>
      <dsp:spPr>
        <a:xfrm>
          <a:off x="190510" y="2971799"/>
          <a:ext cx="7162789" cy="63071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Indeed, worship of God is an objective of this month which should be practiced and made permanent for the rest of the year</a:t>
          </a:r>
          <a:endParaRPr lang="en-GB" sz="1800" b="0" u="none" kern="1200" dirty="0"/>
        </a:p>
      </dsp:txBody>
      <dsp:txXfrm>
        <a:off x="208983" y="2990272"/>
        <a:ext cx="7125843" cy="593772"/>
      </dsp:txXfrm>
    </dsp:sp>
    <dsp:sp modelId="{E26AA74A-E7B4-4A26-A2B3-5FC0DCCC3F75}">
      <dsp:nvSpPr>
        <dsp:cNvPr id="0" name=""/>
        <dsp:cNvSpPr/>
      </dsp:nvSpPr>
      <dsp:spPr>
        <a:xfrm rot="5258196">
          <a:off x="3694210" y="3631155"/>
          <a:ext cx="219414" cy="283823"/>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u="none" kern="1200"/>
        </a:p>
      </dsp:txBody>
      <dsp:txXfrm rot="-5400000">
        <a:off x="3717414" y="3663387"/>
        <a:ext cx="170293" cy="153590"/>
      </dsp:txXfrm>
    </dsp:sp>
    <dsp:sp modelId="{09EC8444-430B-41A9-A67E-392B331394D4}">
      <dsp:nvSpPr>
        <dsp:cNvPr id="0" name=""/>
        <dsp:cNvSpPr/>
      </dsp:nvSpPr>
      <dsp:spPr>
        <a:xfrm>
          <a:off x="152402" y="3894821"/>
          <a:ext cx="7315195" cy="63071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Similarly rights of mankind are also discharged in this month and should be made permanent for the rest of the year. </a:t>
          </a:r>
          <a:endParaRPr lang="en-US" sz="1800" kern="1200" dirty="0"/>
        </a:p>
      </dsp:txBody>
      <dsp:txXfrm>
        <a:off x="170875" y="3913294"/>
        <a:ext cx="7278249" cy="5937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8403-CDFE-4A40-B5F2-0FC3A9E3E60D}">
      <dsp:nvSpPr>
        <dsp:cNvPr id="0" name=""/>
        <dsp:cNvSpPr/>
      </dsp:nvSpPr>
      <dsp:spPr>
        <a:xfrm>
          <a:off x="221285" y="0"/>
          <a:ext cx="3996095" cy="222005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During Ramadan the generosity of the Holy Prophet (peace and blessings of Allah be on him) towards the needy used to increase intensely and has been liken to fierce wind</a:t>
          </a:r>
          <a:endParaRPr lang="en-GB" sz="1800" b="0" u="sng" kern="1200" dirty="0">
            <a:solidFill>
              <a:schemeClr val="tx1"/>
            </a:solidFill>
          </a:endParaRPr>
        </a:p>
      </dsp:txBody>
      <dsp:txXfrm>
        <a:off x="286308" y="65023"/>
        <a:ext cx="3866049" cy="2090007"/>
      </dsp:txXfrm>
    </dsp:sp>
    <dsp:sp modelId="{F9E39F97-65B9-45F3-B7D1-AC8D648B701B}">
      <dsp:nvSpPr>
        <dsp:cNvPr id="0" name=""/>
        <dsp:cNvSpPr/>
      </dsp:nvSpPr>
      <dsp:spPr>
        <a:xfrm rot="5526822">
          <a:off x="1796607" y="2205362"/>
          <a:ext cx="727726" cy="999023"/>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GB" sz="3800" b="0" u="none" kern="1200"/>
        </a:p>
      </dsp:txBody>
      <dsp:txXfrm rot="-5400000">
        <a:off x="1864790" y="2341084"/>
        <a:ext cx="599413" cy="509408"/>
      </dsp:txXfrm>
    </dsp:sp>
    <dsp:sp modelId="{048B4066-202E-418F-AAF4-DC79478535AA}">
      <dsp:nvSpPr>
        <dsp:cNvPr id="0" name=""/>
        <dsp:cNvSpPr/>
      </dsp:nvSpPr>
      <dsp:spPr>
        <a:xfrm>
          <a:off x="103560" y="3189695"/>
          <a:ext cx="3996095" cy="222005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His generosity during rest of the year was also peerless; therefore to liken its intensity during Ramadan to fierce wind is because there is could be no other apt analogy. </a:t>
          </a:r>
          <a:endParaRPr lang="en-GB" sz="1800" b="0" u="none" kern="1200" dirty="0">
            <a:solidFill>
              <a:schemeClr val="tx1"/>
            </a:solidFill>
          </a:endParaRPr>
        </a:p>
      </dsp:txBody>
      <dsp:txXfrm>
        <a:off x="168583" y="3254718"/>
        <a:ext cx="3866049" cy="20900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94F50-5F08-4760-9CCA-EF4811F613F6}">
      <dsp:nvSpPr>
        <dsp:cNvPr id="0" name=""/>
        <dsp:cNvSpPr/>
      </dsp:nvSpPr>
      <dsp:spPr>
        <a:xfrm>
          <a:off x="0" y="4446059"/>
          <a:ext cx="6972300" cy="75829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kern="1200" dirty="0" smtClean="0"/>
            <a:t>The Holy Prophet (peace and blessing of Allah be on him) said one who cares for orphan will be alongside me in Paradise. </a:t>
          </a:r>
          <a:endParaRPr lang="en-US" sz="1800" kern="1200" dirty="0"/>
        </a:p>
      </dsp:txBody>
      <dsp:txXfrm>
        <a:off x="0" y="4446059"/>
        <a:ext cx="6972300" cy="758299"/>
      </dsp:txXfrm>
    </dsp:sp>
    <dsp:sp modelId="{CBC2211E-5894-4291-8413-A5CD5116A7C3}">
      <dsp:nvSpPr>
        <dsp:cNvPr id="0" name=""/>
        <dsp:cNvSpPr/>
      </dsp:nvSpPr>
      <dsp:spPr>
        <a:xfrm rot="10800000">
          <a:off x="0" y="3556861"/>
          <a:ext cx="6972300" cy="89795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Care of orphans and to make them a useful part of society is a most important obligation</a:t>
          </a:r>
          <a:endParaRPr lang="en-GB" sz="1800" kern="1200" dirty="0">
            <a:solidFill>
              <a:schemeClr val="tx1"/>
            </a:solidFill>
          </a:endParaRPr>
        </a:p>
      </dsp:txBody>
      <dsp:txXfrm rot="10800000">
        <a:off x="0" y="3556861"/>
        <a:ext cx="6972300" cy="583464"/>
      </dsp:txXfrm>
    </dsp:sp>
    <dsp:sp modelId="{71325C71-15FA-4F91-96E2-9805D9AFB6F9}">
      <dsp:nvSpPr>
        <dsp:cNvPr id="0" name=""/>
        <dsp:cNvSpPr/>
      </dsp:nvSpPr>
      <dsp:spPr>
        <a:xfrm rot="10800000">
          <a:off x="0" y="2667663"/>
          <a:ext cx="6972300" cy="89795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There are also rights of relatives; if husband and wife fulfil the dues of their respective in-laws as God commands to fulfil rights of close familial ties (rehmi rishtay) many disputes and disagreements would be resolved. </a:t>
          </a:r>
          <a:endParaRPr lang="en-GB" sz="1800" kern="1200" dirty="0">
            <a:solidFill>
              <a:schemeClr val="tx1"/>
            </a:solidFill>
          </a:endParaRPr>
        </a:p>
      </dsp:txBody>
      <dsp:txXfrm rot="10800000">
        <a:off x="0" y="2667663"/>
        <a:ext cx="6972300" cy="583464"/>
      </dsp:txXfrm>
    </dsp:sp>
    <dsp:sp modelId="{668A7D2B-F672-4677-8EA0-E60DBA40E7BD}">
      <dsp:nvSpPr>
        <dsp:cNvPr id="0" name=""/>
        <dsp:cNvSpPr/>
      </dsp:nvSpPr>
      <dsp:spPr>
        <a:xfrm rot="10800000">
          <a:off x="0" y="1778465"/>
          <a:ext cx="6972300" cy="89795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The Holy Qur’an mentions rights of parents elsewhere as well. It is the duty of children and not a favour</a:t>
          </a:r>
          <a:endParaRPr lang="en-GB" sz="1800" u="sng" kern="1200" dirty="0">
            <a:solidFill>
              <a:schemeClr val="tx1"/>
            </a:solidFill>
          </a:endParaRPr>
        </a:p>
      </dsp:txBody>
      <dsp:txXfrm rot="10800000">
        <a:off x="0" y="1778465"/>
        <a:ext cx="6972300" cy="583464"/>
      </dsp:txXfrm>
    </dsp:sp>
    <dsp:sp modelId="{052DA997-F865-4FEE-A963-A6A4DCF51B55}">
      <dsp:nvSpPr>
        <dsp:cNvPr id="0" name=""/>
        <dsp:cNvSpPr/>
      </dsp:nvSpPr>
      <dsp:spPr>
        <a:xfrm rot="10800000">
          <a:off x="0" y="889267"/>
          <a:ext cx="6972300" cy="89795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These are rights of parents, relatives, the needy, neighbours, travellers, other acquaintances and those who are under our care. Thus one verse draws attention to and commands the rights of entire humanity</a:t>
          </a:r>
          <a:r>
            <a:rPr lang="en-GB" sz="1800" kern="1200" dirty="0" smtClean="0">
              <a:solidFill>
                <a:schemeClr val="bg1"/>
              </a:solidFill>
            </a:rPr>
            <a:t>. </a:t>
          </a:r>
          <a:endParaRPr lang="en-GB" sz="1800" kern="1200" dirty="0"/>
        </a:p>
      </dsp:txBody>
      <dsp:txXfrm rot="10800000">
        <a:off x="0" y="889267"/>
        <a:ext cx="6972300" cy="583464"/>
      </dsp:txXfrm>
    </dsp:sp>
    <dsp:sp modelId="{999D5999-0995-433E-BD6F-CFC0A8812852}">
      <dsp:nvSpPr>
        <dsp:cNvPr id="0" name=""/>
        <dsp:cNvSpPr/>
      </dsp:nvSpPr>
      <dsp:spPr>
        <a:xfrm rot="10800000">
          <a:off x="0" y="69"/>
          <a:ext cx="6972300" cy="897955"/>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Unless both rights of God and rights of mankind are fulfilled one cannot be a true believer, rather one is arrogant.</a:t>
          </a:r>
          <a:endParaRPr lang="en-GB" sz="1800" kern="1200" dirty="0"/>
        </a:p>
      </dsp:txBody>
      <dsp:txXfrm rot="10800000">
        <a:off x="0" y="69"/>
        <a:ext cx="6972300" cy="5834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F8803-63A0-42C5-B2C7-7CE33B7718C6}">
      <dsp:nvSpPr>
        <dsp:cNvPr id="0" name=""/>
        <dsp:cNvSpPr/>
      </dsp:nvSpPr>
      <dsp:spPr>
        <a:xfrm>
          <a:off x="-6543757" y="-736229"/>
          <a:ext cx="7602402" cy="7462693"/>
        </a:xfrm>
        <a:prstGeom prst="blockArc">
          <a:avLst>
            <a:gd name="adj1" fmla="val 18900000"/>
            <a:gd name="adj2" fmla="val 2700000"/>
            <a:gd name="adj3" fmla="val 268"/>
          </a:avLst>
        </a:pr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195646-08DE-4F03-B687-11C2AE517F64}">
      <dsp:nvSpPr>
        <dsp:cNvPr id="0" name=""/>
        <dsp:cNvSpPr/>
      </dsp:nvSpPr>
      <dsp:spPr>
        <a:xfrm>
          <a:off x="479518" y="156739"/>
          <a:ext cx="6369320" cy="94806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Then there are the rights of the needy, meeting all their necessities and </a:t>
          </a:r>
          <a:r>
            <a:rPr lang="en-GB" sz="1800" kern="1200" dirty="0" err="1" smtClean="0"/>
            <a:t>Jama’at</a:t>
          </a:r>
          <a:r>
            <a:rPr lang="en-GB" sz="1800" kern="1200" dirty="0" smtClean="0"/>
            <a:t> has separate, specific funds in this regard</a:t>
          </a:r>
          <a:r>
            <a:rPr lang="en-GB" sz="1800" kern="1200" dirty="0" smtClean="0"/>
            <a:t>. </a:t>
          </a:r>
          <a:endParaRPr lang="en-GB" sz="1800" kern="1200" dirty="0"/>
        </a:p>
      </dsp:txBody>
      <dsp:txXfrm>
        <a:off x="479518" y="156739"/>
        <a:ext cx="6369320" cy="948065"/>
      </dsp:txXfrm>
    </dsp:sp>
    <dsp:sp modelId="{7F94B5A6-8FF4-4162-99CD-DD9E1C301DB3}">
      <dsp:nvSpPr>
        <dsp:cNvPr id="0" name=""/>
        <dsp:cNvSpPr/>
      </dsp:nvSpPr>
      <dsp:spPr>
        <a:xfrm>
          <a:off x="162308" y="280657"/>
          <a:ext cx="634420" cy="7002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3297D0-ABC6-44DE-9657-ACF8B6EF101B}">
      <dsp:nvSpPr>
        <dsp:cNvPr id="0" name=""/>
        <dsp:cNvSpPr/>
      </dsp:nvSpPr>
      <dsp:spPr>
        <a:xfrm>
          <a:off x="998272" y="1261303"/>
          <a:ext cx="5850566" cy="63065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smtClean="0"/>
            <a:t>The Jama’at has an established system for the care of orphans. </a:t>
          </a:r>
          <a:endParaRPr lang="en-GB" sz="1800" b="1" u="sng" kern="1200" dirty="0"/>
        </a:p>
      </dsp:txBody>
      <dsp:txXfrm>
        <a:off x="998272" y="1261303"/>
        <a:ext cx="5850566" cy="630651"/>
      </dsp:txXfrm>
    </dsp:sp>
    <dsp:sp modelId="{EBD88172-6580-4F22-9C7E-2BA7FE85D46B}">
      <dsp:nvSpPr>
        <dsp:cNvPr id="0" name=""/>
        <dsp:cNvSpPr/>
      </dsp:nvSpPr>
      <dsp:spPr>
        <a:xfrm>
          <a:off x="681062" y="1226515"/>
          <a:ext cx="634420" cy="7002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5172E30-6E19-4FC7-8274-86521970DFAB}">
      <dsp:nvSpPr>
        <dsp:cNvPr id="0" name=""/>
        <dsp:cNvSpPr/>
      </dsp:nvSpPr>
      <dsp:spPr>
        <a:xfrm>
          <a:off x="1235485" y="2207161"/>
          <a:ext cx="5613353" cy="63065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Then there are rights of relatives and neighbours; neighbours living in one’s vicinity as well as neighbours with whom one has ties, also neighbours whom we do not know very well and neighbours who are needy but with whom one is not on good terms</a:t>
          </a:r>
          <a:endParaRPr lang="en-GB" sz="1800" b="1" u="sng" kern="1200" dirty="0"/>
        </a:p>
      </dsp:txBody>
      <dsp:txXfrm>
        <a:off x="1235485" y="2207161"/>
        <a:ext cx="5613353" cy="630651"/>
      </dsp:txXfrm>
    </dsp:sp>
    <dsp:sp modelId="{C1031296-0515-419D-8AEE-70AB10AC334F}">
      <dsp:nvSpPr>
        <dsp:cNvPr id="0" name=""/>
        <dsp:cNvSpPr/>
      </dsp:nvSpPr>
      <dsp:spPr>
        <a:xfrm>
          <a:off x="841328" y="2128330"/>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8C0F53-D25A-42E5-9DF4-899336F10D33}">
      <dsp:nvSpPr>
        <dsp:cNvPr id="0" name=""/>
        <dsp:cNvSpPr/>
      </dsp:nvSpPr>
      <dsp:spPr>
        <a:xfrm>
          <a:off x="1235485" y="3152421"/>
          <a:ext cx="5613353" cy="63065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l" defTabSz="800100">
            <a:lnSpc>
              <a:spcPct val="90000"/>
            </a:lnSpc>
            <a:spcBef>
              <a:spcPct val="0"/>
            </a:spcBef>
            <a:spcAft>
              <a:spcPct val="35000"/>
            </a:spcAft>
          </a:pPr>
          <a:r>
            <a:rPr lang="en-GB" sz="1800" kern="1200" smtClean="0"/>
            <a:t>Then there are rights of close friends, companions and travellers</a:t>
          </a:r>
          <a:endParaRPr lang="en-US" sz="1800" kern="1200" dirty="0"/>
        </a:p>
      </dsp:txBody>
      <dsp:txXfrm>
        <a:off x="1235485" y="3152421"/>
        <a:ext cx="5613353" cy="630651"/>
      </dsp:txXfrm>
    </dsp:sp>
    <dsp:sp modelId="{919792AD-B4B8-4416-AF8B-E58A6C3F1A97}">
      <dsp:nvSpPr>
        <dsp:cNvPr id="0" name=""/>
        <dsp:cNvSpPr/>
      </dsp:nvSpPr>
      <dsp:spPr>
        <a:xfrm>
          <a:off x="841328" y="3073589"/>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77C928-B613-4050-AF13-BDE653340F27}">
      <dsp:nvSpPr>
        <dsp:cNvPr id="0" name=""/>
        <dsp:cNvSpPr/>
      </dsp:nvSpPr>
      <dsp:spPr>
        <a:xfrm>
          <a:off x="998272" y="4098279"/>
          <a:ext cx="5850566" cy="630651"/>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00580" tIns="45720" rIns="45720" bIns="45720" numCol="1" spcCol="1270" anchor="ctr" anchorCtr="0">
          <a:noAutofit/>
        </a:bodyPr>
        <a:lstStyle/>
        <a:p>
          <a:pPr lvl="0" algn="ctr" defTabSz="800100">
            <a:lnSpc>
              <a:spcPct val="90000"/>
            </a:lnSpc>
            <a:spcBef>
              <a:spcPct val="0"/>
            </a:spcBef>
            <a:spcAft>
              <a:spcPct val="35000"/>
            </a:spcAft>
          </a:pPr>
          <a:r>
            <a:rPr lang="en-GB" sz="1800" kern="1200" smtClean="0"/>
            <a:t>These words override rights of husband and wife over each other and also encompass rights of friends, associates and co-workers</a:t>
          </a:r>
          <a:endParaRPr lang="en-GB" sz="1800" kern="1200" dirty="0">
            <a:solidFill>
              <a:schemeClr val="bg1"/>
            </a:solidFill>
          </a:endParaRPr>
        </a:p>
      </dsp:txBody>
      <dsp:txXfrm>
        <a:off x="998272" y="4098279"/>
        <a:ext cx="5850566" cy="630651"/>
      </dsp:txXfrm>
    </dsp:sp>
    <dsp:sp modelId="{EAE9B7A8-365D-4DFA-BD7A-6A8EB2B9F508}">
      <dsp:nvSpPr>
        <dsp:cNvPr id="0" name=""/>
        <dsp:cNvSpPr/>
      </dsp:nvSpPr>
      <dsp:spPr>
        <a:xfrm>
          <a:off x="604115" y="4019447"/>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ED3D8F-D332-4074-B76C-9DBBB872557A}">
      <dsp:nvSpPr>
        <dsp:cNvPr id="0" name=""/>
        <dsp:cNvSpPr/>
      </dsp:nvSpPr>
      <dsp:spPr>
        <a:xfrm>
          <a:off x="479518" y="5044137"/>
          <a:ext cx="6369320" cy="63065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0580"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Attention is also drawn to rights of those under our care and then it is stated that whosoever does not abide by this is arrogant and this is disliked by God. </a:t>
          </a:r>
          <a:r>
            <a:rPr lang="en-GB" sz="1800" kern="1200" dirty="0" smtClean="0"/>
            <a:t>nt</a:t>
          </a:r>
          <a:r>
            <a:rPr lang="en-GB" sz="1800" kern="1200" dirty="0" smtClean="0"/>
            <a:t>. </a:t>
          </a:r>
          <a:endParaRPr lang="en-US" sz="1800" kern="1200" dirty="0"/>
        </a:p>
      </dsp:txBody>
      <dsp:txXfrm>
        <a:off x="479518" y="5044137"/>
        <a:ext cx="6369320" cy="630651"/>
      </dsp:txXfrm>
    </dsp:sp>
    <dsp:sp modelId="{3FA4B1A1-C36D-441D-BD83-E2E469A789C9}">
      <dsp:nvSpPr>
        <dsp:cNvPr id="0" name=""/>
        <dsp:cNvSpPr/>
      </dsp:nvSpPr>
      <dsp:spPr>
        <a:xfrm>
          <a:off x="85360" y="4965305"/>
          <a:ext cx="788314" cy="78831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B8403-CDFE-4A40-B5F2-0FC3A9E3E60D}">
      <dsp:nvSpPr>
        <dsp:cNvPr id="0" name=""/>
        <dsp:cNvSpPr/>
      </dsp:nvSpPr>
      <dsp:spPr>
        <a:xfrm>
          <a:off x="0" y="0"/>
          <a:ext cx="4343400" cy="22178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Promised Messiah (on whom be peace) said: If you wish God in the heavens to be pleased with you then be as one with each other just as two brothers in a mother’s womb. Be kind to your subordinates, your wives and your needy brothers so that kindness is shown to you in the heavens. If you become truly His, He will also become yours’</a:t>
          </a:r>
          <a:endParaRPr lang="en-GB" sz="1800" b="0" u="sng" kern="1200" dirty="0">
            <a:solidFill>
              <a:schemeClr val="tx1"/>
            </a:solidFill>
          </a:endParaRPr>
        </a:p>
      </dsp:txBody>
      <dsp:txXfrm>
        <a:off x="64960" y="64960"/>
        <a:ext cx="4213480" cy="2087965"/>
      </dsp:txXfrm>
    </dsp:sp>
    <dsp:sp modelId="{F9E39F97-65B9-45F3-B7D1-AC8D648B701B}">
      <dsp:nvSpPr>
        <dsp:cNvPr id="0" name=""/>
        <dsp:cNvSpPr/>
      </dsp:nvSpPr>
      <dsp:spPr>
        <a:xfrm rot="5400000">
          <a:off x="1807422" y="2204563"/>
          <a:ext cx="728554" cy="998048"/>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GB" sz="3800" b="0" u="none" kern="1200"/>
        </a:p>
      </dsp:txBody>
      <dsp:txXfrm rot="-5400000">
        <a:off x="1872285" y="2339310"/>
        <a:ext cx="598828" cy="509988"/>
      </dsp:txXfrm>
    </dsp:sp>
    <dsp:sp modelId="{048B4066-202E-418F-AAF4-DC79478535AA}">
      <dsp:nvSpPr>
        <dsp:cNvPr id="0" name=""/>
        <dsp:cNvSpPr/>
      </dsp:nvSpPr>
      <dsp:spPr>
        <a:xfrm>
          <a:off x="0" y="3189290"/>
          <a:ext cx="4343400" cy="22178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said at another juncture that anyone wishing to have longevity of life should propagate pious deeds and be of benefit to God’s creation.</a:t>
          </a:r>
          <a:endParaRPr lang="en-GB" sz="1800" b="0" u="none" kern="1200" dirty="0">
            <a:solidFill>
              <a:schemeClr val="tx1"/>
            </a:solidFill>
          </a:endParaRPr>
        </a:p>
      </dsp:txBody>
      <dsp:txXfrm>
        <a:off x="64960" y="3254250"/>
        <a:ext cx="4213480" cy="20879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C28FA-0A73-4661-B9CC-CC6F70A19B4F}">
      <dsp:nvSpPr>
        <dsp:cNvPr id="0" name=""/>
        <dsp:cNvSpPr/>
      </dsp:nvSpPr>
      <dsp:spPr>
        <a:xfrm>
          <a:off x="0" y="1158675"/>
          <a:ext cx="7081805" cy="9851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Two funeral Prayers in absentia were announced. </a:t>
          </a:r>
          <a:endParaRPr lang="en-GB" sz="1800" kern="1200" dirty="0"/>
        </a:p>
      </dsp:txBody>
      <dsp:txXfrm>
        <a:off x="28853" y="1187528"/>
        <a:ext cx="7024099" cy="927395"/>
      </dsp:txXfrm>
    </dsp:sp>
    <dsp:sp modelId="{916DE8ED-DA79-43F8-BC1E-5BDAB09F0800}">
      <dsp:nvSpPr>
        <dsp:cNvPr id="0" name=""/>
        <dsp:cNvSpPr/>
      </dsp:nvSpPr>
      <dsp:spPr>
        <a:xfrm>
          <a:off x="708180" y="2143777"/>
          <a:ext cx="710577" cy="576804"/>
        </a:xfrm>
        <a:custGeom>
          <a:avLst/>
          <a:gdLst/>
          <a:ahLst/>
          <a:cxnLst/>
          <a:rect l="0" t="0" r="0" b="0"/>
          <a:pathLst>
            <a:path>
              <a:moveTo>
                <a:pt x="0" y="0"/>
              </a:moveTo>
              <a:lnTo>
                <a:pt x="0" y="576804"/>
              </a:lnTo>
              <a:lnTo>
                <a:pt x="710577" y="57680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9E920B-AC5A-4032-B6DC-6C522F587BE0}">
      <dsp:nvSpPr>
        <dsp:cNvPr id="0" name=""/>
        <dsp:cNvSpPr/>
      </dsp:nvSpPr>
      <dsp:spPr>
        <a:xfrm>
          <a:off x="1418758" y="2305351"/>
          <a:ext cx="5500415" cy="83046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smtClean="0"/>
            <a:t>Hadayat Bibi Sahiba, wife of a dervish of Qadian who passed away on 4 June after a brief illness. She was a moosia.</a:t>
          </a:r>
          <a:endParaRPr lang="en-GB" sz="1800" kern="1200" dirty="0"/>
        </a:p>
      </dsp:txBody>
      <dsp:txXfrm>
        <a:off x="1443081" y="2329674"/>
        <a:ext cx="5451769" cy="781814"/>
      </dsp:txXfrm>
    </dsp:sp>
    <dsp:sp modelId="{C0885CF0-2714-451B-9D61-1AC6EC5C0173}">
      <dsp:nvSpPr>
        <dsp:cNvPr id="0" name=""/>
        <dsp:cNvSpPr/>
      </dsp:nvSpPr>
      <dsp:spPr>
        <a:xfrm>
          <a:off x="708180" y="2143777"/>
          <a:ext cx="710577" cy="1614881"/>
        </a:xfrm>
        <a:custGeom>
          <a:avLst/>
          <a:gdLst/>
          <a:ahLst/>
          <a:cxnLst/>
          <a:rect l="0" t="0" r="0" b="0"/>
          <a:pathLst>
            <a:path>
              <a:moveTo>
                <a:pt x="0" y="0"/>
              </a:moveTo>
              <a:lnTo>
                <a:pt x="0" y="1614881"/>
              </a:lnTo>
              <a:lnTo>
                <a:pt x="710577" y="1614881"/>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08F438-D558-4862-A7EA-7C77E4DD753A}">
      <dsp:nvSpPr>
        <dsp:cNvPr id="0" name=""/>
        <dsp:cNvSpPr/>
      </dsp:nvSpPr>
      <dsp:spPr>
        <a:xfrm>
          <a:off x="1418758" y="3343427"/>
          <a:ext cx="5583461" cy="83046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smtClean="0"/>
            <a:t>Maulawi Muhammad Ahmad Saqib Sahib passed away on 18 May at the age of 98. He dedicated/devoted his life in 1939 and served the Jama’at in a long, distinguished service. He was a moosi. </a:t>
          </a:r>
          <a:endParaRPr lang="en-GB" sz="1800" kern="1200" dirty="0"/>
        </a:p>
      </dsp:txBody>
      <dsp:txXfrm>
        <a:off x="1443081" y="3367750"/>
        <a:ext cx="5534815" cy="781814"/>
      </dsp:txXfrm>
    </dsp:sp>
    <dsp:sp modelId="{365F8A12-E9A9-490B-B580-A184F40FE4D1}">
      <dsp:nvSpPr>
        <dsp:cNvPr id="0" name=""/>
        <dsp:cNvSpPr/>
      </dsp:nvSpPr>
      <dsp:spPr>
        <a:xfrm>
          <a:off x="708180" y="2143777"/>
          <a:ext cx="710577" cy="2652957"/>
        </a:xfrm>
        <a:custGeom>
          <a:avLst/>
          <a:gdLst/>
          <a:ahLst/>
          <a:cxnLst/>
          <a:rect l="0" t="0" r="0" b="0"/>
          <a:pathLst>
            <a:path>
              <a:moveTo>
                <a:pt x="0" y="0"/>
              </a:moveTo>
              <a:lnTo>
                <a:pt x="0" y="2652957"/>
              </a:lnTo>
              <a:lnTo>
                <a:pt x="710577" y="2652957"/>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8FF3E7-8E91-4615-8120-F3739BED58EF}">
      <dsp:nvSpPr>
        <dsp:cNvPr id="0" name=""/>
        <dsp:cNvSpPr/>
      </dsp:nvSpPr>
      <dsp:spPr>
        <a:xfrm>
          <a:off x="1418758" y="4381503"/>
          <a:ext cx="5613025" cy="83046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 </a:t>
          </a:r>
          <a:r>
            <a:rPr lang="en-US" sz="1800" i="1" kern="1200" dirty="0" err="1" smtClean="0"/>
            <a:t>inna</a:t>
          </a:r>
          <a:r>
            <a:rPr lang="en-US" sz="1800" i="1" kern="1200" dirty="0" smtClean="0"/>
            <a:t> </a:t>
          </a:r>
          <a:r>
            <a:rPr lang="en-US" sz="1800" i="1" kern="1200" dirty="0" err="1" smtClean="0"/>
            <a:t>lillahay</a:t>
          </a:r>
          <a:r>
            <a:rPr lang="en-US" sz="1800" i="1" kern="1200" dirty="0" smtClean="0"/>
            <a:t> </a:t>
          </a:r>
          <a:r>
            <a:rPr lang="en-US" sz="1800" i="1" kern="1200" dirty="0" err="1" smtClean="0"/>
            <a:t>wa</a:t>
          </a:r>
          <a:r>
            <a:rPr lang="en-US" sz="1800" i="1" kern="1200" dirty="0" smtClean="0"/>
            <a:t> </a:t>
          </a:r>
          <a:r>
            <a:rPr lang="en-US" sz="1800" i="1" kern="1200" dirty="0" err="1" smtClean="0"/>
            <a:t>inna</a:t>
          </a:r>
          <a:r>
            <a:rPr lang="en-US" sz="1800" i="1" kern="1200" dirty="0" smtClean="0"/>
            <a:t> </a:t>
          </a:r>
          <a:r>
            <a:rPr lang="en-US" sz="1800" i="1" kern="1200" dirty="0" err="1" smtClean="0"/>
            <a:t>elaihay</a:t>
          </a:r>
          <a:r>
            <a:rPr lang="en-US" sz="1800" i="1" kern="1200" dirty="0" smtClean="0"/>
            <a:t> </a:t>
          </a:r>
          <a:r>
            <a:rPr lang="en-US" sz="1800" i="1" kern="1200" dirty="0" err="1" smtClean="0"/>
            <a:t>rajayoon</a:t>
          </a:r>
          <a:r>
            <a:rPr lang="en-US" sz="1800" i="1" kern="1200" dirty="0" smtClean="0"/>
            <a:t>.</a:t>
          </a:r>
          <a:endParaRPr lang="en-GB" sz="1800" i="1" kern="1200" dirty="0"/>
        </a:p>
      </dsp:txBody>
      <dsp:txXfrm>
        <a:off x="1443081" y="4405826"/>
        <a:ext cx="5564379" cy="781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5627B-F11A-4AB6-B23E-11C921176ECC}">
      <dsp:nvSpPr>
        <dsp:cNvPr id="0" name=""/>
        <dsp:cNvSpPr/>
      </dsp:nvSpPr>
      <dsp:spPr>
        <a:xfrm>
          <a:off x="0" y="0"/>
          <a:ext cx="8839200" cy="94040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Promised Messiah (on whom be peace) said purification of the self and reformation are essential and were the purposes for which God had sent him. </a:t>
          </a:r>
          <a:endParaRPr lang="en-GB" sz="1800" b="0" u="none" kern="1200" dirty="0">
            <a:solidFill>
              <a:schemeClr val="tx1"/>
            </a:solidFill>
          </a:endParaRPr>
        </a:p>
      </dsp:txBody>
      <dsp:txXfrm>
        <a:off x="1855507" y="0"/>
        <a:ext cx="6983692" cy="940406"/>
      </dsp:txXfrm>
    </dsp:sp>
    <dsp:sp modelId="{DCDB53DB-086B-4F65-9F72-42A1FE430A4A}">
      <dsp:nvSpPr>
        <dsp:cNvPr id="0" name=""/>
        <dsp:cNvSpPr/>
      </dsp:nvSpPr>
      <dsp:spPr>
        <a:xfrm>
          <a:off x="133781" y="119534"/>
          <a:ext cx="1675611"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FDCDB05-0232-4D73-8790-1C9DA14526E9}">
      <dsp:nvSpPr>
        <dsp:cNvPr id="0" name=""/>
        <dsp:cNvSpPr/>
      </dsp:nvSpPr>
      <dsp:spPr>
        <a:xfrm>
          <a:off x="0" y="1028073"/>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Today some of these commandments were extolled in the Friday sermon which play part in purification of self as well as creating love and peace in society. </a:t>
          </a:r>
          <a:endParaRPr lang="en-GB" sz="1800" b="0" u="none" kern="1200" dirty="0">
            <a:solidFill>
              <a:schemeClr val="tx1"/>
            </a:solidFill>
          </a:endParaRPr>
        </a:p>
      </dsp:txBody>
      <dsp:txXfrm>
        <a:off x="1855507" y="1028073"/>
        <a:ext cx="6983692" cy="876672"/>
      </dsp:txXfrm>
    </dsp:sp>
    <dsp:sp modelId="{DB1CD404-7772-4A45-87CD-6EA318EDE9F7}">
      <dsp:nvSpPr>
        <dsp:cNvPr id="0" name=""/>
        <dsp:cNvSpPr/>
      </dsp:nvSpPr>
      <dsp:spPr>
        <a:xfrm>
          <a:off x="87667" y="1115740"/>
          <a:ext cx="1767840"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62131D2-53A9-44FC-BC00-23A3697ADD51}">
      <dsp:nvSpPr>
        <dsp:cNvPr id="0" name=""/>
        <dsp:cNvSpPr/>
      </dsp:nvSpPr>
      <dsp:spPr>
        <a:xfrm>
          <a:off x="0" y="1992412"/>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We should turn to God, seek His help to remove any and every kind of pride and arrogance we may harbour </a:t>
          </a:r>
          <a:endParaRPr lang="en-GB" sz="1800" b="0" u="none" kern="1200" dirty="0">
            <a:solidFill>
              <a:schemeClr val="tx1"/>
            </a:solidFill>
          </a:endParaRPr>
        </a:p>
      </dsp:txBody>
      <dsp:txXfrm>
        <a:off x="1855507" y="1992412"/>
        <a:ext cx="6983692" cy="876672"/>
      </dsp:txXfrm>
    </dsp:sp>
    <dsp:sp modelId="{E0902578-D558-4407-ACB1-38ADF8FE5E00}">
      <dsp:nvSpPr>
        <dsp:cNvPr id="0" name=""/>
        <dsp:cNvSpPr/>
      </dsp:nvSpPr>
      <dsp:spPr>
        <a:xfrm>
          <a:off x="87667" y="2080079"/>
          <a:ext cx="1767840"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A061EA4-D994-4AE8-9D74-9707CE95A3DD}">
      <dsp:nvSpPr>
        <dsp:cNvPr id="0" name=""/>
        <dsp:cNvSpPr/>
      </dsp:nvSpPr>
      <dsp:spPr>
        <a:xfrm>
          <a:off x="0" y="2956751"/>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During Ramadan God grants to those who fulfil His rights as well as the rights of mankind</a:t>
          </a:r>
          <a:r>
            <a:rPr lang="en-GB" sz="1800" kern="1200" dirty="0" smtClean="0"/>
            <a:t>.</a:t>
          </a:r>
          <a:endParaRPr lang="en-GB" sz="1800" b="0" u="none" kern="1200" dirty="0">
            <a:solidFill>
              <a:schemeClr val="tx1"/>
            </a:solidFill>
          </a:endParaRPr>
        </a:p>
      </dsp:txBody>
      <dsp:txXfrm>
        <a:off x="1855507" y="2956751"/>
        <a:ext cx="6983692" cy="876672"/>
      </dsp:txXfrm>
    </dsp:sp>
    <dsp:sp modelId="{3457CD15-9A30-4D6C-80E7-62A0682683C3}">
      <dsp:nvSpPr>
        <dsp:cNvPr id="0" name=""/>
        <dsp:cNvSpPr/>
      </dsp:nvSpPr>
      <dsp:spPr>
        <a:xfrm>
          <a:off x="87667" y="3044419"/>
          <a:ext cx="1767840" cy="701337"/>
        </a:xfrm>
        <a:prstGeom prst="roundRect">
          <a:avLst>
            <a:gd name="adj" fmla="val 1000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19ACADD-57B0-4F26-AFA6-6A5075B0DE47}">
      <dsp:nvSpPr>
        <dsp:cNvPr id="0" name=""/>
        <dsp:cNvSpPr/>
      </dsp:nvSpPr>
      <dsp:spPr>
        <a:xfrm>
          <a:off x="0" y="3921091"/>
          <a:ext cx="8839200" cy="8766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Two funeral Prayers in absentia were announced. </a:t>
          </a:r>
          <a:endParaRPr lang="en-GB" sz="1800" b="0" u="none" kern="1200" dirty="0">
            <a:solidFill>
              <a:schemeClr val="tx1"/>
            </a:solidFill>
          </a:endParaRPr>
        </a:p>
      </dsp:txBody>
      <dsp:txXfrm>
        <a:off x="1855507" y="3921091"/>
        <a:ext cx="6983692" cy="876672"/>
      </dsp:txXfrm>
    </dsp:sp>
    <dsp:sp modelId="{576B50EB-45F2-4266-8402-F276CE0105F3}">
      <dsp:nvSpPr>
        <dsp:cNvPr id="0" name=""/>
        <dsp:cNvSpPr/>
      </dsp:nvSpPr>
      <dsp:spPr>
        <a:xfrm>
          <a:off x="87667" y="4008758"/>
          <a:ext cx="1767840" cy="701337"/>
        </a:xfrm>
        <a:prstGeom prst="roundRect">
          <a:avLst>
            <a:gd name="adj" fmla="val 1000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E7665-364F-4A8A-BD26-B6F01CA2E151}">
      <dsp:nvSpPr>
        <dsp:cNvPr id="0" name=""/>
        <dsp:cNvSpPr/>
      </dsp:nvSpPr>
      <dsp:spPr>
        <a:xfrm>
          <a:off x="917054" y="0"/>
          <a:ext cx="5678742" cy="107824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wanted us to make purification of self a constant part of our lives in order to fulfil the dues of </a:t>
          </a:r>
          <a:r>
            <a:rPr lang="en-GB" sz="1800" kern="1200" dirty="0" err="1" smtClean="0"/>
            <a:t>Bai’at</a:t>
          </a:r>
          <a:endParaRPr lang="en-GB" sz="1800" b="0" u="none" kern="1200" dirty="0"/>
        </a:p>
      </dsp:txBody>
      <dsp:txXfrm>
        <a:off x="948635" y="31581"/>
        <a:ext cx="5615580" cy="1015085"/>
      </dsp:txXfrm>
    </dsp:sp>
    <dsp:sp modelId="{04155AB9-3A23-4874-94EE-8BDB77C1FC55}">
      <dsp:nvSpPr>
        <dsp:cNvPr id="0" name=""/>
        <dsp:cNvSpPr/>
      </dsp:nvSpPr>
      <dsp:spPr>
        <a:xfrm rot="5518870">
          <a:off x="3500519" y="1247571"/>
          <a:ext cx="453425" cy="374318"/>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0" u="none" kern="1200"/>
        </a:p>
      </dsp:txBody>
      <dsp:txXfrm rot="-5400000">
        <a:off x="3616878" y="1208051"/>
        <a:ext cx="224590" cy="341130"/>
      </dsp:txXfrm>
    </dsp:sp>
    <dsp:sp modelId="{643CC4F5-15C2-41ED-9337-5996D7FCAC16}">
      <dsp:nvSpPr>
        <dsp:cNvPr id="0" name=""/>
        <dsp:cNvSpPr/>
      </dsp:nvSpPr>
      <dsp:spPr>
        <a:xfrm>
          <a:off x="922365" y="1687928"/>
          <a:ext cx="5546668" cy="121339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Ahmadis should remember that in order to fulfil dues of Bai’at we have to keep God’s commandments in view and put them in practice</a:t>
          </a:r>
          <a:endParaRPr lang="en-US" sz="1800" b="1" u="sng" kern="1200" dirty="0"/>
        </a:p>
      </dsp:txBody>
      <dsp:txXfrm>
        <a:off x="957904" y="1723467"/>
        <a:ext cx="5475590" cy="1142317"/>
      </dsp:txXfrm>
    </dsp:sp>
    <dsp:sp modelId="{CA8DB873-2098-41C8-A628-B53BD7CBD4B9}">
      <dsp:nvSpPr>
        <dsp:cNvPr id="0" name=""/>
        <dsp:cNvSpPr/>
      </dsp:nvSpPr>
      <dsp:spPr>
        <a:xfrm rot="5400000">
          <a:off x="3468188" y="2931658"/>
          <a:ext cx="455023" cy="546028"/>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3531892" y="2977161"/>
        <a:ext cx="327616" cy="318516"/>
      </dsp:txXfrm>
    </dsp:sp>
    <dsp:sp modelId="{BC23201D-EF34-4B37-9F05-B9EBC3E88A2C}">
      <dsp:nvSpPr>
        <dsp:cNvPr id="0" name=""/>
        <dsp:cNvSpPr/>
      </dsp:nvSpPr>
      <dsp:spPr>
        <a:xfrm>
          <a:off x="988383" y="3508021"/>
          <a:ext cx="5414632" cy="121339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We should ever be mindful to have God’s pleasure in view.</a:t>
          </a:r>
          <a:endParaRPr lang="en-GB" sz="1800" b="1" u="sng" kern="1200" dirty="0"/>
        </a:p>
      </dsp:txBody>
      <dsp:txXfrm>
        <a:off x="1023922" y="3543560"/>
        <a:ext cx="5343554" cy="1142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DB608-D853-47C2-8196-CC10DB1D02D5}">
      <dsp:nvSpPr>
        <dsp:cNvPr id="0" name=""/>
        <dsp:cNvSpPr/>
      </dsp:nvSpPr>
      <dsp:spPr>
        <a:xfrm>
          <a:off x="0" y="3602185"/>
          <a:ext cx="6781800" cy="1265582"/>
        </a:xfrm>
        <a:prstGeom prst="rect">
          <a:avLst/>
        </a:prstGeom>
        <a:solidFill>
          <a:schemeClr val="accent3">
            <a:lumMod val="75000"/>
          </a:schemeClr>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People who follow this also experience acceptance of prayers and are the kind of folk about whom the Promised Messiah (on whom be peace) said that they purify themselves, seek God’s kingdom and establish God’s kingdom on earth. </a:t>
          </a:r>
          <a:endParaRPr lang="en-GB" sz="1800" b="0" u="none" kern="1200" dirty="0">
            <a:solidFill>
              <a:schemeClr val="bg1"/>
            </a:solidFill>
          </a:endParaRPr>
        </a:p>
      </dsp:txBody>
      <dsp:txXfrm>
        <a:off x="0" y="3602185"/>
        <a:ext cx="6781800" cy="1265582"/>
      </dsp:txXfrm>
    </dsp:sp>
    <dsp:sp modelId="{66EB39F4-DB3E-48EF-8679-4DB1D7EBB5AA}">
      <dsp:nvSpPr>
        <dsp:cNvPr id="0" name=""/>
        <dsp:cNvSpPr/>
      </dsp:nvSpPr>
      <dsp:spPr>
        <a:xfrm rot="10800000">
          <a:off x="0" y="1981193"/>
          <a:ext cx="6781800" cy="1818650"/>
        </a:xfrm>
        <a:prstGeom prst="upArrowCallout">
          <a:avLst/>
        </a:prstGeom>
        <a:solidFill>
          <a:srgbClr val="660066"/>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u="sng" kern="1200" dirty="0" smtClean="0">
              <a:solidFill>
                <a:schemeClr val="bg1"/>
              </a:solidFill>
            </a:rPr>
            <a:t>They took all the funds of the </a:t>
          </a:r>
          <a:r>
            <a:rPr lang="en-GB" sz="1800" b="1" u="sng" kern="1200" dirty="0" err="1" smtClean="0">
              <a:solidFill>
                <a:schemeClr val="bg1"/>
              </a:solidFill>
            </a:rPr>
            <a:t>Jama’at</a:t>
          </a:r>
          <a:r>
            <a:rPr lang="en-GB" sz="1800" b="1" u="sng" kern="1200" dirty="0" smtClean="0">
              <a:solidFill>
                <a:schemeClr val="bg1"/>
              </a:solidFill>
            </a:rPr>
            <a:t> with them yet remained unsuccessful</a:t>
          </a:r>
          <a:endParaRPr lang="en-GB" sz="1800" b="1" u="sng" kern="1200" dirty="0">
            <a:solidFill>
              <a:schemeClr val="bg1"/>
            </a:solidFill>
          </a:endParaRPr>
        </a:p>
      </dsp:txBody>
      <dsp:txXfrm rot="10800000">
        <a:off x="0" y="1981193"/>
        <a:ext cx="6781800" cy="1181704"/>
      </dsp:txXfrm>
    </dsp:sp>
    <dsp:sp modelId="{999D5999-0995-433E-BD6F-CFC0A8812852}">
      <dsp:nvSpPr>
        <dsp:cNvPr id="0" name=""/>
        <dsp:cNvSpPr/>
      </dsp:nvSpPr>
      <dsp:spPr>
        <a:xfrm rot="10800000">
          <a:off x="0" y="457206"/>
          <a:ext cx="6781800" cy="181865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The individuals who were distant from </a:t>
          </a:r>
          <a:r>
            <a:rPr lang="en-GB" sz="1800" kern="1200" dirty="0" err="1" smtClean="0"/>
            <a:t>Khilafat</a:t>
          </a:r>
          <a:r>
            <a:rPr lang="en-GB" sz="1800" kern="1200" dirty="0" smtClean="0"/>
            <a:t> were spiritual and temporal scholars and were also experienced and people of status.</a:t>
          </a:r>
          <a:endParaRPr lang="en-GB" sz="1800" b="0" u="none" kern="1200" dirty="0"/>
        </a:p>
      </dsp:txBody>
      <dsp:txXfrm rot="10800000">
        <a:off x="0" y="457206"/>
        <a:ext cx="6781800" cy="1181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4C0B6-75E2-4C4D-A840-D9D26FA7FF42}">
      <dsp:nvSpPr>
        <dsp:cNvPr id="0" name=""/>
        <dsp:cNvSpPr/>
      </dsp:nvSpPr>
      <dsp:spPr>
        <a:xfrm>
          <a:off x="0" y="2679238"/>
          <a:ext cx="4953000" cy="87938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‘So enter thou among My chosen servants, And enter thou My Garden.’ (89:30-31)</a:t>
          </a:r>
          <a:endParaRPr lang="en-GB" sz="1800" kern="1200" dirty="0"/>
        </a:p>
      </dsp:txBody>
      <dsp:txXfrm>
        <a:off x="0" y="2679238"/>
        <a:ext cx="4953000" cy="879385"/>
      </dsp:txXfrm>
    </dsp:sp>
    <dsp:sp modelId="{560CABC9-E6BD-4CDD-9CCF-949F068F2825}">
      <dsp:nvSpPr>
        <dsp:cNvPr id="0" name=""/>
        <dsp:cNvSpPr/>
      </dsp:nvSpPr>
      <dsp:spPr>
        <a:xfrm rot="10800000">
          <a:off x="0" y="1339934"/>
          <a:ext cx="4953000" cy="1352495"/>
        </a:xfrm>
        <a:prstGeom prst="upArrowCallou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He taught that if paradise was sought in this world then first the world had to be made paradisiacal and be like those about whom God states in the Qur’an: </a:t>
          </a:r>
          <a:endParaRPr lang="en-GB" sz="1800" kern="1200" dirty="0">
            <a:solidFill>
              <a:schemeClr val="bg1"/>
            </a:solidFill>
          </a:endParaRPr>
        </a:p>
      </dsp:txBody>
      <dsp:txXfrm rot="10800000">
        <a:off x="0" y="1339934"/>
        <a:ext cx="4953000" cy="878811"/>
      </dsp:txXfrm>
    </dsp:sp>
    <dsp:sp modelId="{6CE9567F-134B-4A3A-AC85-2CAF8FBFAEB7}">
      <dsp:nvSpPr>
        <dsp:cNvPr id="0" name=""/>
        <dsp:cNvSpPr/>
      </dsp:nvSpPr>
      <dsp:spPr>
        <a:xfrm rot="10800000">
          <a:off x="0" y="629"/>
          <a:ext cx="4953000" cy="1352495"/>
        </a:xfrm>
        <a:prstGeom prst="upArrowCallou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This is the reason He sends Prophets and among the Prophets the Holy Prophet (peace and blessings of Allah be on him) was the most excellent to teach man how to become true servant of God.</a:t>
          </a:r>
          <a:endParaRPr lang="en-GB" sz="1800" kern="1200" dirty="0"/>
        </a:p>
      </dsp:txBody>
      <dsp:txXfrm rot="10800000">
        <a:off x="0" y="629"/>
        <a:ext cx="4953000" cy="8788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F8803-63A0-42C5-B2C7-7CE33B7718C6}">
      <dsp:nvSpPr>
        <dsp:cNvPr id="0" name=""/>
        <dsp:cNvSpPr/>
      </dsp:nvSpPr>
      <dsp:spPr>
        <a:xfrm>
          <a:off x="-6409735" y="-721234"/>
          <a:ext cx="7446717" cy="7309869"/>
        </a:xfrm>
        <a:prstGeom prst="blockArc">
          <a:avLst>
            <a:gd name="adj1" fmla="val 18900000"/>
            <a:gd name="adj2" fmla="val 2700000"/>
            <a:gd name="adj3" fmla="val 274"/>
          </a:avLst>
        </a:pr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195646-08DE-4F03-B687-11C2AE517F64}">
      <dsp:nvSpPr>
        <dsp:cNvPr id="0" name=""/>
        <dsp:cNvSpPr/>
      </dsp:nvSpPr>
      <dsp:spPr>
        <a:xfrm>
          <a:off x="551183" y="181966"/>
          <a:ext cx="6299347" cy="11029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2342" tIns="45720" rIns="45720" bIns="45720" numCol="1" spcCol="1270" anchor="ctr" anchorCtr="0">
          <a:noAutofit/>
        </a:bodyPr>
        <a:lstStyle/>
        <a:p>
          <a:pPr lvl="0" algn="ctr" defTabSz="800100">
            <a:lnSpc>
              <a:spcPct val="90000"/>
            </a:lnSpc>
            <a:spcBef>
              <a:spcPct val="0"/>
            </a:spcBef>
            <a:spcAft>
              <a:spcPct val="35000"/>
            </a:spcAft>
          </a:pPr>
          <a:r>
            <a:rPr lang="en-GB" sz="1800" kern="1200" smtClean="0"/>
            <a:t>There is no external way to gauge this and each person who claims to have faith needs to self-reflect and see if he is free from all pride</a:t>
          </a:r>
          <a:endParaRPr lang="en-GB" sz="1800" kern="1200" dirty="0"/>
        </a:p>
      </dsp:txBody>
      <dsp:txXfrm>
        <a:off x="551183" y="181966"/>
        <a:ext cx="6299347" cy="1102917"/>
      </dsp:txXfrm>
    </dsp:sp>
    <dsp:sp modelId="{7F94B5A6-8FF4-4162-99CD-DD9E1C301DB3}">
      <dsp:nvSpPr>
        <dsp:cNvPr id="0" name=""/>
        <dsp:cNvSpPr/>
      </dsp:nvSpPr>
      <dsp:spPr>
        <a:xfrm>
          <a:off x="182161" y="326124"/>
          <a:ext cx="738043" cy="81460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3297D0-ABC6-44DE-9657-ACF8B6EF101B}">
      <dsp:nvSpPr>
        <dsp:cNvPr id="0" name=""/>
        <dsp:cNvSpPr/>
      </dsp:nvSpPr>
      <dsp:spPr>
        <a:xfrm>
          <a:off x="1076902" y="1466732"/>
          <a:ext cx="5773628" cy="7336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2342" tIns="45720" rIns="45720" bIns="45720" numCol="1" spcCol="1270" anchor="ctr" anchorCtr="0">
          <a:noAutofit/>
        </a:bodyPr>
        <a:lstStyle/>
        <a:p>
          <a:pPr lvl="0" algn="ctr" defTabSz="800100">
            <a:lnSpc>
              <a:spcPct val="90000"/>
            </a:lnSpc>
            <a:spcBef>
              <a:spcPct val="0"/>
            </a:spcBef>
            <a:spcAft>
              <a:spcPct val="35000"/>
            </a:spcAft>
          </a:pPr>
          <a:r>
            <a:rPr lang="en-GB" sz="1800" kern="1200" smtClean="0"/>
            <a:t>pride of lineage, pride of wealth, pride of highly educated offspring, pride of one’s academic prowess etc. </a:t>
          </a:r>
          <a:endParaRPr lang="en-GB" sz="1800" b="1" u="sng" kern="1200" dirty="0"/>
        </a:p>
      </dsp:txBody>
      <dsp:txXfrm>
        <a:off x="1076902" y="1466732"/>
        <a:ext cx="5773628" cy="733659"/>
      </dsp:txXfrm>
    </dsp:sp>
    <dsp:sp modelId="{EBD88172-6580-4F22-9C7E-2BA7FE85D46B}">
      <dsp:nvSpPr>
        <dsp:cNvPr id="0" name=""/>
        <dsp:cNvSpPr/>
      </dsp:nvSpPr>
      <dsp:spPr>
        <a:xfrm>
          <a:off x="707880" y="1426262"/>
          <a:ext cx="738043" cy="81460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8A436F-483B-4E4F-8DC9-FDE0F042550C}">
      <dsp:nvSpPr>
        <dsp:cNvPr id="0" name=""/>
        <dsp:cNvSpPr/>
      </dsp:nvSpPr>
      <dsp:spPr>
        <a:xfrm>
          <a:off x="1238255" y="2452687"/>
          <a:ext cx="5612274" cy="96202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2342"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The Holy Prophet (peace and blessings of Allah be on him) said that no Arab is superior to a non-Arab and no non-Arab is superior to an Arab. </a:t>
          </a:r>
          <a:endParaRPr lang="en-US" sz="1800" kern="1200" dirty="0"/>
        </a:p>
      </dsp:txBody>
      <dsp:txXfrm>
        <a:off x="1238255" y="2452687"/>
        <a:ext cx="5612274" cy="962025"/>
      </dsp:txXfrm>
    </dsp:sp>
    <dsp:sp modelId="{919792AD-B4B8-4416-AF8B-E58A6C3F1A97}">
      <dsp:nvSpPr>
        <dsp:cNvPr id="0" name=""/>
        <dsp:cNvSpPr/>
      </dsp:nvSpPr>
      <dsp:spPr>
        <a:xfrm>
          <a:off x="779718" y="2475162"/>
          <a:ext cx="917074" cy="91707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D10465-4E37-41F4-A627-FC5AE91B9B02}">
      <dsp:nvSpPr>
        <dsp:cNvPr id="0" name=""/>
        <dsp:cNvSpPr/>
      </dsp:nvSpPr>
      <dsp:spPr>
        <a:xfrm>
          <a:off x="1076902" y="3667007"/>
          <a:ext cx="5773628" cy="733659"/>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582342" tIns="45720" rIns="45720" bIns="45720" numCol="1" spcCol="1270" anchor="ctr" anchorCtr="0">
          <a:noAutofit/>
        </a:bodyPr>
        <a:lstStyle/>
        <a:p>
          <a:pPr lvl="0" algn="ctr" defTabSz="800100">
            <a:lnSpc>
              <a:spcPct val="90000"/>
            </a:lnSpc>
            <a:spcBef>
              <a:spcPct val="0"/>
            </a:spcBef>
            <a:spcAft>
              <a:spcPct val="35000"/>
            </a:spcAft>
          </a:pPr>
          <a:r>
            <a:rPr lang="en-GB" sz="1800" kern="1200" smtClean="0"/>
            <a:t>The main aspect is righteousness and one who is righteous will not harbour any form of pride</a:t>
          </a:r>
          <a:endParaRPr lang="en-GB" sz="1800" kern="1200" dirty="0">
            <a:solidFill>
              <a:schemeClr val="bg1"/>
            </a:solidFill>
          </a:endParaRPr>
        </a:p>
      </dsp:txBody>
      <dsp:txXfrm>
        <a:off x="1076902" y="3667007"/>
        <a:ext cx="5773628" cy="733659"/>
      </dsp:txXfrm>
    </dsp:sp>
    <dsp:sp modelId="{EAE9B7A8-365D-4DFA-BD7A-6A8EB2B9F508}">
      <dsp:nvSpPr>
        <dsp:cNvPr id="0" name=""/>
        <dsp:cNvSpPr/>
      </dsp:nvSpPr>
      <dsp:spPr>
        <a:xfrm>
          <a:off x="618365" y="3575300"/>
          <a:ext cx="917074" cy="91707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2CA870-6185-4363-A0E6-E96BDA53DC03}">
      <dsp:nvSpPr>
        <dsp:cNvPr id="0" name=""/>
        <dsp:cNvSpPr/>
      </dsp:nvSpPr>
      <dsp:spPr>
        <a:xfrm>
          <a:off x="551183" y="4767145"/>
          <a:ext cx="6299347" cy="7336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2342"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At times one can be so proud of one’s academic prowess that one becomes distant from faith. </a:t>
          </a:r>
          <a:endParaRPr lang="en-US" sz="1800" kern="1200" dirty="0"/>
        </a:p>
      </dsp:txBody>
      <dsp:txXfrm>
        <a:off x="551183" y="4767145"/>
        <a:ext cx="6299347" cy="733659"/>
      </dsp:txXfrm>
    </dsp:sp>
    <dsp:sp modelId="{3FA4B1A1-C36D-441D-BD83-E2E469A789C9}">
      <dsp:nvSpPr>
        <dsp:cNvPr id="0" name=""/>
        <dsp:cNvSpPr/>
      </dsp:nvSpPr>
      <dsp:spPr>
        <a:xfrm>
          <a:off x="92646" y="4675437"/>
          <a:ext cx="917074" cy="91707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DB608-D853-47C2-8196-CC10DB1D02D5}">
      <dsp:nvSpPr>
        <dsp:cNvPr id="0" name=""/>
        <dsp:cNvSpPr/>
      </dsp:nvSpPr>
      <dsp:spPr>
        <a:xfrm>
          <a:off x="0" y="3602185"/>
          <a:ext cx="6781800" cy="1265582"/>
        </a:xfrm>
        <a:prstGeom prst="rect">
          <a:avLst/>
        </a:prstGeom>
        <a:solidFill>
          <a:schemeClr val="accent3">
            <a:lumMod val="75000"/>
          </a:schemeClr>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This is the blessed model to maintain peace in society and is an answer to those who make negative allegations against the Holy Prophet and is also an answer for those who carry out barbaric cruelty in his name. </a:t>
          </a:r>
          <a:endParaRPr lang="en-GB" sz="1800" b="0" u="none" kern="1200" dirty="0">
            <a:solidFill>
              <a:schemeClr val="bg1"/>
            </a:solidFill>
          </a:endParaRPr>
        </a:p>
      </dsp:txBody>
      <dsp:txXfrm>
        <a:off x="0" y="3602185"/>
        <a:ext cx="6781800" cy="1265582"/>
      </dsp:txXfrm>
    </dsp:sp>
    <dsp:sp modelId="{66EB39F4-DB3E-48EF-8679-4DB1D7EBB5AA}">
      <dsp:nvSpPr>
        <dsp:cNvPr id="0" name=""/>
        <dsp:cNvSpPr/>
      </dsp:nvSpPr>
      <dsp:spPr>
        <a:xfrm rot="10800000">
          <a:off x="0" y="1981193"/>
          <a:ext cx="6781800" cy="1818650"/>
        </a:xfrm>
        <a:prstGeom prst="upArrowCallout">
          <a:avLst/>
        </a:prstGeom>
        <a:solidFill>
          <a:srgbClr val="660066"/>
        </a:soli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the Holy Prophet (peace and blessings of Allah be on him) said: do not give me preference over Musa</a:t>
          </a:r>
          <a:endParaRPr lang="en-GB" sz="1800" b="1" u="sng" kern="1200" dirty="0">
            <a:solidFill>
              <a:schemeClr val="bg1"/>
            </a:solidFill>
          </a:endParaRPr>
        </a:p>
      </dsp:txBody>
      <dsp:txXfrm rot="10800000">
        <a:off x="0" y="1981193"/>
        <a:ext cx="6781800" cy="1181704"/>
      </dsp:txXfrm>
    </dsp:sp>
    <dsp:sp modelId="{999D5999-0995-433E-BD6F-CFC0A8812852}">
      <dsp:nvSpPr>
        <dsp:cNvPr id="0" name=""/>
        <dsp:cNvSpPr/>
      </dsp:nvSpPr>
      <dsp:spPr>
        <a:xfrm rot="10800000">
          <a:off x="0" y="457206"/>
          <a:ext cx="6781800" cy="1818650"/>
        </a:xfrm>
        <a:prstGeom prst="upArrowCallou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28575">
          <a:solidFill>
            <a:srgbClr val="660066"/>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when a Jew said he had been hurt because when he tried to prove the excellence of Hazrat Musa (on whom be peace) to a Muslim, the Muslim responded harshly saying the status of the Holy Prophet (peace and blessings of Allah be on him) was higher,</a:t>
          </a:r>
          <a:endParaRPr lang="en-GB" sz="1800" b="0" u="none" kern="1200" dirty="0"/>
        </a:p>
      </dsp:txBody>
      <dsp:txXfrm rot="10800000">
        <a:off x="0" y="457206"/>
        <a:ext cx="6781800" cy="11817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ADAF1-B6F5-4B12-A28C-1F77E80BC0B0}">
      <dsp:nvSpPr>
        <dsp:cNvPr id="0" name=""/>
        <dsp:cNvSpPr/>
      </dsp:nvSpPr>
      <dsp:spPr>
        <a:xfrm>
          <a:off x="0" y="929555"/>
          <a:ext cx="70866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2724168-3948-4B74-BE57-7FF31DCD1AFB}">
      <dsp:nvSpPr>
        <dsp:cNvPr id="0" name=""/>
        <dsp:cNvSpPr/>
      </dsp:nvSpPr>
      <dsp:spPr>
        <a:xfrm>
          <a:off x="339111" y="0"/>
          <a:ext cx="6747488" cy="1323824"/>
        </a:xfrm>
        <a:prstGeom prst="roundRect">
          <a:avLst/>
        </a:prstGeom>
        <a:solidFill>
          <a:schemeClr val="lt1"/>
        </a:solidFill>
        <a:ln w="25400" cap="flat" cmpd="sng" algn="ctr">
          <a:solidFill>
            <a:srgbClr val="660066"/>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87500" tIns="0" rIns="187500" bIns="0" numCol="1" spcCol="1270" anchor="ctr" anchorCtr="0">
          <a:noAutofit/>
        </a:bodyPr>
        <a:lstStyle/>
        <a:p>
          <a:pPr lvl="0" algn="ctr" defTabSz="800100">
            <a:lnSpc>
              <a:spcPct val="90000"/>
            </a:lnSpc>
            <a:spcBef>
              <a:spcPct val="0"/>
            </a:spcBef>
            <a:spcAft>
              <a:spcPct val="35000"/>
            </a:spcAft>
          </a:pPr>
          <a:r>
            <a:rPr lang="en-GB" sz="1800" kern="1200" dirty="0" smtClean="0"/>
            <a:t>For this we have to become embodiments of the true teachings of the one whom we claim to accept</a:t>
          </a:r>
          <a:endParaRPr lang="en-GB" sz="1800" b="1" u="sng" kern="1200" dirty="0"/>
        </a:p>
      </dsp:txBody>
      <dsp:txXfrm>
        <a:off x="403735" y="64624"/>
        <a:ext cx="6618240" cy="1194576"/>
      </dsp:txXfrm>
    </dsp:sp>
    <dsp:sp modelId="{E98981BF-B469-47DB-9B30-DA4429DE39AE}">
      <dsp:nvSpPr>
        <dsp:cNvPr id="0" name=""/>
        <dsp:cNvSpPr/>
      </dsp:nvSpPr>
      <dsp:spPr>
        <a:xfrm>
          <a:off x="0" y="2238703"/>
          <a:ext cx="70866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F9DAA1-D5D2-4E14-B6C5-FC21D964B866}">
      <dsp:nvSpPr>
        <dsp:cNvPr id="0" name=""/>
        <dsp:cNvSpPr/>
      </dsp:nvSpPr>
      <dsp:spPr>
        <a:xfrm>
          <a:off x="337374" y="1816955"/>
          <a:ext cx="6747488" cy="856080"/>
        </a:xfrm>
        <a:prstGeom prst="roundRect">
          <a:avLst/>
        </a:prstGeom>
        <a:solidFill>
          <a:schemeClr val="lt1"/>
        </a:solidFill>
        <a:ln w="25400" cap="flat" cmpd="sng" algn="ctr">
          <a:solidFill>
            <a:srgbClr val="660066"/>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87500" tIns="0" rIns="187500" bIns="0" numCol="1" spcCol="1270" anchor="ctr" anchorCtr="0">
          <a:noAutofit/>
        </a:bodyPr>
        <a:lstStyle/>
        <a:p>
          <a:pPr lvl="0" algn="ctr" defTabSz="800100">
            <a:lnSpc>
              <a:spcPct val="90000"/>
            </a:lnSpc>
            <a:spcBef>
              <a:spcPct val="0"/>
            </a:spcBef>
            <a:spcAft>
              <a:spcPct val="35000"/>
            </a:spcAft>
          </a:pPr>
          <a:r>
            <a:rPr lang="en-GB" sz="1800" kern="1200" smtClean="0"/>
            <a:t>the Holy Prophet (peace and blessings of Allah be on him) said ‘God says whoever adopts humility for My sake this much’, </a:t>
          </a:r>
          <a:endParaRPr lang="en-GB" sz="1800" b="1" u="sng" kern="1200" dirty="0"/>
        </a:p>
      </dsp:txBody>
      <dsp:txXfrm>
        <a:off x="379164" y="1858745"/>
        <a:ext cx="6663908" cy="772500"/>
      </dsp:txXfrm>
    </dsp:sp>
    <dsp:sp modelId="{FDA73557-7CE1-4B6E-B6F9-A70FEEAB1AA9}">
      <dsp:nvSpPr>
        <dsp:cNvPr id="0" name=""/>
        <dsp:cNvSpPr/>
      </dsp:nvSpPr>
      <dsp:spPr>
        <a:xfrm>
          <a:off x="0" y="3594207"/>
          <a:ext cx="70866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B830E8-70BB-4D6C-9EF6-F91D985A5B6F}">
      <dsp:nvSpPr>
        <dsp:cNvPr id="0" name=""/>
        <dsp:cNvSpPr/>
      </dsp:nvSpPr>
      <dsp:spPr>
        <a:xfrm>
          <a:off x="337374" y="3132395"/>
          <a:ext cx="6747488" cy="856080"/>
        </a:xfrm>
        <a:prstGeom prst="roundRect">
          <a:avLst/>
        </a:prstGeom>
        <a:solidFill>
          <a:schemeClr val="lt1"/>
        </a:solidFill>
        <a:ln w="25400" cap="flat" cmpd="sng" algn="ctr">
          <a:solidFill>
            <a:srgbClr val="660066"/>
          </a:solidFill>
          <a:prstDash val="solid"/>
        </a:ln>
        <a:effectLst/>
        <a:scene3d>
          <a:camera prst="orthographicFront"/>
          <a:lightRig rig="threePt" dir="t">
            <a:rot lat="0" lon="0" rev="75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87500" tIns="0" rIns="187500" bIns="0" numCol="1" spcCol="1270" anchor="ctr" anchorCtr="0">
          <a:noAutofit/>
        </a:bodyPr>
        <a:lstStyle/>
        <a:p>
          <a:pPr lvl="0" algn="ctr" defTabSz="800100">
            <a:lnSpc>
              <a:spcPct val="90000"/>
            </a:lnSpc>
            <a:spcBef>
              <a:spcPct val="0"/>
            </a:spcBef>
            <a:spcAft>
              <a:spcPct val="35000"/>
            </a:spcAft>
          </a:pPr>
          <a:r>
            <a:rPr lang="en-GB" sz="1800" kern="1200" dirty="0" smtClean="0"/>
            <a:t>and he lowered the palm of his hand until it touched the ground, ‘I will raise him this high’ and he lifted the palm of his hand very high.</a:t>
          </a:r>
          <a:endParaRPr lang="en-GB" sz="1800" b="1" u="sng" kern="1200" dirty="0"/>
        </a:p>
      </dsp:txBody>
      <dsp:txXfrm>
        <a:off x="379164" y="3174185"/>
        <a:ext cx="6663908" cy="772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01D86-0A81-4223-B5A0-0E6638C464C9}">
      <dsp:nvSpPr>
        <dsp:cNvPr id="0" name=""/>
        <dsp:cNvSpPr/>
      </dsp:nvSpPr>
      <dsp:spPr>
        <a:xfrm>
          <a:off x="303610" y="1819"/>
          <a:ext cx="4326488" cy="15155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Disputes among brothers are usually caused by egotistical reasons and should be ended and prayers should be made for our opponents so that disorder and chaos in the world ends. </a:t>
          </a:r>
          <a:endParaRPr kumimoji="0" lang="en-GB" sz="1800" b="0" i="0" u="none" strike="noStrike" kern="1200" cap="none" normalizeH="0" baseline="0" dirty="0" smtClean="0">
            <a:ln/>
            <a:effectLst/>
            <a:latin typeface="Arial" pitchFamily="34" charset="0"/>
            <a:cs typeface="Arial" pitchFamily="34" charset="0"/>
          </a:endParaRPr>
        </a:p>
      </dsp:txBody>
      <dsp:txXfrm>
        <a:off x="377595" y="75804"/>
        <a:ext cx="4178518" cy="1367625"/>
      </dsp:txXfrm>
    </dsp:sp>
    <dsp:sp modelId="{E571616C-9285-4484-9316-01DEDF9A6905}">
      <dsp:nvSpPr>
        <dsp:cNvPr id="0" name=""/>
        <dsp:cNvSpPr/>
      </dsp:nvSpPr>
      <dsp:spPr>
        <a:xfrm>
          <a:off x="303610" y="1663249"/>
          <a:ext cx="4326488" cy="14683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smtClean="0"/>
            <a:t>We talk a lot about peace but it comes to the crunch when we are also embroiled in disputes and end them for the sake of God. </a:t>
          </a:r>
          <a:endParaRPr kumimoji="0" lang="en-GB" sz="1800" b="1" i="0" u="none" strike="noStrike" kern="1200" cap="none" normalizeH="0" baseline="0" dirty="0" smtClean="0">
            <a:ln/>
            <a:effectLst/>
            <a:latin typeface="Arial" pitchFamily="34" charset="0"/>
            <a:cs typeface="Arial" pitchFamily="34" charset="0"/>
          </a:endParaRPr>
        </a:p>
      </dsp:txBody>
      <dsp:txXfrm>
        <a:off x="375290" y="1734929"/>
        <a:ext cx="4183128" cy="1325014"/>
      </dsp:txXfrm>
    </dsp:sp>
    <dsp:sp modelId="{791D3F4D-0290-487F-A85A-5610287A91F9}">
      <dsp:nvSpPr>
        <dsp:cNvPr id="0" name=""/>
        <dsp:cNvSpPr/>
      </dsp:nvSpPr>
      <dsp:spPr>
        <a:xfrm>
          <a:off x="303610" y="3277458"/>
          <a:ext cx="4326488" cy="21215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We should turn to God, seek His help to remove any and every kind of pride and arrogance we may harbour and which are impediments in developing humility and also play a part in spreading restlessness and discord. So that peace and accord may spread and no one endures restlessness due to us. </a:t>
          </a:r>
          <a:endParaRPr kumimoji="0" lang="en-GB" sz="1800" b="1" i="0" u="none" strike="noStrike" kern="1200" cap="none" normalizeH="0" baseline="0" dirty="0" smtClean="0">
            <a:ln/>
            <a:effectLst/>
            <a:latin typeface="Arial" pitchFamily="34" charset="0"/>
            <a:cs typeface="Arial" pitchFamily="34" charset="0"/>
          </a:endParaRPr>
        </a:p>
      </dsp:txBody>
      <dsp:txXfrm>
        <a:off x="407178" y="3381026"/>
        <a:ext cx="4119352" cy="1914459"/>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8B424F5-505A-4578-BDB5-5F6EC886EF8D}" type="datetimeFigureOut">
              <a:rPr lang="en-US"/>
              <a:pPr>
                <a:defRPr/>
              </a:pPr>
              <a:t>6/27/2015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512C7AE-389B-4C36-9743-27DCADF373D5}" type="slidenum">
              <a:rPr lang="en-US" altLang="en-US"/>
              <a:pPr/>
              <a:t>‹#›</a:t>
            </a:fld>
            <a:endParaRPr lang="en-US" altLang="en-US"/>
          </a:p>
        </p:txBody>
      </p:sp>
    </p:spTree>
    <p:extLst>
      <p:ext uri="{BB962C8B-B14F-4D97-AF65-F5344CB8AC3E}">
        <p14:creationId xmlns:p14="http://schemas.microsoft.com/office/powerpoint/2010/main" val="1177531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MS PGothic"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19D0C0E-30D4-43C7-AE7E-0D30E1745756}" type="slidenum">
              <a:rPr lang="en-US" altLang="en-US">
                <a:ea typeface="MS PGothic" panose="020B0600070205080204" pitchFamily="34" charset="-128"/>
              </a:rPr>
              <a:pPr eaLnBrk="1" hangingPunct="1">
                <a:spcBef>
                  <a:spcPct val="0"/>
                </a:spcBef>
              </a:pPr>
              <a:t>1</a:t>
            </a:fld>
            <a:endParaRPr lang="en-US" altLang="en-US">
              <a:ea typeface="MS PGothic" panose="020B0600070205080204" pitchFamily="34" charset="-128"/>
            </a:endParaRPr>
          </a:p>
        </p:txBody>
      </p:sp>
      <p:sp>
        <p:nvSpPr>
          <p:cNvPr id="47109"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6261D6-9760-4FD3-92B3-634BA36F23C8}" type="datetime1">
              <a:rPr lang="en-US" altLang="en-US" smtClean="0"/>
              <a:pPr fontAlgn="base">
                <a:spcBef>
                  <a:spcPct val="0"/>
                </a:spcBef>
                <a:spcAft>
                  <a:spcPct val="0"/>
                </a:spcAft>
                <a:defRPr/>
              </a:pPr>
              <a:t>6/27/2015</a:t>
            </a:fld>
            <a:endParaRPr lang="en-US" altLang="en-US" smtClean="0"/>
          </a:p>
        </p:txBody>
      </p:sp>
    </p:spTree>
    <p:extLst>
      <p:ext uri="{BB962C8B-B14F-4D97-AF65-F5344CB8AC3E}">
        <p14:creationId xmlns:p14="http://schemas.microsoft.com/office/powerpoint/2010/main" val="188587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One of the devout companions of the Promised Messiah (on whom be peace) called Sher Muhammad Sahib was uneducated and drove a carriage. He subscribed to Al Hakm journal. When taking his customers around he would chat with them and after determining if they could read he would give them his copy of Al Hakm and ask them to read it to him. Customers would take him on to pass their time. Sher Sahib would then cross-examine the reader in a manner that the reader had to think carefully and understand what he had read before responding. Sher Sahib converted about twelve people to Ahmadiyyat in this manner. He lived a long age and it is not known how many more he converted later on. Such was his spirit to spread the message that although he was not educated he found a way.</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88EA0A-87CD-47AB-9068-B4A0CC2A63A8}"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194353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6/27/2015</a:t>
            </a:fld>
            <a:endParaRPr lang="en-US"/>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DD1A88-ED08-4E84-B02A-BEB425369BF7}"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220140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GB" altLang="en-US" smtClean="0"/>
              <a:t>When Abdullah Atham did not die within 15 months people raised clamour and derision that the prophecy was false. One of the companions of the Promised Messiah (on whom be peace) responded with grandeur that who said Atham was alive, he was like a dead man walking. Indeed, some people appear alive but are in fact dead while others appear dead but are living, like those who die in the cause of God. And some ‘living’ people appear dead to those with spiritual insight. Atham not only met his spiritual death but also physical death after a short while. </a:t>
            </a:r>
          </a:p>
          <a:p>
            <a:pPr>
              <a:defRPr/>
            </a:pPr>
            <a:r>
              <a:rPr lang="en-GB" altLang="en-US" smtClean="0"/>
              <a:t>When the 15 months were about to end people prayed most passionately and heartrendingly for his death in order for the prophecy to be proven true. However the Promised Messiah (on whom be peace) was displeased by this because he said who would have more sense of honour for the fulfilment of His words more than God Himself? Indeed, the prophecy was fulfilled with all its glory but was just averted temporarily. </a:t>
            </a:r>
          </a:p>
          <a:p>
            <a:pPr>
              <a:defRPr/>
            </a:pPr>
            <a:r>
              <a:rPr lang="en-GB" altLang="en-US" smtClean="0"/>
              <a:t>When Atham had heard the words of the prophecy he went pale, started trembling and repented. He was frightened and following this he stopped his opposition and did not write anything hostile, and ultimately met his end. The prophecy about Atham was indeed conditional and had he had confidence in his belief of Jesus Christ he would not have been so perturbed. The prophecy said that if he was inclined to the truth, it did not say if he became a Muslim. He had called the Holy Prophet (peace and blessings of Allah be on him), God forbid, Dajjal and after listening to the prophecy had repented. Divine chastisement does not befall when people have false beliefs; it befalls when mischief is made. False beliefs will be dealt with in the Hereafter while mischief-making beckons chastisement in this world as well. </a:t>
            </a:r>
          </a:p>
          <a:p>
            <a:pPr eaLnBrk="1" hangingPunct="1">
              <a:spcBef>
                <a:spcPct val="0"/>
              </a:spcBef>
              <a:defRPr/>
            </a:pP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F15A48-09D6-42BB-B41A-4092F36E2BEE}"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106560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GB" altLang="en-US" smtClean="0"/>
              <a:t>When Abdullah Atham did not die within 15 months people raised clamour and derision that the prophecy was false. One of the companions of the Promised Messiah (on whom be peace) responded with grandeur that who said Atham was alive, he was like a dead man walking. Indeed, some people appear alive but are in fact dead while others appear dead but are living, like those who die in the cause of God. And some ‘living’ people appear dead to those with spiritual insight. Atham not only met his spiritual death but also physical death after a short while. </a:t>
            </a:r>
          </a:p>
          <a:p>
            <a:pPr>
              <a:defRPr/>
            </a:pPr>
            <a:r>
              <a:rPr lang="en-GB" altLang="en-US" smtClean="0"/>
              <a:t>When the 15 months were about to end people prayed most passionately and heartrendingly for his death in order for the prophecy to be proven true. However the Promised Messiah (on whom be peace) was displeased by this because he said who would have more sense of honour for the fulfilment of His words more than God Himself? Indeed, the prophecy was fulfilled with all its glory but was just averted temporarily. </a:t>
            </a:r>
          </a:p>
          <a:p>
            <a:pPr>
              <a:defRPr/>
            </a:pPr>
            <a:r>
              <a:rPr lang="en-GB" altLang="en-US" smtClean="0"/>
              <a:t>When Atham had heard the words of the prophecy he went pale, started trembling and repented. He was frightened and following this he stopped his opposition and did not write anything hostile, and ultimately met his end. The prophecy about Atham was indeed conditional and had he had confidence in his belief of Jesus Christ he would not have been so perturbed. The prophecy said that if he was inclined to the truth, it did not say if he became a Muslim. He had called the Holy Prophet (peace and blessings of Allah be on him), God forbid, Dajjal and after listening to the prophecy had repented. Divine chastisement does not befall when people have false beliefs; it befalls when mischief is made. False beliefs will be dealt with in the Hereafter while mischief-making beckons chastisement in this world as well. </a:t>
            </a:r>
          </a:p>
          <a:p>
            <a:pPr eaLnBrk="1" hangingPunct="1">
              <a:spcBef>
                <a:spcPct val="0"/>
              </a:spcBef>
              <a:defRPr/>
            </a:pP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F15A48-09D6-42BB-B41A-4092F36E2BEE}"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70899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Promised Messiah (on whom be peace) once came to know that although assurances were given that there would be no verbal abuse aimed at the Holy Prophet (peace and blessings of Allah be on him) at a convention held in Lahore that is exactly what happened. This convention was attended by Hazrat </a:t>
            </a:r>
            <a:r>
              <a:rPr lang="en-GB" altLang="en-US" dirty="0" err="1" smtClean="0"/>
              <a:t>Maulawi</a:t>
            </a:r>
            <a:r>
              <a:rPr lang="en-GB" altLang="en-US" dirty="0" smtClean="0"/>
              <a:t> Hakeem </a:t>
            </a:r>
            <a:r>
              <a:rPr lang="en-GB" altLang="en-US" dirty="0" err="1" smtClean="0"/>
              <a:t>Nur</a:t>
            </a:r>
            <a:r>
              <a:rPr lang="en-GB" altLang="en-US" dirty="0" smtClean="0"/>
              <a:t> </a:t>
            </a:r>
            <a:r>
              <a:rPr lang="en-GB" altLang="en-US" dirty="0" err="1" smtClean="0"/>
              <a:t>ud</a:t>
            </a:r>
            <a:r>
              <a:rPr lang="en-GB" altLang="en-US" dirty="0" smtClean="0"/>
              <a:t> Din Sahib (may Allah be pleased with him) and young Hazrat </a:t>
            </a:r>
            <a:r>
              <a:rPr lang="en-GB" altLang="en-US" dirty="0" err="1" smtClean="0"/>
              <a:t>Musleh</a:t>
            </a:r>
            <a:r>
              <a:rPr lang="en-GB" altLang="en-US" dirty="0" smtClean="0"/>
              <a:t> Maud (may Allah be pleased with him). The Promised Messiah (on whom be peace) was very annoyed with them both and said how could their sense of honour for the Prophet abide them to keep sitting in such a gathering!</a:t>
            </a: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45C509-12F8-43E7-B620-1CF1E9B0457D}"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1770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When Nizam Din Sahib met the Promised Messiah (on whom be peace) he asked him if he had given up Islam and did not accept the Holy Qur'an anymore. How can that be, the Promised Messiah told him. Nizam Din said if he could cite hundreds of verses of the Holy Qur'an to prove Hazrat Isa (on whom be peace) was alive, would he accept? The Promised Messiah told him he only had to present one verse to convince him. He said, maybe not 100 but I could present 50 verses to prove that Hazrat Isa (on whom be peace) is alive. The Promised Messiah once again told him he only had to present one verse. Nizam Din Sahib became suspicious that perhaps there were not so many verses in the Qur'an that proved Hazrat Isa was alive, so he asked if he would accept if only 10 verses were presented. The Promised Messiah (on whom be peace) laughed and repeated that he only asked for one verse.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A5256E-F277-4922-80C1-B511B5830281}"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38059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Promised Messiah (on whom be peace) once came to know that although assurances were given that there would be no verbal abuse aimed at the Holy Prophet (peace and blessings of Allah be on him) at a convention held in Lahore that is exactly what happened. This convention was attended by Hazrat </a:t>
            </a:r>
            <a:r>
              <a:rPr lang="en-GB" altLang="en-US" dirty="0" err="1" smtClean="0"/>
              <a:t>Maulawi</a:t>
            </a:r>
            <a:r>
              <a:rPr lang="en-GB" altLang="en-US" dirty="0" smtClean="0"/>
              <a:t> Hakeem </a:t>
            </a:r>
            <a:r>
              <a:rPr lang="en-GB" altLang="en-US" dirty="0" err="1" smtClean="0"/>
              <a:t>Nur</a:t>
            </a:r>
            <a:r>
              <a:rPr lang="en-GB" altLang="en-US" dirty="0" smtClean="0"/>
              <a:t> </a:t>
            </a:r>
            <a:r>
              <a:rPr lang="en-GB" altLang="en-US" dirty="0" err="1" smtClean="0"/>
              <a:t>ud</a:t>
            </a:r>
            <a:r>
              <a:rPr lang="en-GB" altLang="en-US" dirty="0" smtClean="0"/>
              <a:t> Din Sahib (may Allah be pleased with him) and young Hazrat </a:t>
            </a:r>
            <a:r>
              <a:rPr lang="en-GB" altLang="en-US" dirty="0" err="1" smtClean="0"/>
              <a:t>Musleh</a:t>
            </a:r>
            <a:r>
              <a:rPr lang="en-GB" altLang="en-US" dirty="0" smtClean="0"/>
              <a:t> Maud (may Allah be pleased with him). The Promised Messiah (on whom be peace) was very annoyed with them both and said how could their sense of honour for the Prophet abide them to keep sitting in such a gathering!</a:t>
            </a: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45C509-12F8-43E7-B620-1CF1E9B0457D}"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51476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DDFB13-3C67-4CE2-A2B5-BCAF2EE97709}"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385550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Hakeem Sahib told off Dahlvi Sahib for explaining the concept of death of Jesus to him while having no clue of the wisdom behind the Promised Messiah's (on whom be peace) assertion about death of Jesus. He then said that the Promised Messiah (on whom be peace) had written a peerless, magnificent book 'Baraheen e Ahmadiyya' which was a staunch defence of Islam. The Maulawis were foolish and rather than honouring him they passed edicts of disbelief against him. Mirza Sahib was angry at this. He told the Maulawis you assume to be scholars and in your assumption and you do not know that the concept of Jesus being alive was so clearly and categorically proven from the Holy Qur'an that it was not possible to refute it. But I will prove death of Jesus from the Qur'an and if you have the capacity, you may refute it. Therefore, in order to prove the foolishness of the Maulawis he presented the concept of death of Jesus from the Holy Qur'an. Now all the Maulawis of India may join forces and try their utmost they cannot contend with Mirza Sahib. He has caught them out in such a way that they dare not raise they heads. There is only one way out and that is for all the Maulawis to apologise to Mirza Sahib about their edicts of disbelief and then watch how Mirza Sahib will indeed prove from the Holy Qur'an the concept of Jesus being alive!</a:t>
            </a:r>
          </a:p>
        </p:txBody>
      </p:sp>
      <p:sp>
        <p:nvSpPr>
          <p:cNvPr id="61444"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0310E6-EE99-4F8F-9BE2-5067BF92FF4B}" type="datetime1">
              <a:rPr lang="en-US" altLang="en-US">
                <a:solidFill>
                  <a:srgbClr val="000000"/>
                </a:solidFill>
              </a:rPr>
              <a:pPr fontAlgn="base">
                <a:spcBef>
                  <a:spcPct val="0"/>
                </a:spcBef>
                <a:spcAft>
                  <a:spcPct val="0"/>
                </a:spcAft>
                <a:defRPr/>
              </a:pPr>
              <a:t>6/27/2015</a:t>
            </a:fld>
            <a:endParaRPr lang="en-US" altLang="en-US">
              <a:solidFill>
                <a:srgbClr val="000000"/>
              </a:solidFill>
            </a:endParaRP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5B8C8D-B958-4D4B-946B-B371F6F7C9D0}" type="slidenum">
              <a:rPr lang="en-US" altLang="en-US">
                <a:solidFill>
                  <a:srgbClr val="000000"/>
                </a:solidFill>
              </a:rPr>
              <a:pPr eaLnBrk="1" hangingPunct="1">
                <a:spcBef>
                  <a:spcPct val="0"/>
                </a:spcBef>
              </a:pPr>
              <a:t>18</a:t>
            </a:fld>
            <a:endParaRPr lang="en-US" altLang="en-US">
              <a:solidFill>
                <a:srgbClr val="000000"/>
              </a:solidFill>
            </a:endParaRPr>
          </a:p>
        </p:txBody>
      </p:sp>
    </p:spTree>
    <p:extLst>
      <p:ext uri="{BB962C8B-B14F-4D97-AF65-F5344CB8AC3E}">
        <p14:creationId xmlns:p14="http://schemas.microsoft.com/office/powerpoint/2010/main" val="2028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Promised Messiah (on whom be peace) once came to know that although assurances were given that there would be no verbal abuse aimed at the Holy Prophet (peace and blessings of Allah be on him) at a convention held in Lahore that is exactly what happened. This convention was attended by Hazrat </a:t>
            </a:r>
            <a:r>
              <a:rPr lang="en-GB" altLang="en-US" dirty="0" err="1" smtClean="0"/>
              <a:t>Maulawi</a:t>
            </a:r>
            <a:r>
              <a:rPr lang="en-GB" altLang="en-US" dirty="0" smtClean="0"/>
              <a:t> Hakeem </a:t>
            </a:r>
            <a:r>
              <a:rPr lang="en-GB" altLang="en-US" dirty="0" err="1" smtClean="0"/>
              <a:t>Nur</a:t>
            </a:r>
            <a:r>
              <a:rPr lang="en-GB" altLang="en-US" dirty="0" smtClean="0"/>
              <a:t> </a:t>
            </a:r>
            <a:r>
              <a:rPr lang="en-GB" altLang="en-US" dirty="0" err="1" smtClean="0"/>
              <a:t>ud</a:t>
            </a:r>
            <a:r>
              <a:rPr lang="en-GB" altLang="en-US" dirty="0" smtClean="0"/>
              <a:t> Din Sahib (may Allah be pleased with him) and young Hazrat </a:t>
            </a:r>
            <a:r>
              <a:rPr lang="en-GB" altLang="en-US" dirty="0" err="1" smtClean="0"/>
              <a:t>Musleh</a:t>
            </a:r>
            <a:r>
              <a:rPr lang="en-GB" altLang="en-US" dirty="0" smtClean="0"/>
              <a:t> Maud (may Allah be pleased with him). The Promised Messiah (on whom be peace) was very annoyed with them both and said how could their sense of honour for the Prophet abide them to keep sitting in such a gathering!</a:t>
            </a:r>
          </a:p>
          <a:p>
            <a:pPr eaLnBrk="1" hangingPunct="1">
              <a:spcBef>
                <a:spcPct val="0"/>
              </a:spcBef>
            </a:pPr>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45C509-12F8-43E7-B620-1CF1E9B0457D}"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124896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158489-A896-42E9-AEDE-AA474BCC2FAC}"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243053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GB" dirty="0" smtClean="0"/>
              <a:t>Hazrat Musleh Maud (may Allah be pleased with him) gave a sermon in which in advised Jama’at to avoid conflicts as he said the Jama’at had attained maturity. He then informed the congregation that a person had been excommunicated after which he started the second [Arabic] part of his sermon when a person stood up and asked what was the person who had been excommunicated while another remarked that one does not talk during sermon. Hazrat Musleh Maud (may Allah be pleased with him) smiled and narrated an incident. When the Promised Messiah’s (on whom be peace) residence was searched after the murder of </a:t>
            </a:r>
            <a:r>
              <a:rPr lang="en-GB" dirty="0" err="1" smtClean="0"/>
              <a:t>Lekh</a:t>
            </a:r>
            <a:r>
              <a:rPr lang="en-GB" dirty="0" smtClean="0"/>
              <a:t> Ram the superintendent police hit his head on a low doorway and was hurt and felt dizzy. He was offered some milk but he declined saying he was on duty. On this, the same person who had asked for the name of the excommunicated person asked the Promised Messiah (on whom be peace) if the police officer’s head had bled or not. The Promised Messiah (on whom be peace) smiled and said he did not know as he had not taken his cap off to have a look. Hazrat Musleh Maud (may Allah be pleased with him) said some people have the habit to speak needlessly. He narrated an anecdote where a person came to a mosque while congregational Prayer was being said. The man greeted everyone out aloud and one worshipper, while offering Salat responded to his greeting. On this, the person standing next to him said, don’t you know one does not speak during Salat? Why did you respond to his greeting!</a:t>
            </a:r>
          </a:p>
          <a:p>
            <a:pPr>
              <a:defRPr/>
            </a:pPr>
            <a:r>
              <a:rPr lang="en-GB" dirty="0" smtClean="0"/>
              <a:t>Friday sermon is part of Friday Prayers and speaking during it is not allowed. The Imam may say something if he needs to but the congregation should not. This should be instilled in children from an early age. </a:t>
            </a:r>
          </a:p>
          <a:p>
            <a:pPr>
              <a:defRPr/>
            </a:pPr>
            <a:endParaRPr lang="en-GB"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51DC4F-B62C-4279-8DE6-4F5D22637BB2}" type="slidenum">
              <a:rPr lang="en-US" altLang="en-US"/>
              <a:pPr>
                <a:spcBef>
                  <a:spcPct val="0"/>
                </a:spcBef>
              </a:pPr>
              <a:t>20</a:t>
            </a:fld>
            <a:endParaRPr lang="en-US" altLang="en-US"/>
          </a:p>
        </p:txBody>
      </p:sp>
    </p:spTree>
    <p:extLst>
      <p:ext uri="{BB962C8B-B14F-4D97-AF65-F5344CB8AC3E}">
        <p14:creationId xmlns:p14="http://schemas.microsoft.com/office/powerpoint/2010/main" val="210963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Promised Messiah (on whom be peace) adored his children, especially his young son Mubarak Ahmad. He once felt pain in his ribs when lying down which was not alleviated by warm compress. It turned out that there was a broken piece of brick in his pocket which had caused the pain. The piece of brick was in his pocket because young Mahmood (Hazrat Musleh Maud) had given it to his blessed father for safekeeping and he had lovingly kept it in pocket. Once young Mubarak Ahmad, who everyone thought was the most adored child, uttered something which was contrary to the dignity of the Holy Prophet (peace and blessings of Allah be on him) and the Promised Messiah (on whom be peace) gave him a sharp smack for it. </a:t>
            </a:r>
          </a:p>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BF7FA4-B865-4F80-A900-87C2A67C5E6E}" type="slidenum">
              <a:rPr lang="en-US" altLang="en-US"/>
              <a:pPr eaLnBrk="1" hangingPunct="1">
                <a:spcBef>
                  <a:spcPct val="0"/>
                </a:spcBef>
              </a:pPr>
              <a:t>3</a:t>
            </a:fld>
            <a:endParaRPr lang="en-US" altLang="en-US"/>
          </a:p>
        </p:txBody>
      </p:sp>
      <p:sp>
        <p:nvSpPr>
          <p:cNvPr id="5" name="Date Placeholder 4"/>
          <p:cNvSpPr>
            <a:spLocks noGrp="1"/>
          </p:cNvSpPr>
          <p:nvPr>
            <p:ph type="dt" sz="quarter" idx="1"/>
          </p:nvPr>
        </p:nvSpPr>
        <p:spPr/>
        <p:txBody>
          <a:bodyPr/>
          <a:lstStyle/>
          <a:p>
            <a:pPr>
              <a:defRPr/>
            </a:pPr>
            <a:fld id="{32A06C8C-B433-40A9-A85B-C5F697620A3A}" type="datetime1">
              <a:rPr lang="en-US" smtClean="0"/>
              <a:pPr>
                <a:defRPr/>
              </a:pPr>
              <a:t>6/27/2015</a:t>
            </a:fld>
            <a:endParaRPr lang="en-US"/>
          </a:p>
        </p:txBody>
      </p:sp>
    </p:spTree>
    <p:extLst>
      <p:ext uri="{BB962C8B-B14F-4D97-AF65-F5344CB8AC3E}">
        <p14:creationId xmlns:p14="http://schemas.microsoft.com/office/powerpoint/2010/main" val="342862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When Nizam Din Sahib met the Promised Messiah (on whom be peace) he asked him if he had given up Islam and did not accept the Holy Qur'an anymore. How can that be, the Promised Messiah told him. Nizam Din said if he could cite hundreds of verses of the Holy Qur'an to prove Hazrat Isa (on whom be peace) was alive, would he accept? The Promised Messiah told him he only had to present one verse to convince him. He said, maybe not 100 but I could present 50 verses to prove that Hazrat Isa (on whom be peace) is alive. The Promised Messiah once again told him he only had to present one verse. Nizam Din Sahib became suspicious that perhaps there were not so many verses in the Qur'an that proved Hazrat Isa was alive, so he asked if he would accept if only 10 verses were presented. The Promised Messiah (on whom be peace) laughed and repeated that he only asked for one verse.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36B53F-36C2-4FE5-AC42-10B9D34C0647}"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99194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Promised Messiah (on whom be peace) adored his children, especially his young son Mubarak Ahmad. He once felt pain in his ribs when lying down which was not alleviated by warm compress. It turned out that there was a broken piece of brick in his pocket which had caused the pain. The piece of brick was in his pocket because young Mahmood (Hazrat Musleh Maud) had given it to his blessed father for safekeeping and he had lovingly kept it in pocket. Once young Mubarak Ahmad, who everyone thought was the most adored child, uttered something which was contrary to the dignity of the Holy Prophet (peace and blessings of Allah be on him) and the Promised Messiah (on whom be peace) gave him a sharp smack for it. </a:t>
            </a:r>
          </a:p>
          <a:p>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BA934C-4853-4FE0-B250-A9601D223A1B}" type="slidenum">
              <a:rPr lang="en-US" altLang="en-US"/>
              <a:pPr eaLnBrk="1" hangingPunct="1">
                <a:spcBef>
                  <a:spcPct val="0"/>
                </a:spcBef>
              </a:pPr>
              <a:t>5</a:t>
            </a:fld>
            <a:endParaRPr lang="en-US" altLang="en-US"/>
          </a:p>
        </p:txBody>
      </p:sp>
      <p:sp>
        <p:nvSpPr>
          <p:cNvPr id="5" name="Date Placeholder 4"/>
          <p:cNvSpPr>
            <a:spLocks noGrp="1"/>
          </p:cNvSpPr>
          <p:nvPr>
            <p:ph type="dt" sz="quarter" idx="1"/>
          </p:nvPr>
        </p:nvSpPr>
        <p:spPr/>
        <p:txBody>
          <a:bodyPr/>
          <a:lstStyle/>
          <a:p>
            <a:pPr>
              <a:defRPr/>
            </a:pPr>
            <a:fld id="{32A06C8C-B433-40A9-A85B-C5F697620A3A}" type="datetime1">
              <a:rPr lang="en-US" smtClean="0"/>
              <a:pPr>
                <a:defRPr/>
              </a:pPr>
              <a:t>6/27/2015</a:t>
            </a:fld>
            <a:endParaRPr lang="en-US"/>
          </a:p>
        </p:txBody>
      </p:sp>
    </p:spTree>
    <p:extLst>
      <p:ext uri="{BB962C8B-B14F-4D97-AF65-F5344CB8AC3E}">
        <p14:creationId xmlns:p14="http://schemas.microsoft.com/office/powerpoint/2010/main" val="179455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Nizam Din Sahib, a very cheerful person was on friendly terms with both the Promised Messiah (on whom be peace) as well as his opponent Maulawi Muhammad Hussain Batalwi. Nizam Din Sahib was unhappy after the Promised Messiah (on whom be peace) claimed to be the Messiah and Maulawi Muhammad Hussain passed an edict of disbelief on him. He would argue with the Promised Messiah's opponents should first go and see his piety in person. He also maintained that if anyone explained a matter to the Promised Messiah (on whom be peace) with reference to the Holy Qur'an he always accepted it. He said when he would deal with the matter in this way and prove to the Promised Messiah that Hazrat Isa (on whom be peace) was alive, the Promised Messiah would repent making his claim.</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63B5AE-F68D-44A8-9865-61359062A30F}"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287832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What is righteousness? It is fear of God and as long as we have righteousness God will cover our shortcomings and our sins unless we become so audacious that fear of God leaves us when committing sin! If weakness leads us to sin but is followed by fear of God, God forgives us. Fear of God is love of God and as long as we have it we will be saved from ruination. Indeed, it is conditional that this love is true love. God knows what is in hearts and none can deceive Him. Thus, owing to God's love if we stumble and then pick ourselves up and follow His commandments, God keeps His sense of honour for our love for Him and does not let us go to waste and enables us to repent. However, if man discards the very essence of righteousness and rejects it, he is punished.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177C02-5829-40DB-B20B-E49A2E15CE40}"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4730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Hakeem Sahib told off Dahlvi Sahib for explaining the concept of death of Jesus to him while having no clue of the wisdom behind the Promised Messiah's (on whom be peace) assertion about death of Jesus. He then said that the Promised Messiah (on whom be peace) had written a peerless, magnificent book 'Baraheen e Ahmadiyya' which was a staunch defence of Islam. The Maulawis were foolish and rather than honouring him they passed edicts of disbelief against him. Mirza Sahib was angry at this. He told the Maulawis you assume to be scholars and in your assumption and you do not know that the concept of Jesus being alive was so clearly and categorically proven from the Holy Qur'an that it was not possible to refute it. But I will prove death of Jesus from the Qur'an and if you have the capacity, you may refute it. Therefore, in order to prove the foolishness of the Maulawis he presented the concept of death of Jesus from the Holy Qur'an. Now all the Maulawis of India may join forces and try their utmost they cannot contend with Mirza Sahib. He has caught them out in such a way that they dare not raise they heads. There is only one way out and that is for all the Maulawis to apologise to Mirza Sahib about their edicts of disbelief and then watch how Mirza Sahib will indeed prove from the Holy Qur'an the concept of Jesus being alive!</a:t>
            </a:r>
          </a:p>
        </p:txBody>
      </p:sp>
      <p:sp>
        <p:nvSpPr>
          <p:cNvPr id="61444"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0310E6-EE99-4F8F-9BE2-5067BF92FF4B}" type="datetime1">
              <a:rPr lang="en-US" altLang="en-US">
                <a:solidFill>
                  <a:srgbClr val="000000"/>
                </a:solidFill>
              </a:rPr>
              <a:pPr fontAlgn="base">
                <a:spcBef>
                  <a:spcPct val="0"/>
                </a:spcBef>
                <a:spcAft>
                  <a:spcPct val="0"/>
                </a:spcAft>
                <a:defRPr/>
              </a:pPr>
              <a:t>6/27/2015</a:t>
            </a:fld>
            <a:endParaRPr lang="en-US" altLang="en-US">
              <a:solidFill>
                <a:srgbClr val="000000"/>
              </a:solidFill>
            </a:endParaRP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5B8C8D-B958-4D4B-946B-B371F6F7C9D0}" type="slidenum">
              <a:rPr lang="en-US" altLang="en-US">
                <a:solidFill>
                  <a:srgbClr val="000000"/>
                </a:solidFill>
              </a:rPr>
              <a:pPr eaLnBrk="1" hangingPunct="1">
                <a:spcBef>
                  <a:spcPct val="0"/>
                </a:spcBef>
              </a:pPr>
              <a:t>8</a:t>
            </a:fld>
            <a:endParaRPr lang="en-US" altLang="en-US">
              <a:solidFill>
                <a:srgbClr val="000000"/>
              </a:solidFill>
            </a:endParaRPr>
          </a:p>
        </p:txBody>
      </p:sp>
    </p:spTree>
    <p:extLst>
      <p:ext uri="{BB962C8B-B14F-4D97-AF65-F5344CB8AC3E}">
        <p14:creationId xmlns:p14="http://schemas.microsoft.com/office/powerpoint/2010/main" val="397893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Nizam Din Sahib, a very cheerful person was on friendly terms with both the Promised Messiah (on whom be peace) as well as his opponent Maulawi Muhammad Hussain Batalwi. Nizam Din Sahib was unhappy after the Promised Messiah (on whom be peace) claimed to be the Messiah and Maulawi Muhammad Hussain passed an edict of disbelief on him. He would argue with the Promised Messiah's opponents should first go and see his piety in person. He also maintained that if anyone explained a matter to the Promised Messiah (on whom be peace) with reference to the Holy Qur'an he always accepted it. He said when he would deal with the matter in this way and prove to the Promised Messiah that Hazrat Isa (on whom be peace) was alive, the Promised Messiah would repent making his claim.</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763B5AE-F68D-44A8-9865-61359062A30F}"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40305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lislam-logo-lar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1750"/>
            <a:ext cx="10906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fld id="{E4181168-E3A6-4117-9FB4-196E95CB34E1}" type="slidenum">
              <a:rPr lang="en-US" altLang="en-US"/>
              <a:pPr/>
              <a:t>‹#›</a:t>
            </a:fld>
            <a:endParaRPr lang="en-US" altLang="en-US"/>
          </a:p>
        </p:txBody>
      </p:sp>
    </p:spTree>
    <p:extLst>
      <p:ext uri="{BB962C8B-B14F-4D97-AF65-F5344CB8AC3E}">
        <p14:creationId xmlns:p14="http://schemas.microsoft.com/office/powerpoint/2010/main" val="101659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extLst>
      <p:ext uri="{BB962C8B-B14F-4D97-AF65-F5344CB8AC3E}">
        <p14:creationId xmlns:p14="http://schemas.microsoft.com/office/powerpoint/2010/main" val="193336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18769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fld id="{CEEEF407-B74B-4774-9688-7EA305768266}" type="slidenum">
              <a:rPr lang="en-US" altLang="en-US"/>
              <a:pPr/>
              <a:t>‹#›</a:t>
            </a:fld>
            <a:endParaRPr lang="en-US" altLang="en-US"/>
          </a:p>
        </p:txBody>
      </p:sp>
    </p:spTree>
    <p:extLst>
      <p:ext uri="{BB962C8B-B14F-4D97-AF65-F5344CB8AC3E}">
        <p14:creationId xmlns:p14="http://schemas.microsoft.com/office/powerpoint/2010/main" val="244447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88BD9BC6-21EB-4291-87A2-D65F76810CEF}" type="slidenum">
              <a:rPr lang="en-US" altLang="en-US"/>
              <a:pPr/>
              <a:t>‹#›</a:t>
            </a:fld>
            <a:endParaRPr lang="en-US" altLang="en-US"/>
          </a:p>
        </p:txBody>
      </p:sp>
    </p:spTree>
    <p:extLst>
      <p:ext uri="{BB962C8B-B14F-4D97-AF65-F5344CB8AC3E}">
        <p14:creationId xmlns:p14="http://schemas.microsoft.com/office/powerpoint/2010/main" val="2668854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hangingPunct="0">
              <a:defRPr sz="900">
                <a:ea typeface="MS PGothic" panose="020B0600070205080204" pitchFamily="34" charset="-128"/>
              </a:defRPr>
            </a:lvl1pPr>
          </a:lstStyle>
          <a:p>
            <a:fld id="{7ADA3A6D-C289-40FB-82B5-629B70DCF77A}" type="slidenum">
              <a:rPr lang="en-US" altLang="en-US"/>
              <a:pPr/>
              <a:t>‹#›</a:t>
            </a:fld>
            <a:endParaRPr lang="en-US" altLang="en-US"/>
          </a:p>
        </p:txBody>
      </p:sp>
      <p:sp>
        <p:nvSpPr>
          <p:cNvPr id="1027" name="Rectangle 2"/>
          <p:cNvSpPr>
            <a:spLocks noGrp="1" noChangeArrowheads="1"/>
          </p:cNvSpPr>
          <p:nvPr>
            <p:ph type="title"/>
          </p:nvPr>
        </p:nvSpPr>
        <p:spPr bwMode="auto">
          <a:xfrm>
            <a:off x="457200" y="457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799" r:id="rId5"/>
  </p:sldLayoutIdLst>
  <p:txStyles>
    <p:titleStyle>
      <a:lvl1pPr algn="l" rtl="0" eaLnBrk="0" fontAlgn="base" hangingPunct="0">
        <a:spcBef>
          <a:spcPct val="0"/>
        </a:spcBef>
        <a:spcAft>
          <a:spcPct val="0"/>
        </a:spcAft>
        <a:defRPr sz="3000">
          <a:solidFill>
            <a:srgbClr val="326023"/>
          </a:solidFill>
          <a:latin typeface="+mj-lt"/>
          <a:ea typeface="MS PGothic" pitchFamily="34" charset="-128"/>
          <a:cs typeface="ＭＳ Ｐゴシック"/>
        </a:defRPr>
      </a:lvl1pPr>
      <a:lvl2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2pPr>
      <a:lvl3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3pPr>
      <a:lvl4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4pPr>
      <a:lvl5pPr algn="l" rtl="0" eaLnBrk="0" fontAlgn="base" hangingPunct="0">
        <a:spcBef>
          <a:spcPct val="0"/>
        </a:spcBef>
        <a:spcAft>
          <a:spcPct val="0"/>
        </a:spcAft>
        <a:defRPr sz="3000">
          <a:solidFill>
            <a:srgbClr val="326023"/>
          </a:solidFill>
          <a:latin typeface="Arial" charset="0"/>
          <a:ea typeface="MS PGothic" pitchFamily="34"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panose="020B0604020202020204" pitchFamily="34"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panose="020B0604020202020204" pitchFamily="34"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panose="020B0604020202020204" pitchFamily="34"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810000" y="6192838"/>
            <a:ext cx="1710725" cy="369332"/>
          </a:xfrm>
          <a:prstGeom prst="rect">
            <a:avLst/>
          </a:prstGeom>
          <a:noFill/>
          <a:ln>
            <a:solidFill>
              <a:srgbClr val="660066"/>
            </a:solidFill>
          </a:ln>
        </p:spPr>
        <p:txBody>
          <a:bodyPr wrap="none">
            <a:spAutoFit/>
          </a:bodyPr>
          <a:lstStyle/>
          <a:p>
            <a:pPr>
              <a:defRPr/>
            </a:pPr>
            <a:r>
              <a:rPr lang="en-GB" dirty="0" smtClean="0">
                <a:latin typeface="+mn-lt"/>
                <a:cs typeface="Aharoni" panose="02010803020104030203" pitchFamily="2" charset="-79"/>
              </a:rPr>
              <a:t>May 29th 2015</a:t>
            </a:r>
            <a:endParaRPr lang="en-GB" dirty="0">
              <a:latin typeface="+mn-lt"/>
              <a:cs typeface="Aharoni" panose="02010803020104030203" pitchFamily="2" charset="-79"/>
            </a:endParaRPr>
          </a:p>
        </p:txBody>
      </p:sp>
      <p:sp>
        <p:nvSpPr>
          <p:cNvPr id="6148" name="Rectangle 2"/>
          <p:cNvSpPr>
            <a:spLocks noChangeArrowheads="1"/>
          </p:cNvSpPr>
          <p:nvPr/>
        </p:nvSpPr>
        <p:spPr bwMode="auto">
          <a:xfrm>
            <a:off x="762000" y="3810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buNone/>
            </a:pPr>
            <a:r>
              <a:rPr lang="en-US" sz="4000" dirty="0"/>
              <a:t>Ramadhan: Self-Reformation and Our Responsibilities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22089669"/>
              </p:ext>
            </p:extLst>
          </p:nvPr>
        </p:nvGraphicFramePr>
        <p:xfrm>
          <a:off x="1828800" y="923330"/>
          <a:ext cx="7086600" cy="4325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Rectangle 2"/>
          <p:cNvSpPr>
            <a:spLocks noChangeArrowheads="1"/>
          </p:cNvSpPr>
          <p:nvPr/>
        </p:nvSpPr>
        <p:spPr bwMode="auto">
          <a:xfrm>
            <a:off x="1676400" y="5410200"/>
            <a:ext cx="7391400" cy="14061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r>
              <a:rPr lang="en-GB" sz="1800"/>
              <a:t>God grants unimaginable loftiness to those who adopt humility for His sake, abhor arrogance for His sake and try and uproot hatred from society for His sake in order to create peace and security. </a:t>
            </a:r>
            <a:endParaRPr lang="en-US" sz="1800"/>
          </a:p>
        </p:txBody>
      </p:sp>
      <p:sp>
        <p:nvSpPr>
          <p:cNvPr id="8" name="TextBox 7"/>
          <p:cNvSpPr txBox="1"/>
          <p:nvPr/>
        </p:nvSpPr>
        <p:spPr>
          <a:xfrm>
            <a:off x="1676400" y="0"/>
            <a:ext cx="7391400" cy="1200329"/>
          </a:xfrm>
          <a:prstGeom prst="rect">
            <a:avLst/>
          </a:prstGeom>
          <a:solidFill>
            <a:srgbClr val="043A0D"/>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GB"/>
              <a:t>This is the blessed model to maintain peace in society and is an answer to those who make negative allegations against the Holy Prophet and is also an answer for those who carry out barbaric cruelty in his name. </a:t>
            </a:r>
            <a:endParaRPr lang="en-US" dirty="0">
              <a:solidFill>
                <a:schemeClr val="bg1"/>
              </a:solidFill>
            </a:endParaRPr>
          </a:p>
        </p:txBody>
      </p:sp>
      <p:grpSp>
        <p:nvGrpSpPr>
          <p:cNvPr id="11"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3" name="Rectangle 12"/>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err="1" smtClean="0">
                  <a:solidFill>
                    <a:schemeClr val="bg1"/>
                  </a:solidFill>
                </a:rPr>
                <a:t>Khilafat</a:t>
              </a:r>
              <a:r>
                <a:rPr lang="en-GB" sz="1600" u="sng" dirty="0" smtClean="0">
                  <a:solidFill>
                    <a:schemeClr val="bg1"/>
                  </a:solidFill>
                </a:rPr>
                <a:t> prevails</a:t>
              </a:r>
              <a:endParaRPr lang="en-GB" sz="1600" u="sng" dirty="0">
                <a:solidFill>
                  <a:schemeClr val="bg1"/>
                </a:solidFill>
              </a:endParaRPr>
            </a:p>
            <a:p>
              <a:pPr algn="ctr">
                <a:defRPr/>
              </a:pPr>
              <a:endParaRPr lang="en-GB" sz="1600" u="sng" dirty="0">
                <a:solidFill>
                  <a:schemeClr val="bg1"/>
                </a:solidFill>
              </a:endParaRPr>
            </a:p>
            <a:p>
              <a:pPr algn="ctr">
                <a:defRPr/>
              </a:pPr>
              <a:endParaRPr lang="en-GB" sz="1600" u="sng" dirty="0">
                <a:solidFill>
                  <a:schemeClr val="bg1"/>
                </a:solidFill>
              </a:endParaRPr>
            </a:p>
            <a:p>
              <a:pPr algn="ctr">
                <a:defRPr/>
              </a:pPr>
              <a:r>
                <a:rPr lang="en-GB" sz="1600" u="sng" dirty="0">
                  <a:solidFill>
                    <a:schemeClr val="bg1"/>
                  </a:solidFill>
                </a:rPr>
                <a:t> </a:t>
              </a:r>
              <a:r>
                <a:rPr lang="en-GB" sz="1600" u="sng" dirty="0" smtClean="0"/>
                <a:t>Tabligh</a:t>
              </a:r>
            </a:p>
            <a:p>
              <a:pPr algn="ctr">
                <a:defRPr/>
              </a:pPr>
              <a:endParaRPr lang="en-GB" sz="1600" u="sng" dirty="0"/>
            </a:p>
            <a:p>
              <a:pPr algn="ctr">
                <a:defRPr/>
              </a:pPr>
              <a:endParaRPr lang="en-GB" sz="1600" u="sng" dirty="0" smtClean="0"/>
            </a:p>
            <a:p>
              <a:pPr algn="ctr">
                <a:defRPr/>
              </a:pPr>
              <a:r>
                <a:rPr lang="en-GB" sz="1600" u="sng" dirty="0" smtClean="0"/>
                <a:t>Status of </a:t>
              </a:r>
              <a:r>
                <a:rPr lang="en-GB" sz="1600" u="sng" dirty="0" err="1" smtClean="0"/>
                <a:t>Khilafat</a:t>
              </a:r>
              <a:endParaRPr lang="en-GB" sz="1600" u="sng" dirty="0"/>
            </a:p>
            <a:p>
              <a:pPr algn="ctr">
                <a:defRPr/>
              </a:pPr>
              <a:endParaRPr lang="en-GB" sz="1600" u="sng" dirty="0"/>
            </a:p>
            <a:p>
              <a:pPr algn="ctr">
                <a:defRPr/>
              </a:pPr>
              <a:endParaRPr lang="en-GB" sz="1600" u="sng" dirty="0"/>
            </a:p>
            <a:p>
              <a:pPr algn="ctr">
                <a:defRPr/>
              </a:pPr>
              <a:r>
                <a:rPr lang="en-GB" sz="1600" u="sng" dirty="0" smtClean="0"/>
                <a:t>Our responsibilities</a:t>
              </a:r>
              <a:endParaRPr lang="en-GB" sz="1600" u="sng"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843319105"/>
              </p:ext>
            </p:extLst>
          </p:nvPr>
        </p:nvGraphicFramePr>
        <p:xfrm>
          <a:off x="1499839" y="1357779"/>
          <a:ext cx="4933710" cy="540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Alternate Process 6"/>
          <p:cNvSpPr/>
          <p:nvPr/>
        </p:nvSpPr>
        <p:spPr>
          <a:xfrm>
            <a:off x="6324600" y="1265782"/>
            <a:ext cx="2590800" cy="5562481"/>
          </a:xfrm>
          <a:prstGeom prst="flowChartAlternateProcess">
            <a:avLst/>
          </a:prstGeom>
          <a:solidFill>
            <a:schemeClr val="accent3"/>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GB" b="1" u="sng" dirty="0"/>
              <a:t>Office-holders talk about their own importance, men and Lajna both, but they do not instil significance of </a:t>
            </a:r>
            <a:r>
              <a:rPr lang="en-GB" b="1" u="sng" dirty="0" err="1"/>
              <a:t>Khilafat</a:t>
            </a:r>
            <a:r>
              <a:rPr lang="en-GB" b="1" u="sng" dirty="0"/>
              <a:t> in hearts and mind as it should be instilled. </a:t>
            </a:r>
            <a:r>
              <a:rPr lang="en-GB" dirty="0"/>
              <a:t>If they do this their own significance will also increase. </a:t>
            </a:r>
            <a:r>
              <a:rPr lang="en-GB" b="1" u="sng" dirty="0"/>
              <a:t>Missionaries, office-holders or those with religious knowledge should become helpers and supporters of </a:t>
            </a:r>
            <a:r>
              <a:rPr lang="en-GB" b="1" u="sng" dirty="0" err="1"/>
              <a:t>Khilafat</a:t>
            </a:r>
            <a:r>
              <a:rPr lang="en-GB" b="1" u="sng" dirty="0"/>
              <a:t>. </a:t>
            </a:r>
            <a:endParaRPr lang="en-US" b="1" u="sng" dirty="0"/>
          </a:p>
        </p:txBody>
      </p:sp>
      <p:sp>
        <p:nvSpPr>
          <p:cNvPr id="22532" name="Rectangle 2"/>
          <p:cNvSpPr>
            <a:spLocks noChangeArrowheads="1"/>
          </p:cNvSpPr>
          <p:nvPr/>
        </p:nvSpPr>
        <p:spPr bwMode="auto">
          <a:xfrm>
            <a:off x="1524000" y="0"/>
            <a:ext cx="7620000" cy="646331"/>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buFontTx/>
              <a:buNone/>
            </a:pPr>
            <a:r>
              <a:rPr lang="en-GB" sz="1800" dirty="0"/>
              <a:t>We need to self-reflect during Ramadan and end family disputes for the sake of God and create an environment of peace</a:t>
            </a:r>
            <a:endParaRPr lang="en-GB" altLang="en-US" sz="1800" dirty="0">
              <a:solidFill>
                <a:schemeClr val="bg1"/>
              </a:solidFill>
            </a:endParaRPr>
          </a:p>
        </p:txBody>
      </p:sp>
      <p:grpSp>
        <p:nvGrpSpPr>
          <p:cNvPr id="8"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3" name="Rectangle 12"/>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err="1" smtClean="0">
                  <a:solidFill>
                    <a:schemeClr val="bg1"/>
                  </a:solidFill>
                </a:rPr>
                <a:t>Khilafat</a:t>
              </a:r>
              <a:r>
                <a:rPr lang="en-GB" sz="1600" u="sng" dirty="0" smtClean="0">
                  <a:solidFill>
                    <a:schemeClr val="bg1"/>
                  </a:solidFill>
                </a:rPr>
                <a:t> prevails</a:t>
              </a:r>
              <a:endParaRPr lang="en-GB" sz="1600" u="sng" dirty="0">
                <a:solidFill>
                  <a:schemeClr val="bg1"/>
                </a:solidFill>
              </a:endParaRPr>
            </a:p>
            <a:p>
              <a:pPr algn="ctr">
                <a:defRPr/>
              </a:pPr>
              <a:endParaRPr lang="en-GB" sz="1600" u="sng" dirty="0">
                <a:solidFill>
                  <a:schemeClr val="bg1"/>
                </a:solidFill>
              </a:endParaRPr>
            </a:p>
            <a:p>
              <a:pPr algn="ctr">
                <a:defRPr/>
              </a:pPr>
              <a:endParaRPr lang="en-GB" sz="1600" u="sng" dirty="0">
                <a:solidFill>
                  <a:schemeClr val="bg1"/>
                </a:solidFill>
              </a:endParaRPr>
            </a:p>
            <a:p>
              <a:pPr algn="ctr">
                <a:defRPr/>
              </a:pPr>
              <a:r>
                <a:rPr lang="en-GB" sz="1600" u="sng" dirty="0">
                  <a:solidFill>
                    <a:schemeClr val="bg1"/>
                  </a:solidFill>
                </a:rPr>
                <a:t> </a:t>
              </a:r>
              <a:r>
                <a:rPr lang="en-GB" sz="1600" u="sng" dirty="0" smtClean="0"/>
                <a:t>Tabligh</a:t>
              </a:r>
            </a:p>
            <a:p>
              <a:pPr algn="ctr">
                <a:defRPr/>
              </a:pPr>
              <a:endParaRPr lang="en-GB" sz="1600" u="sng" dirty="0"/>
            </a:p>
            <a:p>
              <a:pPr algn="ctr">
                <a:defRPr/>
              </a:pPr>
              <a:endParaRPr lang="en-GB" sz="1600" u="sng" dirty="0" smtClean="0"/>
            </a:p>
            <a:p>
              <a:pPr algn="ctr">
                <a:defRPr/>
              </a:pPr>
              <a:r>
                <a:rPr lang="en-GB" sz="1600" u="sng" dirty="0" smtClean="0"/>
                <a:t>Status of </a:t>
              </a:r>
              <a:r>
                <a:rPr lang="en-GB" sz="1600" u="sng" dirty="0" err="1" smtClean="0"/>
                <a:t>Khilafat</a:t>
              </a:r>
              <a:endParaRPr lang="en-GB" sz="1600" u="sng" dirty="0"/>
            </a:p>
            <a:p>
              <a:pPr algn="ctr">
                <a:defRPr/>
              </a:pPr>
              <a:endParaRPr lang="en-GB" sz="1600" u="sng" dirty="0"/>
            </a:p>
            <a:p>
              <a:pPr algn="ctr">
                <a:defRPr/>
              </a:pPr>
              <a:endParaRPr lang="en-GB" sz="1600" u="sng" dirty="0"/>
            </a:p>
            <a:p>
              <a:pPr algn="ctr">
                <a:defRPr/>
              </a:pPr>
              <a:r>
                <a:rPr lang="en-GB" sz="1600" u="sng" dirty="0" smtClean="0"/>
                <a:t>Our responsibilities</a:t>
              </a:r>
              <a:endParaRPr lang="en-GB" sz="1600" u="sng" dirty="0"/>
            </a:p>
            <a:p>
              <a:pPr algn="ctr">
                <a:defRPr/>
              </a:pPr>
              <a:endParaRPr lang="en-GB" sz="1600" u="sng" dirty="0"/>
            </a:p>
            <a:p>
              <a:pPr algn="ctr">
                <a:defRPr/>
              </a:pPr>
              <a:endParaRPr lang="en-GB" sz="1600" u="sng" dirty="0"/>
            </a:p>
            <a:p>
              <a:pPr algn="ctr">
                <a:defRPr/>
              </a:pPr>
              <a:r>
                <a:rPr lang="en-GB" sz="1600" u="sng" dirty="0" smtClean="0"/>
                <a:t>Blessings of </a:t>
              </a:r>
              <a:r>
                <a:rPr lang="en-GB" sz="1600" u="sng" dirty="0" err="1" smtClean="0"/>
                <a:t>Khilafat</a:t>
              </a:r>
              <a:endParaRPr lang="en-GB" sz="1600" u="sng" dirty="0"/>
            </a:p>
          </p:txBody>
        </p:sp>
      </p:grpSp>
      <p:sp>
        <p:nvSpPr>
          <p:cNvPr id="2" name="Rectangle 1"/>
          <p:cNvSpPr/>
          <p:nvPr/>
        </p:nvSpPr>
        <p:spPr>
          <a:xfrm>
            <a:off x="1524000" y="657972"/>
            <a:ext cx="7620000" cy="649069"/>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en-GB" dirty="0">
                <a:solidFill>
                  <a:schemeClr val="tx1"/>
                </a:solidFill>
              </a:rPr>
              <a:t>We should spend these days in Ramadan available to us to bring about pure changes and gain acceptance to prayers and we should reflect over these matters</a:t>
            </a:r>
            <a:endParaRPr lang="en-GB" altLang="en-US" sz="1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53737" y="92189"/>
            <a:ext cx="7467600" cy="6858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a:t>The Promised Messiah (on whom be peace) said</a:t>
            </a:r>
            <a:endParaRPr lang="en-US" dirty="0"/>
          </a:p>
        </p:txBody>
      </p:sp>
      <p:sp>
        <p:nvSpPr>
          <p:cNvPr id="2" name="Vertical Scroll 1"/>
          <p:cNvSpPr/>
          <p:nvPr/>
        </p:nvSpPr>
        <p:spPr>
          <a:xfrm>
            <a:off x="1752600" y="990600"/>
            <a:ext cx="4419600" cy="5791200"/>
          </a:xfrm>
          <a:prstGeom prst="verticalScroll">
            <a:avLst/>
          </a:prstGeom>
          <a:solidFill>
            <a:srgbClr val="043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 admonish my Community to shun arrogance as arrogance is hateful in the eyes of God, the Lord of Glory…He who does not listen courteously to his brother and turns away from him partakes of arrogance…Try, therefore, that you should not partake of arrogance in any respect so that you may escape ruin and you and yours may attain salvation. Lean towards God and love Him to the utmost degree possible and fear Him as much as anyone can be feared in this life. Be pure hearted and pure intentioned and meek and humble and free of all mischief so that you and meek and humble and free of all mischief so that you may receive mercy.’ (Essence of Islam, Vol. I, pp 355-357 - </a:t>
            </a:r>
            <a:r>
              <a:rPr lang="en-GB" dirty="0" err="1"/>
              <a:t>Nuzul</a:t>
            </a:r>
            <a:r>
              <a:rPr lang="en-GB" dirty="0"/>
              <a:t>-</a:t>
            </a:r>
            <a:r>
              <a:rPr lang="en-GB" dirty="0" err="1"/>
              <a:t>ul</a:t>
            </a:r>
            <a:r>
              <a:rPr lang="en-GB" dirty="0"/>
              <a:t>-Masih, </a:t>
            </a:r>
            <a:r>
              <a:rPr lang="en-GB" dirty="0" err="1"/>
              <a:t>Ruhani</a:t>
            </a:r>
            <a:r>
              <a:rPr lang="en-GB" dirty="0"/>
              <a:t> </a:t>
            </a:r>
            <a:r>
              <a:rPr lang="en-GB" dirty="0" err="1"/>
              <a:t>Khaza’in</a:t>
            </a:r>
            <a:r>
              <a:rPr lang="en-GB" dirty="0"/>
              <a:t>, vol. 18, pp. 402-403)</a:t>
            </a:r>
            <a:endParaRPr lang="en-US" dirty="0"/>
          </a:p>
        </p:txBody>
      </p:sp>
      <p:grpSp>
        <p:nvGrpSpPr>
          <p:cNvPr id="11" name="Group 2"/>
          <p:cNvGrpSpPr>
            <a:grpSpLocks/>
          </p:cNvGrpSpPr>
          <p:nvPr/>
        </p:nvGrpSpPr>
        <p:grpSpPr bwMode="auto">
          <a:xfrm>
            <a:off x="0" y="0"/>
            <a:ext cx="1524000" cy="6891556"/>
            <a:chOff x="0" y="0"/>
            <a:chExt cx="1524000" cy="6890977"/>
          </a:xfrm>
        </p:grpSpPr>
        <p:sp>
          <p:nvSpPr>
            <p:cNvPr id="14" name="TextBox 13"/>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53737" y="92189"/>
            <a:ext cx="7467600" cy="6858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a:t>The Promised Messiah (on whom be peace) said</a:t>
            </a:r>
            <a:endParaRPr lang="en-US" dirty="0"/>
          </a:p>
        </p:txBody>
      </p:sp>
      <p:sp>
        <p:nvSpPr>
          <p:cNvPr id="2" name="Vertical Scroll 1"/>
          <p:cNvSpPr/>
          <p:nvPr/>
        </p:nvSpPr>
        <p:spPr>
          <a:xfrm>
            <a:off x="1752600" y="990600"/>
            <a:ext cx="4419600" cy="5791200"/>
          </a:xfrm>
          <a:prstGeom prst="verticalScroll">
            <a:avLst/>
          </a:prstGeom>
          <a:solidFill>
            <a:srgbClr val="043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‘It is not the way of Allah the Exalted to disgrace one who turns to Him in humility and give him an ignoble death. One who turns to God is never wasted. There will not be a single instance since the beginning of time where a person sincerely connected to God Almighty but died a failure. God Almighty wants man not to simply supplicate for his selfish desires but to turn to Him in sincerity. One who turns to Him in this way has no difficulty and finds a way out of every trouble. He Himself states: ‘…And he who fears Allah – He will make for him a way out, and will provide for him from where he expects not…’ (65: 3-4). Here provision does not simply mean bread and butter but also signifies respect, knowledge etc. which man needs. One who has even a slight connection with God Almighty is never wasted.’ </a:t>
            </a:r>
            <a:endParaRPr lang="en-US"/>
          </a:p>
        </p:txBody>
      </p:sp>
      <p:grpSp>
        <p:nvGrpSpPr>
          <p:cNvPr id="11" name="Group 2"/>
          <p:cNvGrpSpPr>
            <a:grpSpLocks/>
          </p:cNvGrpSpPr>
          <p:nvPr/>
        </p:nvGrpSpPr>
        <p:grpSpPr bwMode="auto">
          <a:xfrm>
            <a:off x="0" y="0"/>
            <a:ext cx="1524000" cy="6891556"/>
            <a:chOff x="0" y="0"/>
            <a:chExt cx="1524000" cy="6890977"/>
          </a:xfrm>
        </p:grpSpPr>
        <p:sp>
          <p:nvSpPr>
            <p:cNvPr id="14" name="TextBox 13"/>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extLst>
      <p:ext uri="{BB962C8B-B14F-4D97-AF65-F5344CB8AC3E}">
        <p14:creationId xmlns:p14="http://schemas.microsoft.com/office/powerpoint/2010/main" val="201515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35726188"/>
              </p:ext>
            </p:extLst>
          </p:nvPr>
        </p:nvGraphicFramePr>
        <p:xfrm>
          <a:off x="1828800" y="1143000"/>
          <a:ext cx="4343400" cy="555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58046" y="0"/>
            <a:ext cx="7549442" cy="7620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The Promised Messiah (on whom be peace) also said that man is a humble being but owing to bad practices considers himself high and mighty and develops arrogance and haughtiness. In the way of God, man cannot get anywhere unless he considers himself the lowliest of all. </a:t>
            </a:r>
            <a:endParaRPr lang="en-US" altLang="en-US" sz="1800" dirty="0">
              <a:solidFill>
                <a:schemeClr val="bg1"/>
              </a:solidFill>
            </a:endParaRPr>
          </a:p>
        </p:txBody>
      </p:sp>
      <p:pic>
        <p:nvPicPr>
          <p:cNvPr id="11268" name="Picture 2" descr="The Promised Messia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6335" y="1143000"/>
            <a:ext cx="25114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12503" y="3985998"/>
            <a:ext cx="2859088" cy="2862322"/>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GB"/>
              <a:t>He also said that unless man extends the same courtesy to a poor and helpless old woman that he extends to a man of high nobility and does not shun every kind of arrogance and conceit he can never enter the kingdom of God.</a:t>
            </a:r>
            <a:endParaRPr lang="en-US"/>
          </a:p>
        </p:txBody>
      </p:sp>
      <p:grpSp>
        <p:nvGrpSpPr>
          <p:cNvPr id="10"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dirty="0" smtClean="0">
                  <a:solidFill>
                    <a:schemeClr val="bg1"/>
                  </a:solidFill>
                </a:rPr>
                <a:t>Second Manifestation</a:t>
              </a:r>
              <a:endParaRPr lang="en-GB" sz="1600"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610861330"/>
              </p:ext>
            </p:extLst>
          </p:nvPr>
        </p:nvGraphicFramePr>
        <p:xfrm>
          <a:off x="1524000" y="1447800"/>
          <a:ext cx="7620000" cy="4528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714500" y="6096001"/>
            <a:ext cx="7353300" cy="65733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GB" dirty="0"/>
              <a:t>Thus the seditious people lost out and the prophecy of the Holy Prophet (peace and blessings of Allah be on him) was fulfilled again. </a:t>
            </a:r>
            <a:endParaRPr lang="en-US" dirty="0"/>
          </a:p>
        </p:txBody>
      </p:sp>
      <p:sp>
        <p:nvSpPr>
          <p:cNvPr id="9" name="Rectangle 8"/>
          <p:cNvSpPr/>
          <p:nvPr/>
        </p:nvSpPr>
        <p:spPr>
          <a:xfrm>
            <a:off x="1600200" y="304800"/>
            <a:ext cx="7467600" cy="12192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 </a:t>
            </a:r>
            <a:endParaRPr lang="en-US" dirty="0"/>
          </a:p>
          <a:p>
            <a:pPr algn="ctr"/>
            <a:r>
              <a:rPr lang="en-GB" dirty="0"/>
              <a:t>‘And worship Allah and associate naught with Him, and </a:t>
            </a:r>
            <a:r>
              <a:rPr lang="en-GB" i="1" dirty="0"/>
              <a:t>show</a:t>
            </a:r>
            <a:r>
              <a:rPr lang="en-GB" dirty="0"/>
              <a:t> kindness to parents, and to kindred, and orphans, and the needy, and to the neighbour that is a kinsman and the neighbour that is a stranger, and the companion by </a:t>
            </a:r>
            <a:r>
              <a:rPr lang="en-GB" i="1" dirty="0"/>
              <a:t>your</a:t>
            </a:r>
            <a:r>
              <a:rPr lang="en-GB" dirty="0"/>
              <a:t> side, and the wayfarer, and those whom your right hands possess. Surely, Allah loves not the proud </a:t>
            </a:r>
            <a:r>
              <a:rPr lang="en-GB" i="1" dirty="0"/>
              <a:t>and</a:t>
            </a:r>
            <a:r>
              <a:rPr lang="en-GB" dirty="0"/>
              <a:t> the boastful,’ (4:37). </a:t>
            </a:r>
            <a:endParaRPr lang="en-US" dirty="0"/>
          </a:p>
        </p:txBody>
      </p:sp>
      <p:grpSp>
        <p:nvGrpSpPr>
          <p:cNvPr id="10" name="Group 2"/>
          <p:cNvGrpSpPr>
            <a:grpSpLocks/>
          </p:cNvGrpSpPr>
          <p:nvPr/>
        </p:nvGrpSpPr>
        <p:grpSpPr bwMode="auto">
          <a:xfrm>
            <a:off x="0" y="0"/>
            <a:ext cx="1524000" cy="6891556"/>
            <a:chOff x="0" y="0"/>
            <a:chExt cx="1524000" cy="6890977"/>
          </a:xfrm>
        </p:grpSpPr>
        <p:sp>
          <p:nvSpPr>
            <p:cNvPr id="13" name="TextBox 12"/>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4" name="Rectangle 13"/>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44676343"/>
              </p:ext>
            </p:extLst>
          </p:nvPr>
        </p:nvGraphicFramePr>
        <p:xfrm>
          <a:off x="1828800" y="1143000"/>
          <a:ext cx="4343400" cy="555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58046" y="0"/>
            <a:ext cx="7549442" cy="7620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p>
        </p:txBody>
      </p:sp>
      <p:sp>
        <p:nvSpPr>
          <p:cNvPr id="8" name="TextBox 7"/>
          <p:cNvSpPr txBox="1"/>
          <p:nvPr/>
        </p:nvSpPr>
        <p:spPr>
          <a:xfrm>
            <a:off x="6412503" y="3985998"/>
            <a:ext cx="2859088" cy="369332"/>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endParaRPr lang="en-US" dirty="0"/>
          </a:p>
        </p:txBody>
      </p:sp>
      <p:grpSp>
        <p:nvGrpSpPr>
          <p:cNvPr id="10"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dirty="0" smtClean="0">
                  <a:solidFill>
                    <a:schemeClr val="bg1"/>
                  </a:solidFill>
                </a:rPr>
                <a:t>Second Manifestation</a:t>
              </a:r>
              <a:endParaRPr lang="en-GB" sz="1600"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extLst>
      <p:ext uri="{BB962C8B-B14F-4D97-AF65-F5344CB8AC3E}">
        <p14:creationId xmlns:p14="http://schemas.microsoft.com/office/powerpoint/2010/main" val="206651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4268172488"/>
              </p:ext>
            </p:extLst>
          </p:nvPr>
        </p:nvGraphicFramePr>
        <p:xfrm>
          <a:off x="1985846" y="1600200"/>
          <a:ext cx="6972300" cy="520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828800" y="0"/>
            <a:ext cx="7162800" cy="838200"/>
          </a:xfrm>
          <a:prstGeom prst="rect">
            <a:avLst/>
          </a:prstGeom>
          <a:solidFill>
            <a:schemeClr val="accent3">
              <a:lumMod val="75000"/>
            </a:schemeClr>
          </a:solidFill>
          <a:ln>
            <a:solidFill>
              <a:srgbClr val="043A0D"/>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smtClean="0"/>
              <a:t> </a:t>
            </a:r>
            <a:r>
              <a:rPr lang="en-GB" dirty="0"/>
              <a:t>verse (4:37) addresses true worshippers of God and servants of the Gracious God and draws their attention to rights of mankind</a:t>
            </a:r>
            <a:endParaRPr lang="en-GB" dirty="0"/>
          </a:p>
        </p:txBody>
      </p:sp>
      <p:sp>
        <p:nvSpPr>
          <p:cNvPr id="7" name="Rectangle 6"/>
          <p:cNvSpPr/>
          <p:nvPr/>
        </p:nvSpPr>
        <p:spPr>
          <a:xfrm>
            <a:off x="1828800" y="846138"/>
            <a:ext cx="7162800" cy="609600"/>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r>
              <a:rPr lang="en-GB" sz="2000" dirty="0"/>
              <a:t>beautiful teaching of Islam for every section of society.</a:t>
            </a:r>
            <a:endParaRPr lang="en-US" sz="2000" dirty="0"/>
          </a:p>
        </p:txBody>
      </p:sp>
      <p:grpSp>
        <p:nvGrpSpPr>
          <p:cNvPr id="9"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4" name="Rectangle 13"/>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err="1" smtClean="0">
                  <a:solidFill>
                    <a:schemeClr val="bg1"/>
                  </a:solidFill>
                </a:rPr>
                <a:t>Khilafat</a:t>
              </a:r>
              <a:r>
                <a:rPr lang="en-GB" sz="1600" u="sng" dirty="0" smtClean="0">
                  <a:solidFill>
                    <a:schemeClr val="bg1"/>
                  </a:solidFill>
                </a:rPr>
                <a:t> prevails</a:t>
              </a:r>
              <a:endParaRPr lang="en-GB" sz="1600" u="sng"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36013157"/>
              </p:ext>
            </p:extLst>
          </p:nvPr>
        </p:nvGraphicFramePr>
        <p:xfrm>
          <a:off x="2057400" y="838200"/>
          <a:ext cx="6934200" cy="599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52600" y="0"/>
            <a:ext cx="7239000" cy="671513"/>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dirty="0"/>
              <a:t>beautiful teaching of Islam for every section of society.</a:t>
            </a:r>
            <a:endParaRPr lang="en-US" dirty="0"/>
          </a:p>
        </p:txBody>
      </p:sp>
      <p:grpSp>
        <p:nvGrpSpPr>
          <p:cNvPr id="8" name="Group 2"/>
          <p:cNvGrpSpPr>
            <a:grpSpLocks/>
          </p:cNvGrpSpPr>
          <p:nvPr/>
        </p:nvGrpSpPr>
        <p:grpSpPr bwMode="auto">
          <a:xfrm>
            <a:off x="0" y="0"/>
            <a:ext cx="1524000" cy="6891556"/>
            <a:chOff x="0" y="0"/>
            <a:chExt cx="1524000" cy="6890977"/>
          </a:xfrm>
        </p:grpSpPr>
        <p:sp>
          <p:nvSpPr>
            <p:cNvPr id="9" name="TextBox 8"/>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0" name="Rectangle 9"/>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u="sng" dirty="0"/>
            </a:p>
            <a:p>
              <a:pPr algn="ctr">
                <a:defRPr/>
              </a:pPr>
              <a:endParaRPr lang="en-GB" sz="1600" u="sng" dirty="0"/>
            </a:p>
            <a:p>
              <a:pPr algn="ctr">
                <a:defRPr/>
              </a:pPr>
              <a:r>
                <a:rPr lang="en-GB" sz="1600" u="sng" dirty="0" err="1" smtClean="0">
                  <a:solidFill>
                    <a:schemeClr val="bg1"/>
                  </a:solidFill>
                </a:rPr>
                <a:t>Khilafat</a:t>
              </a:r>
              <a:r>
                <a:rPr lang="en-GB" sz="1600" u="sng" dirty="0" smtClean="0">
                  <a:solidFill>
                    <a:schemeClr val="bg1"/>
                  </a:solidFill>
                </a:rPr>
                <a:t> prevails</a:t>
              </a:r>
              <a:endParaRPr lang="en-GB" sz="1600" u="sng" dirty="0">
                <a:solidFill>
                  <a:schemeClr val="bg1"/>
                </a:solidFill>
              </a:endParaRPr>
            </a:p>
            <a:p>
              <a:pPr algn="ctr">
                <a:defRPr/>
              </a:pPr>
              <a:endParaRPr lang="en-GB" sz="1600" u="sng" dirty="0">
                <a:solidFill>
                  <a:schemeClr val="bg1"/>
                </a:solidFill>
              </a:endParaRPr>
            </a:p>
            <a:p>
              <a:pPr algn="ctr">
                <a:defRPr/>
              </a:pPr>
              <a:endParaRPr lang="en-GB" sz="1600" u="sng" dirty="0">
                <a:solidFill>
                  <a:schemeClr val="bg1"/>
                </a:solidFill>
              </a:endParaRPr>
            </a:p>
            <a:p>
              <a:pPr algn="ctr">
                <a:defRPr/>
              </a:pPr>
              <a:r>
                <a:rPr lang="en-GB" sz="1600" u="sng" dirty="0">
                  <a:solidFill>
                    <a:schemeClr val="bg1"/>
                  </a:solidFill>
                </a:rPr>
                <a:t> </a:t>
              </a:r>
              <a:r>
                <a:rPr lang="en-GB" sz="1600" u="sng" dirty="0" smtClean="0"/>
                <a:t>Tabligh</a:t>
              </a:r>
            </a:p>
            <a:p>
              <a:pPr algn="ctr">
                <a:defRPr/>
              </a:pPr>
              <a:endParaRPr lang="en-GB" sz="1600" u="sng" dirty="0"/>
            </a:p>
            <a:p>
              <a:pPr algn="ctr">
                <a:defRPr/>
              </a:pPr>
              <a:endParaRPr lang="en-GB" sz="1600" u="sng" dirty="0" smtClean="0"/>
            </a:p>
            <a:p>
              <a:pPr algn="ctr">
                <a:defRPr/>
              </a:pPr>
              <a:r>
                <a:rPr lang="en-GB" sz="1600" u="sng" dirty="0" smtClean="0"/>
                <a:t>Status of </a:t>
              </a:r>
              <a:r>
                <a:rPr lang="en-GB" sz="1600" u="sng" dirty="0" err="1" smtClean="0"/>
                <a:t>Khilafat</a:t>
              </a:r>
              <a:endParaRPr lang="en-GB" sz="1600" u="sng" dirty="0"/>
            </a:p>
            <a:p>
              <a:pPr algn="ctr">
                <a:defRPr/>
              </a:pPr>
              <a:endParaRPr lang="en-GB" sz="1600" u="sng" dirty="0"/>
            </a:p>
            <a:p>
              <a:pPr algn="ctr">
                <a:defRPr/>
              </a:pPr>
              <a:endParaRPr lang="en-GB" sz="1600" u="sng" dirty="0"/>
            </a:p>
            <a:p>
              <a:pPr algn="ctr">
                <a:defRPr/>
              </a:pPr>
              <a:r>
                <a:rPr lang="en-GB" sz="1600" u="sng" dirty="0" smtClean="0"/>
                <a:t>Our responsibilities</a:t>
              </a:r>
              <a:endParaRPr lang="en-GB" sz="1600" u="sng" dirty="0"/>
            </a:p>
            <a:p>
              <a:pPr algn="ctr">
                <a:defRPr/>
              </a:pPr>
              <a:endParaRPr lang="en-GB" sz="1600" u="sng" dirty="0"/>
            </a:p>
            <a:p>
              <a:pPr algn="ctr">
                <a:defRPr/>
              </a:pPr>
              <a:endParaRPr lang="en-GB" sz="1600" u="sng" dirty="0"/>
            </a:p>
            <a:p>
              <a:pPr algn="ctr">
                <a:defRPr/>
              </a:pPr>
              <a:r>
                <a:rPr lang="en-GB" sz="1600" u="sng" dirty="0" smtClean="0"/>
                <a:t>Blessings of </a:t>
              </a:r>
              <a:r>
                <a:rPr lang="en-GB" sz="1600" u="sng" dirty="0" err="1" smtClean="0"/>
                <a:t>Khilafat</a:t>
              </a:r>
              <a:endParaRPr lang="en-GB" sz="1600" u="sng" dirty="0"/>
            </a:p>
          </p:txBody>
        </p:sp>
      </p:grpSp>
    </p:spTree>
    <p:extLst>
      <p:ext uri="{BB962C8B-B14F-4D97-AF65-F5344CB8AC3E}">
        <p14:creationId xmlns:p14="http://schemas.microsoft.com/office/powerpoint/2010/main" val="2737271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04306711"/>
              </p:ext>
            </p:extLst>
          </p:nvPr>
        </p:nvGraphicFramePr>
        <p:xfrm>
          <a:off x="1828800" y="1143000"/>
          <a:ext cx="4343400" cy="555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58046" y="0"/>
            <a:ext cx="7549442" cy="7620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a:t>During Ramadan God grants to those who fulfil His rights as well as the rights of mankind. We should focus on this most humbly. The special atmosphere of Ramadan draws attention to worship and other pious works and we should garner maximum benefit from them. </a:t>
            </a:r>
            <a:endParaRPr lang="en-US"/>
          </a:p>
        </p:txBody>
      </p:sp>
      <p:pic>
        <p:nvPicPr>
          <p:cNvPr id="11268" name="Picture 2" descr="The Promised Messia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6335" y="1143000"/>
            <a:ext cx="25114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12503" y="3985998"/>
            <a:ext cx="2859088" cy="1754326"/>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GB"/>
              <a:t>May God enable us to worship Him as well as fulfil the rights of mankind and may we all truly become servants of the Gracious God. </a:t>
            </a:r>
            <a:endParaRPr lang="en-US"/>
          </a:p>
        </p:txBody>
      </p:sp>
      <p:grpSp>
        <p:nvGrpSpPr>
          <p:cNvPr id="10" name="Group 2"/>
          <p:cNvGrpSpPr>
            <a:grpSpLocks/>
          </p:cNvGrpSpPr>
          <p:nvPr/>
        </p:nvGrpSpPr>
        <p:grpSpPr bwMode="auto">
          <a:xfrm>
            <a:off x="0" y="0"/>
            <a:ext cx="1524000" cy="6891556"/>
            <a:chOff x="0" y="0"/>
            <a:chExt cx="1524000" cy="6890977"/>
          </a:xfrm>
        </p:grpSpPr>
        <p:sp>
          <p:nvSpPr>
            <p:cNvPr id="12" name="TextBox 11"/>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dirty="0" smtClean="0">
                  <a:solidFill>
                    <a:schemeClr val="bg1"/>
                  </a:solidFill>
                </a:rPr>
                <a:t>Second Manifestation</a:t>
              </a:r>
              <a:endParaRPr lang="en-GB" sz="1600"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extLst>
      <p:ext uri="{BB962C8B-B14F-4D97-AF65-F5344CB8AC3E}">
        <p14:creationId xmlns:p14="http://schemas.microsoft.com/office/powerpoint/2010/main" val="499458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533400" y="457200"/>
            <a:ext cx="8229600" cy="762000"/>
          </a:xfrm>
        </p:spPr>
        <p:txBody>
          <a:bodyPr/>
          <a:lstStyle/>
          <a:p>
            <a:pPr algn="ctr"/>
            <a:r>
              <a:rPr lang="en-GB" altLang="en-US" sz="3200" u="sng" dirty="0" smtClean="0">
                <a:solidFill>
                  <a:srgbClr val="660066"/>
                </a:solidFill>
                <a:latin typeface="Berlin Sans FB Demi" panose="020E0802020502020306" pitchFamily="34" charset="0"/>
              </a:rPr>
              <a:t/>
            </a:r>
            <a:br>
              <a:rPr lang="en-GB" altLang="en-US" sz="3200" u="sng" dirty="0" smtClean="0">
                <a:solidFill>
                  <a:srgbClr val="660066"/>
                </a:solidFill>
                <a:latin typeface="Berlin Sans FB Demi" panose="020E0802020502020306" pitchFamily="34" charset="0"/>
              </a:rPr>
            </a:br>
            <a:r>
              <a:rPr lang="en-GB" altLang="en-US" sz="3200" u="sng" dirty="0" smtClean="0">
                <a:solidFill>
                  <a:srgbClr val="660066"/>
                </a:solidFill>
                <a:latin typeface="Berlin Sans FB Demi" panose="020E0802020502020306" pitchFamily="34" charset="0"/>
              </a:rPr>
              <a:t>Summary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9701176"/>
              </p:ext>
            </p:extLst>
          </p:nvPr>
        </p:nvGraphicFramePr>
        <p:xfrm>
          <a:off x="152400" y="15240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0" y="6488113"/>
            <a:ext cx="1710725" cy="369332"/>
          </a:xfrm>
          <a:prstGeom prst="rect">
            <a:avLst/>
          </a:prstGeom>
          <a:noFill/>
          <a:ln>
            <a:solidFill>
              <a:srgbClr val="660066"/>
            </a:solidFill>
          </a:ln>
        </p:spPr>
        <p:txBody>
          <a:bodyPr wrap="none">
            <a:spAutoFit/>
          </a:bodyPr>
          <a:lstStyle/>
          <a:p>
            <a:pPr>
              <a:defRPr/>
            </a:pPr>
            <a:r>
              <a:rPr lang="en-GB" dirty="0" smtClean="0">
                <a:latin typeface="+mn-lt"/>
                <a:cs typeface="Aharoni" panose="02010803020104030203" pitchFamily="2" charset="-79"/>
              </a:rPr>
              <a:t>May 29th 2015</a:t>
            </a:r>
            <a:endParaRPr lang="en-GB" dirty="0">
              <a:latin typeface="+mn-lt"/>
              <a:cs typeface="Aharoni" panose="02010803020104030203" pitchFamily="2" charset="-79"/>
            </a:endParaRPr>
          </a:p>
        </p:txBody>
      </p:sp>
      <p:sp>
        <p:nvSpPr>
          <p:cNvPr id="7173" name="Rectangle 1"/>
          <p:cNvSpPr>
            <a:spLocks noChangeArrowheads="1"/>
          </p:cNvSpPr>
          <p:nvPr/>
        </p:nvSpPr>
        <p:spPr bwMode="auto">
          <a:xfrm>
            <a:off x="685800" y="381000"/>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buNone/>
            </a:pPr>
            <a:r>
              <a:rPr lang="en-US" sz="2800" dirty="0"/>
              <a:t>Ramadhan: Self-Reformation and Our Responsibilities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37320584"/>
              </p:ext>
            </p:extLst>
          </p:nvPr>
        </p:nvGraphicFramePr>
        <p:xfrm>
          <a:off x="1828800" y="381000"/>
          <a:ext cx="7086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0" y="0"/>
            <a:ext cx="1524000" cy="6614557"/>
            <a:chOff x="0" y="0"/>
            <a:chExt cx="1524000" cy="6614557"/>
          </a:xfrm>
        </p:grpSpPr>
        <p:sp>
          <p:nvSpPr>
            <p:cNvPr id="9" name="TextBox 8"/>
            <p:cNvSpPr txBox="1"/>
            <p:nvPr/>
          </p:nvSpPr>
          <p:spPr>
            <a:xfrm>
              <a:off x="0" y="6245225"/>
              <a:ext cx="1524000" cy="369332"/>
            </a:xfrm>
            <a:prstGeom prst="rect">
              <a:avLst/>
            </a:prstGeom>
            <a:noFill/>
            <a:ln>
              <a:solidFill>
                <a:srgbClr val="660066"/>
              </a:solidFill>
            </a:ln>
          </p:spPr>
          <p:txBody>
            <a:bodyPr>
              <a:spAutoFit/>
            </a:bodyPr>
            <a:lstStyle/>
            <a:p>
              <a:pPr algn="ctr" eaLnBrk="1" hangingPunct="1">
                <a:defRPr/>
              </a:pPr>
              <a:r>
                <a:rPr lang="en-GB" dirty="0" smtClean="0">
                  <a:cs typeface="Aharoni" panose="02010803020104030203" pitchFamily="2" charset="-79"/>
                </a:rPr>
                <a:t>May 1</a:t>
              </a:r>
              <a:r>
                <a:rPr lang="en-GB" baseline="30000" dirty="0" smtClean="0">
                  <a:cs typeface="Aharoni" panose="02010803020104030203" pitchFamily="2" charset="-79"/>
                </a:rPr>
                <a:t>st</a:t>
              </a:r>
              <a:r>
                <a:rPr lang="en-GB" dirty="0" smtClean="0">
                  <a:cs typeface="Aharoni" panose="02010803020104030203" pitchFamily="2" charset="-79"/>
                </a:rPr>
                <a:t> 2015</a:t>
              </a:r>
              <a:endParaRPr lang="en-GB" dirty="0">
                <a:latin typeface="+mn-lt"/>
                <a:cs typeface="Aharoni" panose="02010803020104030203" pitchFamily="2" charset="-79"/>
              </a:endParaRPr>
            </a:p>
          </p:txBody>
        </p:sp>
        <p:sp>
          <p:nvSpPr>
            <p:cNvPr id="10" name="Rectangle 9"/>
            <p:cNvSpPr/>
            <p:nvPr/>
          </p:nvSpPr>
          <p:spPr>
            <a:xfrm>
              <a:off x="0" y="0"/>
              <a:ext cx="1524000" cy="6245225"/>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u="sng" dirty="0" smtClean="0">
                  <a:solidFill>
                    <a:schemeClr val="bg1"/>
                  </a:solidFill>
                </a:rPr>
                <a:t>Intercession</a:t>
              </a:r>
              <a:endParaRPr lang="en-US" sz="1600" u="sng" dirty="0">
                <a:solidFill>
                  <a:schemeClr val="bg1"/>
                </a:solidFill>
              </a:endParaRPr>
            </a:p>
            <a:p>
              <a:pPr algn="ctr" eaLnBrk="1" hangingPunct="1">
                <a:defRPr/>
              </a:pPr>
              <a:endParaRPr lang="en-GB" sz="1600" u="sng" dirty="0"/>
            </a:p>
            <a:p>
              <a:pPr algn="ctr" eaLnBrk="1" hangingPunct="1">
                <a:defRPr/>
              </a:pPr>
              <a:r>
                <a:rPr lang="en-GB" sz="1600" u="sng" dirty="0" smtClean="0">
                  <a:solidFill>
                    <a:schemeClr val="bg1"/>
                  </a:solidFill>
                </a:rPr>
                <a:t>God manifests His power</a:t>
              </a:r>
              <a:endParaRPr lang="en-GB" sz="1600" u="sng" dirty="0">
                <a:solidFill>
                  <a:schemeClr val="bg1"/>
                </a:solidFill>
              </a:endParaRPr>
            </a:p>
            <a:p>
              <a:pPr algn="ctr" eaLnBrk="1" hangingPunct="1">
                <a:defRPr/>
              </a:pPr>
              <a:endParaRPr lang="en-GB" sz="1600" u="sng" dirty="0"/>
            </a:p>
            <a:p>
              <a:pPr algn="ctr" eaLnBrk="1" hangingPunct="1">
                <a:defRPr/>
              </a:pPr>
              <a:endParaRPr lang="en-GB" sz="1600" u="sng" dirty="0"/>
            </a:p>
            <a:p>
              <a:pPr algn="ctr" eaLnBrk="1" hangingPunct="1">
                <a:defRPr/>
              </a:pPr>
              <a:r>
                <a:rPr lang="en-GB" sz="1600" u="sng" dirty="0" smtClean="0">
                  <a:solidFill>
                    <a:schemeClr val="bg1"/>
                  </a:solidFill>
                </a:rPr>
                <a:t>Decree of Allah and signs</a:t>
              </a:r>
              <a:endParaRPr lang="en-GB" sz="1600" u="sng" dirty="0">
                <a:solidFill>
                  <a:schemeClr val="bg1"/>
                </a:solidFill>
              </a:endParaRPr>
            </a:p>
            <a:p>
              <a:pPr algn="ctr" eaLnBrk="1" hangingPunct="1">
                <a:defRPr/>
              </a:pPr>
              <a:endParaRPr lang="en-GB" sz="1600" u="sng" dirty="0">
                <a:solidFill>
                  <a:schemeClr val="bg1"/>
                </a:solidFill>
              </a:endParaRPr>
            </a:p>
            <a:p>
              <a:pPr algn="ctr" eaLnBrk="1" hangingPunct="1">
                <a:defRPr/>
              </a:pPr>
              <a:endParaRPr lang="en-GB" sz="1600" u="sng" dirty="0">
                <a:solidFill>
                  <a:schemeClr val="bg1"/>
                </a:solidFill>
              </a:endParaRPr>
            </a:p>
            <a:p>
              <a:pPr algn="ctr" eaLnBrk="1" hangingPunct="1">
                <a:defRPr/>
              </a:pPr>
              <a:r>
                <a:rPr lang="en-GB" sz="1600" u="sng" dirty="0">
                  <a:solidFill>
                    <a:schemeClr val="bg1"/>
                  </a:solidFill>
                </a:rPr>
                <a:t> </a:t>
              </a:r>
              <a:r>
                <a:rPr lang="en-GB" sz="1600" u="sng" dirty="0" smtClean="0"/>
                <a:t>Conduct of believer</a:t>
              </a:r>
              <a:endParaRPr lang="en-GB" sz="1600" u="sng" dirty="0"/>
            </a:p>
            <a:p>
              <a:pPr algn="ctr" eaLnBrk="1" hangingPunct="1">
                <a:defRPr/>
              </a:pPr>
              <a:endParaRPr lang="en-GB" sz="1600" u="sng" dirty="0"/>
            </a:p>
            <a:p>
              <a:pPr algn="ctr" eaLnBrk="1" hangingPunct="1">
                <a:defRPr/>
              </a:pPr>
              <a:endParaRPr lang="en-GB" sz="1600" u="sng" dirty="0"/>
            </a:p>
            <a:p>
              <a:pPr algn="ctr" eaLnBrk="1" hangingPunct="1">
                <a:defRPr/>
              </a:pPr>
              <a:r>
                <a:rPr lang="en-GB" sz="1600" u="sng" dirty="0" smtClean="0"/>
                <a:t>Trust in the Unseen</a:t>
              </a:r>
              <a:endParaRPr lang="en-GB" sz="1600" u="sng" dirty="0"/>
            </a:p>
            <a:p>
              <a:pPr algn="ctr" eaLnBrk="1" hangingPunct="1">
                <a:defRPr/>
              </a:pPr>
              <a:endParaRPr lang="en-GB" sz="1600" u="sng" dirty="0"/>
            </a:p>
            <a:p>
              <a:pPr algn="ctr" eaLnBrk="1" hangingPunct="1">
                <a:defRPr/>
              </a:pPr>
              <a:endParaRPr lang="en-GB" sz="1600" u="sng" dirty="0"/>
            </a:p>
            <a:p>
              <a:pPr algn="ctr" eaLnBrk="1" hangingPunct="1">
                <a:defRPr/>
              </a:pPr>
              <a:r>
                <a:rPr lang="en-GB" sz="1600" u="sng" dirty="0" smtClean="0"/>
                <a:t>Progress of Jamaat</a:t>
              </a:r>
              <a:endParaRPr lang="en-GB" sz="1600" u="sng" dirty="0"/>
            </a:p>
            <a:p>
              <a:pPr algn="ctr" eaLnBrk="1" hangingPunct="1">
                <a:defRPr/>
              </a:pPr>
              <a:endParaRPr lang="en-GB" sz="1600" u="sng" dirty="0"/>
            </a:p>
            <a:p>
              <a:pPr algn="ctr" eaLnBrk="1" hangingPunct="1">
                <a:defRPr/>
              </a:pPr>
              <a:endParaRPr lang="en-GB" sz="1600" u="sng" dirty="0"/>
            </a:p>
            <a:p>
              <a:pPr algn="ctr" eaLnBrk="1" hangingPunct="1">
                <a:defRPr/>
              </a:pPr>
              <a:r>
                <a:rPr lang="en-GB" sz="1600" u="sng" dirty="0"/>
                <a:t>Funeral </a:t>
              </a:r>
              <a:r>
                <a:rPr lang="en-GB" sz="1600" u="sng" dirty="0" smtClean="0"/>
                <a:t>Prayer</a:t>
              </a:r>
              <a:endParaRPr lang="en-GB" sz="1600" u="sng" dirty="0"/>
            </a:p>
          </p:txBody>
        </p:sp>
      </p:grpSp>
    </p:spTree>
    <p:extLst>
      <p:ext uri="{BB962C8B-B14F-4D97-AF65-F5344CB8AC3E}">
        <p14:creationId xmlns:p14="http://schemas.microsoft.com/office/powerpoint/2010/main" val="4099800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1524000" cy="6891556"/>
            <a:chOff x="0" y="0"/>
            <a:chExt cx="1524000" cy="6890977"/>
          </a:xfrm>
        </p:grpSpPr>
        <p:sp>
          <p:nvSpPr>
            <p:cNvPr id="9" name="TextBox 8"/>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7" name="Rectangle 6"/>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Purification of self</a:t>
              </a:r>
              <a:endParaRPr lang="en-US" sz="1600" u="sng" dirty="0">
                <a:solidFill>
                  <a:schemeClr val="bg1"/>
                </a:solidFill>
              </a:endParaRPr>
            </a:p>
            <a:p>
              <a:pPr algn="ctr">
                <a:defRPr/>
              </a:pPr>
              <a:endParaRPr lang="en-GB" sz="1600" u="sng" dirty="0" smtClean="0"/>
            </a:p>
            <a:p>
              <a:pPr algn="ctr">
                <a:defRPr/>
              </a:pPr>
              <a:endParaRPr lang="en-GB" sz="1600" u="sng" dirty="0"/>
            </a:p>
            <a:p>
              <a:pPr algn="ctr">
                <a:defRPr/>
              </a:pPr>
              <a:endParaRPr lang="en-GB" sz="1600" u="sng" dirty="0"/>
            </a:p>
            <a:p>
              <a:pPr algn="ctr">
                <a:defRPr/>
              </a:pPr>
              <a:r>
                <a:rPr lang="en-GB" sz="1600" dirty="0" smtClean="0">
                  <a:solidFill>
                    <a:schemeClr val="bg1"/>
                  </a:solidFill>
                </a:rPr>
                <a:t>Humility</a:t>
              </a:r>
              <a:endParaRPr lang="en-GB" sz="1600" dirty="0">
                <a:solidFill>
                  <a:schemeClr val="bg1"/>
                </a:solidFill>
              </a:endParaRPr>
            </a:p>
            <a:p>
              <a:pPr algn="ctr">
                <a:defRPr/>
              </a:pPr>
              <a:endParaRPr lang="en-GB" sz="1600" dirty="0" smtClean="0"/>
            </a:p>
            <a:p>
              <a:pPr algn="ctr">
                <a:defRPr/>
              </a:pPr>
              <a:endParaRPr lang="en-GB" sz="1600" dirty="0"/>
            </a:p>
            <a:p>
              <a:pPr algn="ctr">
                <a:defRPr/>
              </a:pPr>
              <a:endParaRPr lang="en-GB" sz="1600" dirty="0"/>
            </a:p>
            <a:p>
              <a:pPr algn="ctr">
                <a:defRPr/>
              </a:pPr>
              <a:endParaRPr lang="en-GB" sz="1600" dirty="0"/>
            </a:p>
            <a:p>
              <a:pPr algn="ctr">
                <a:defRPr/>
              </a:pPr>
              <a:r>
                <a:rPr lang="en-GB" sz="1600" dirty="0" smtClean="0">
                  <a:solidFill>
                    <a:schemeClr val="bg1"/>
                  </a:solidFill>
                </a:rPr>
                <a:t>Rights of Mankind</a:t>
              </a:r>
              <a:endParaRPr lang="en-GB" sz="1600" dirty="0">
                <a:solidFill>
                  <a:schemeClr val="bg1"/>
                </a:solidFill>
              </a:endParaRPr>
            </a:p>
            <a:p>
              <a:pPr algn="ctr">
                <a:defRPr/>
              </a:pPr>
              <a:endParaRPr lang="en-GB" sz="1600" dirty="0">
                <a:solidFill>
                  <a:schemeClr val="bg1"/>
                </a:solidFill>
              </a:endParaRPr>
            </a:p>
            <a:p>
              <a:pPr algn="ctr">
                <a:defRPr/>
              </a:pPr>
              <a:endParaRPr lang="en-GB" sz="1600" dirty="0" smtClean="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a:t>F</a:t>
              </a:r>
              <a:r>
                <a:rPr lang="en-GB" sz="1600" dirty="0" smtClean="0"/>
                <a:t>unerals</a:t>
              </a:r>
              <a:endParaRPr lang="en-GB" sz="1600" dirty="0" smtClean="0"/>
            </a:p>
            <a:p>
              <a:pPr algn="ctr">
                <a:defRPr/>
              </a:pPr>
              <a:endParaRPr lang="en-GB" sz="1600" dirty="0"/>
            </a:p>
            <a:p>
              <a:pPr algn="ctr">
                <a:defRPr/>
              </a:pPr>
              <a:endParaRPr lang="en-GB" sz="1600" dirty="0" smtClean="0"/>
            </a:p>
          </p:txBody>
        </p:sp>
      </p:grpSp>
      <p:sp>
        <p:nvSpPr>
          <p:cNvPr id="8195" name="TextBox 10"/>
          <p:cNvSpPr txBox="1">
            <a:spLocks noChangeArrowheads="1"/>
          </p:cNvSpPr>
          <p:nvPr/>
        </p:nvSpPr>
        <p:spPr bwMode="auto">
          <a:xfrm>
            <a:off x="1524000" y="228600"/>
            <a:ext cx="7543800" cy="36933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endParaRPr lang="en-GB" altLang="en-US" sz="1800" dirty="0">
              <a:solidFill>
                <a:schemeClr val="bg1"/>
              </a:solidFill>
            </a:endParaRPr>
          </a:p>
        </p:txBody>
      </p:sp>
      <p:sp>
        <p:nvSpPr>
          <p:cNvPr id="8199" name="Rectangle 10"/>
          <p:cNvSpPr>
            <a:spLocks noChangeArrowheads="1"/>
          </p:cNvSpPr>
          <p:nvPr/>
        </p:nvSpPr>
        <p:spPr bwMode="auto">
          <a:xfrm>
            <a:off x="3048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  </a:t>
            </a:r>
            <a:endParaRPr lang="en-US" altLang="en-US"/>
          </a:p>
        </p:txBody>
      </p:sp>
      <p:sp>
        <p:nvSpPr>
          <p:cNvPr id="3" name="Vertical Scroll 2"/>
          <p:cNvSpPr/>
          <p:nvPr/>
        </p:nvSpPr>
        <p:spPr>
          <a:xfrm>
            <a:off x="3657600" y="1524000"/>
            <a:ext cx="4649821" cy="4560332"/>
          </a:xfrm>
          <a:prstGeom prst="verticalScroll">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Promised Messiah (on whom be peace) said our </a:t>
            </a:r>
            <a:r>
              <a:rPr lang="en-GB" dirty="0" err="1"/>
              <a:t>Jama’at</a:t>
            </a:r>
            <a:r>
              <a:rPr lang="en-GB" dirty="0"/>
              <a:t> should not </a:t>
            </a:r>
            <a:r>
              <a:rPr lang="en-GB" dirty="0" smtClean="0"/>
              <a:t>limit </a:t>
            </a:r>
            <a:r>
              <a:rPr lang="en-GB" dirty="0"/>
              <a:t>themselves to discussions and debates as they are not the real objective. He said purification of the self and reformation are essential and were the purposes for which God had sent him. </a:t>
            </a:r>
            <a:endParaRPr lang="en-US" dirty="0"/>
          </a:p>
        </p:txBody>
      </p:sp>
      <p:pic>
        <p:nvPicPr>
          <p:cNvPr id="8" name="Picture 2" descr="The Promised Mess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2" y="649287"/>
            <a:ext cx="25114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4170467085"/>
              </p:ext>
            </p:extLst>
          </p:nvPr>
        </p:nvGraphicFramePr>
        <p:xfrm>
          <a:off x="1676400" y="19812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828800" y="457200"/>
            <a:ext cx="7010400" cy="914399"/>
          </a:xfrm>
          <a:prstGeom prst="rect">
            <a:avLst/>
          </a:prstGeom>
          <a:ln/>
        </p:spPr>
        <p:style>
          <a:lnRef idx="2">
            <a:schemeClr val="accent3"/>
          </a:lnRef>
          <a:fillRef idx="1">
            <a:schemeClr val="lt1"/>
          </a:fillRef>
          <a:effectRef idx="0">
            <a:schemeClr val="accent3"/>
          </a:effectRef>
          <a:fontRef idx="minor">
            <a:schemeClr val="dk1"/>
          </a:fontRef>
        </p:style>
        <p:txBody>
          <a:bodyPr/>
          <a:lstStyle/>
          <a:p>
            <a:pPr algn="ctr">
              <a:defRPr/>
            </a:pPr>
            <a:r>
              <a:rPr lang="en-GB" dirty="0"/>
              <a:t>By </a:t>
            </a:r>
            <a:r>
              <a:rPr lang="en-GB" i="1" dirty="0" smtClean="0"/>
              <a:t>‘not </a:t>
            </a:r>
            <a:r>
              <a:rPr lang="en-GB" i="1" dirty="0"/>
              <a:t>to limit ourselves to discussions and </a:t>
            </a:r>
            <a:r>
              <a:rPr lang="en-GB" i="1" dirty="0" smtClean="0"/>
              <a:t>debates’ </a:t>
            </a:r>
            <a:r>
              <a:rPr lang="en-GB" dirty="0"/>
              <a:t>he meant not to confine ourselves to </a:t>
            </a:r>
            <a:r>
              <a:rPr lang="en-GB" dirty="0" smtClean="0"/>
              <a:t>words , perhaps </a:t>
            </a:r>
            <a:r>
              <a:rPr lang="en-GB" dirty="0"/>
              <a:t>change our stance to suit ourselves and not </a:t>
            </a:r>
            <a:r>
              <a:rPr lang="en-GB" dirty="0" smtClean="0"/>
              <a:t>uphold </a:t>
            </a:r>
            <a:r>
              <a:rPr lang="en-GB" dirty="0"/>
              <a:t>good </a:t>
            </a:r>
            <a:r>
              <a:rPr lang="en-GB" dirty="0" smtClean="0"/>
              <a:t>moral standards.</a:t>
            </a:r>
            <a:endParaRPr lang="en-GB" dirty="0"/>
          </a:p>
        </p:txBody>
      </p:sp>
      <p:sp>
        <p:nvSpPr>
          <p:cNvPr id="6" name="Rectangle 5"/>
          <p:cNvSpPr/>
          <p:nvPr/>
        </p:nvSpPr>
        <p:spPr>
          <a:xfrm>
            <a:off x="1843668" y="1447800"/>
            <a:ext cx="7010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GB"/>
              <a:t>He wanted practices of the Jama’at to change</a:t>
            </a:r>
            <a:endParaRPr lang="en-GB" dirty="0"/>
          </a:p>
        </p:txBody>
      </p:sp>
      <p:grpSp>
        <p:nvGrpSpPr>
          <p:cNvPr id="14" name="Group 2"/>
          <p:cNvGrpSpPr>
            <a:grpSpLocks/>
          </p:cNvGrpSpPr>
          <p:nvPr/>
        </p:nvGrpSpPr>
        <p:grpSpPr bwMode="auto">
          <a:xfrm>
            <a:off x="5576" y="-48424"/>
            <a:ext cx="1524000" cy="6891556"/>
            <a:chOff x="0" y="0"/>
            <a:chExt cx="1524000" cy="6890977"/>
          </a:xfrm>
        </p:grpSpPr>
        <p:sp>
          <p:nvSpPr>
            <p:cNvPr id="15" name="TextBox 14"/>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6" name="Rectangle 15"/>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dirty="0" smtClean="0">
                  <a:solidFill>
                    <a:schemeClr val="bg1"/>
                  </a:solidFill>
                </a:rPr>
                <a:t>Second Manifestation</a:t>
              </a:r>
              <a:endParaRPr lang="en-GB" sz="1600"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10"/>
          <p:cNvSpPr txBox="1">
            <a:spLocks noChangeArrowheads="1"/>
          </p:cNvSpPr>
          <p:nvPr/>
        </p:nvSpPr>
        <p:spPr bwMode="auto">
          <a:xfrm>
            <a:off x="1579563" y="0"/>
            <a:ext cx="7543800" cy="1200329"/>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sz="1800" dirty="0">
                <a:solidFill>
                  <a:schemeClr val="bg1"/>
                </a:solidFill>
              </a:rPr>
              <a:t>That is, they do not walk arrogantly, rather they walk in a gentle manner. The verse briefly outlines the great moral and spiritual revolutionary change brought about by the Holy Prophet (peace and blessings of Allah be on him) which his Companions adopted.</a:t>
            </a:r>
            <a:endParaRPr lang="en-US" altLang="en-US" sz="1800" dirty="0">
              <a:solidFill>
                <a:schemeClr val="bg1"/>
              </a:solidFill>
            </a:endParaRPr>
          </a:p>
        </p:txBody>
      </p:sp>
      <p:sp>
        <p:nvSpPr>
          <p:cNvPr id="2" name="Rectangle 1"/>
          <p:cNvSpPr/>
          <p:nvPr/>
        </p:nvSpPr>
        <p:spPr>
          <a:xfrm>
            <a:off x="6793071" y="3962400"/>
            <a:ext cx="1847850" cy="3322853"/>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dirty="0">
                <a:solidFill>
                  <a:schemeClr val="tx1"/>
                </a:solidFill>
              </a:rPr>
              <a:t>True servants of the Gracious God need to be mindful of this.  Such people spread love and become guarantors of peace in society. They respond to incitements of the ignorant with greetings and rather than reply in kind they pray for security and peace of the ignorant. To respond in this manner when one is in power and authority for the sake of Gracious God, is a very high moral which makes man a true servant of God</a:t>
            </a:r>
            <a:endParaRPr lang="en-GB" dirty="0">
              <a:solidFill>
                <a:schemeClr val="tx1"/>
              </a:solidFill>
            </a:endParaRPr>
          </a:p>
        </p:txBody>
      </p:sp>
      <p:sp>
        <p:nvSpPr>
          <p:cNvPr id="3" name="Rectangle 2"/>
          <p:cNvSpPr/>
          <p:nvPr/>
        </p:nvSpPr>
        <p:spPr>
          <a:xfrm>
            <a:off x="4619750" y="2677354"/>
            <a:ext cx="1978573" cy="3426720"/>
          </a:xfrm>
          <a:prstGeom prst="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Today the world situation is similar and by sending the true and ardent devotee of the Holy Prophet, the Promised Messiah, God has willed to have similar servants of Gracious God created. For this reason we need to keep in view walking with dignity, gentleness and humility and devoid of any arrogance. </a:t>
            </a:r>
            <a:endParaRPr lang="en-US" altLang="en-US" u="sng" dirty="0">
              <a:solidFill>
                <a:schemeClr val="tx1"/>
              </a:solidFill>
            </a:endParaRPr>
          </a:p>
        </p:txBody>
      </p:sp>
      <p:sp>
        <p:nvSpPr>
          <p:cNvPr id="11" name="Rectangle 10"/>
          <p:cNvSpPr/>
          <p:nvPr/>
        </p:nvSpPr>
        <p:spPr bwMode="auto">
          <a:xfrm>
            <a:off x="0" y="0"/>
            <a:ext cx="1524000" cy="6245225"/>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schemeClr val="bg1"/>
                </a:solidFill>
              </a:rPr>
              <a:t>Intercession</a:t>
            </a:r>
          </a:p>
          <a:p>
            <a:pPr algn="ctr">
              <a:defRPr/>
            </a:pPr>
            <a:endParaRPr lang="en-GB" sz="1600" u="sng" dirty="0"/>
          </a:p>
          <a:p>
            <a:pPr algn="ctr">
              <a:defRPr/>
            </a:pPr>
            <a:r>
              <a:rPr lang="en-GB" sz="1600" dirty="0">
                <a:solidFill>
                  <a:schemeClr val="bg1"/>
                </a:solidFill>
              </a:rPr>
              <a:t>God manifests His power</a:t>
            </a:r>
          </a:p>
          <a:p>
            <a:pPr algn="ctr">
              <a:defRPr/>
            </a:pPr>
            <a:endParaRPr lang="en-GB" sz="1600" dirty="0"/>
          </a:p>
          <a:p>
            <a:pPr algn="ctr">
              <a:defRPr/>
            </a:pPr>
            <a:endParaRPr lang="en-GB" sz="1600" dirty="0"/>
          </a:p>
          <a:p>
            <a:pPr algn="ctr">
              <a:defRPr/>
            </a:pPr>
            <a:r>
              <a:rPr lang="en-GB" sz="1600" dirty="0">
                <a:solidFill>
                  <a:schemeClr val="bg1"/>
                </a:solidFill>
              </a:rPr>
              <a:t>Decree of Allah and signs</a:t>
            </a: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a:t>Conduct of believer</a:t>
            </a:r>
          </a:p>
          <a:p>
            <a:pPr algn="ctr">
              <a:defRPr/>
            </a:pPr>
            <a:endParaRPr lang="en-GB" sz="1600" dirty="0"/>
          </a:p>
          <a:p>
            <a:pPr algn="ctr">
              <a:defRPr/>
            </a:pPr>
            <a:endParaRPr lang="en-GB" sz="1600" dirty="0"/>
          </a:p>
          <a:p>
            <a:pPr algn="ctr">
              <a:defRPr/>
            </a:pPr>
            <a:r>
              <a:rPr lang="en-GB" sz="1600" dirty="0"/>
              <a:t>Trust in the Unseen</a:t>
            </a:r>
          </a:p>
          <a:p>
            <a:pPr algn="ctr">
              <a:defRPr/>
            </a:pPr>
            <a:endParaRPr lang="en-GB" sz="1600" dirty="0"/>
          </a:p>
          <a:p>
            <a:pPr algn="ctr">
              <a:defRPr/>
            </a:pPr>
            <a:endParaRPr lang="en-GB" sz="1600" dirty="0"/>
          </a:p>
          <a:p>
            <a:pPr algn="ctr">
              <a:defRPr/>
            </a:pPr>
            <a:r>
              <a:rPr lang="en-GB" sz="1600" dirty="0"/>
              <a:t>Progress of Jamaat</a:t>
            </a:r>
          </a:p>
          <a:p>
            <a:pPr algn="ctr">
              <a:defRPr/>
            </a:pPr>
            <a:endParaRPr lang="en-GB" sz="1600" dirty="0"/>
          </a:p>
          <a:p>
            <a:pPr algn="ctr">
              <a:defRPr/>
            </a:pPr>
            <a:endParaRPr lang="en-GB" sz="1600" dirty="0"/>
          </a:p>
          <a:p>
            <a:pPr algn="ctr">
              <a:defRPr/>
            </a:pPr>
            <a:r>
              <a:rPr lang="en-GB" sz="1600" dirty="0"/>
              <a:t>Funeral Prayer</a:t>
            </a:r>
          </a:p>
        </p:txBody>
      </p:sp>
      <p:sp>
        <p:nvSpPr>
          <p:cNvPr id="9" name="Rounded Rectangle 8"/>
          <p:cNvSpPr/>
          <p:nvPr/>
        </p:nvSpPr>
        <p:spPr>
          <a:xfrm>
            <a:off x="2250303" y="3122612"/>
            <a:ext cx="6629400" cy="1334869"/>
          </a:xfrm>
          <a:prstGeom prst="roundRect">
            <a:avLst/>
          </a:prstGeom>
          <a:solidFill>
            <a:srgbClr val="043A0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 ‘And the servants of the Gracious </a:t>
            </a:r>
            <a:r>
              <a:rPr lang="en-GB" i="1" dirty="0"/>
              <a:t>God </a:t>
            </a:r>
            <a:r>
              <a:rPr lang="en-GB" dirty="0"/>
              <a:t>are those who walk on the earth in a dignified manner, and when the ignorant address them, they say, ‘Peace!’ (25:64) </a:t>
            </a:r>
            <a:endParaRPr lang="en-GB" altLang="en-US" dirty="0">
              <a:solidFill>
                <a:schemeClr val="bg1"/>
              </a:solidFill>
            </a:endParaRPr>
          </a:p>
        </p:txBody>
      </p:sp>
      <p:sp>
        <p:nvSpPr>
          <p:cNvPr id="5" name="Rectangle 4"/>
          <p:cNvSpPr/>
          <p:nvPr/>
        </p:nvSpPr>
        <p:spPr>
          <a:xfrm>
            <a:off x="2114203" y="3122612"/>
            <a:ext cx="1915343" cy="3348127"/>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 was a time when the world was steeped in moral darkness and satanic influence was dominant. The world was in turmoil due to egotism, selfishness and evil. This was when man was taught high morals and humility which resulted in people becoming personifications of the aforementioned verse</a:t>
            </a:r>
            <a:endParaRPr lang="en-US" dirty="0">
              <a:solidFill>
                <a:schemeClr val="tx1"/>
              </a:solidFill>
            </a:endParaRPr>
          </a:p>
        </p:txBody>
      </p:sp>
      <p:sp>
        <p:nvSpPr>
          <p:cNvPr id="12" name="TextBox 10"/>
          <p:cNvSpPr txBox="1">
            <a:spLocks noChangeArrowheads="1"/>
          </p:cNvSpPr>
          <p:nvPr/>
        </p:nvSpPr>
        <p:spPr bwMode="auto">
          <a:xfrm>
            <a:off x="4191000" y="6343697"/>
            <a:ext cx="7382483" cy="1200329"/>
          </a:xfrm>
          <a:prstGeom prst="rect">
            <a:avLst/>
          </a:prstGeom>
          <a:solidFill>
            <a:schemeClr val="accent3"/>
          </a:solidFill>
          <a:ln>
            <a:noFill/>
          </a:ln>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r>
              <a:rPr lang="en-GB" sz="1800" dirty="0"/>
              <a:t>People who follow this also experience acceptance of prayers and are the kind of folk about whom the Promised Messiah (on whom be peace) said that they purify themselves, seek God’s kingdom and establish God’s kingdom on earth. </a:t>
            </a:r>
            <a:endParaRPr lang="en-US" sz="1800" dirty="0"/>
          </a:p>
        </p:txBody>
      </p:sp>
      <p:grpSp>
        <p:nvGrpSpPr>
          <p:cNvPr id="16" name="Group 2"/>
          <p:cNvGrpSpPr>
            <a:grpSpLocks/>
          </p:cNvGrpSpPr>
          <p:nvPr/>
        </p:nvGrpSpPr>
        <p:grpSpPr bwMode="auto">
          <a:xfrm>
            <a:off x="0" y="0"/>
            <a:ext cx="1524000" cy="6891556"/>
            <a:chOff x="0" y="0"/>
            <a:chExt cx="1524000" cy="6890977"/>
          </a:xfrm>
        </p:grpSpPr>
        <p:sp>
          <p:nvSpPr>
            <p:cNvPr id="17" name="TextBox 16"/>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8" name="Rectangle 17"/>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dirty="0" smtClean="0">
                  <a:solidFill>
                    <a:schemeClr val="bg1"/>
                  </a:solidFill>
                </a:rPr>
                <a:t>Second Manifestation</a:t>
              </a:r>
              <a:endParaRPr lang="en-GB" sz="1600"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922954657"/>
              </p:ext>
            </p:extLst>
          </p:nvPr>
        </p:nvGraphicFramePr>
        <p:xfrm>
          <a:off x="2057400" y="1143000"/>
          <a:ext cx="6781800" cy="4867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08150" y="0"/>
            <a:ext cx="7283450" cy="11430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Not </a:t>
            </a:r>
            <a:r>
              <a:rPr lang="en-GB" dirty="0"/>
              <a:t>only </a:t>
            </a:r>
            <a:r>
              <a:rPr lang="en-GB" dirty="0" err="1"/>
              <a:t>Maulawi</a:t>
            </a:r>
            <a:r>
              <a:rPr lang="en-GB" dirty="0"/>
              <a:t> Sahib left </a:t>
            </a:r>
            <a:r>
              <a:rPr lang="en-GB" dirty="0" err="1"/>
              <a:t>Qadian</a:t>
            </a:r>
            <a:r>
              <a:rPr lang="en-GB" dirty="0"/>
              <a:t>, </a:t>
            </a:r>
            <a:r>
              <a:rPr lang="en-GB" u="sng" dirty="0"/>
              <a:t>he and </a:t>
            </a:r>
            <a:r>
              <a:rPr lang="en-GB" u="sng" dirty="0" smtClean="0"/>
              <a:t>others later tried to </a:t>
            </a:r>
            <a:r>
              <a:rPr lang="en-GB" u="sng" dirty="0"/>
              <a:t>bring </a:t>
            </a:r>
            <a:r>
              <a:rPr lang="en-GB" u="sng" dirty="0" err="1"/>
              <a:t>Khilafat</a:t>
            </a:r>
            <a:r>
              <a:rPr lang="en-GB" u="sng" dirty="0"/>
              <a:t> down but could not succeed because God had promise that </a:t>
            </a:r>
            <a:r>
              <a:rPr lang="en-GB" u="sng" dirty="0" err="1"/>
              <a:t>Khilafat</a:t>
            </a:r>
            <a:r>
              <a:rPr lang="en-GB" u="sng" dirty="0"/>
              <a:t> would prevail</a:t>
            </a:r>
            <a:endParaRPr lang="en-GB" b="1" u="sng" dirty="0"/>
          </a:p>
        </p:txBody>
      </p:sp>
      <p:sp>
        <p:nvSpPr>
          <p:cNvPr id="15" name="TextBox 14"/>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1" name="Rectangle 10"/>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extLst>
      <p:ext uri="{BB962C8B-B14F-4D97-AF65-F5344CB8AC3E}">
        <p14:creationId xmlns:p14="http://schemas.microsoft.com/office/powerpoint/2010/main" val="1537440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6059488"/>
            <a:ext cx="6477000" cy="1477328"/>
          </a:xfrm>
          <a:prstGeom prst="rect">
            <a:avLst/>
          </a:prstGeom>
          <a:ln w="28575"/>
        </p:spPr>
        <p:style>
          <a:lnRef idx="1">
            <a:schemeClr val="accent3"/>
          </a:lnRef>
          <a:fillRef idx="3">
            <a:schemeClr val="accent3"/>
          </a:fillRef>
          <a:effectRef idx="2">
            <a:schemeClr val="accent3"/>
          </a:effectRef>
          <a:fontRef idx="minor">
            <a:schemeClr val="lt1"/>
          </a:fontRef>
        </p:style>
        <p:txBody>
          <a:bodyPr>
            <a:spAutoFit/>
          </a:bodyPr>
          <a:lstStyle/>
          <a:p>
            <a:r>
              <a:rPr lang="en-GB" dirty="0"/>
              <a:t>Every Ahmadi, who is a true Muslim, who has taken </a:t>
            </a:r>
            <a:r>
              <a:rPr lang="en-GB" dirty="0" err="1"/>
              <a:t>Bai’at</a:t>
            </a:r>
            <a:r>
              <a:rPr lang="en-GB" dirty="0"/>
              <a:t> of the Promised Messiah (on whom be peace) to become servant of the Gracious God, needs to give up arrogance and conceit, end estrangements, bring about reconciliation and spread peace with humbleness at home and in society.</a:t>
            </a:r>
            <a:endParaRPr lang="en-US" dirty="0"/>
          </a:p>
        </p:txBody>
      </p:sp>
      <p:sp>
        <p:nvSpPr>
          <p:cNvPr id="88067" name="Rectangle 5"/>
          <p:cNvSpPr>
            <a:spLocks noChangeArrowheads="1"/>
          </p:cNvSpPr>
          <p:nvPr/>
        </p:nvSpPr>
        <p:spPr bwMode="auto">
          <a:xfrm>
            <a:off x="1600200" y="152400"/>
            <a:ext cx="7467600" cy="715089"/>
          </a:xfrm>
          <a:prstGeom prst="roundRect">
            <a:avLst>
              <a:gd name="adj" fmla="val 16667"/>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sz="1800"/>
              <a:t>God wants love, peace and brotherhood of man to spread in the world and man free from snares of Satan and this world becoming paradisiac</a:t>
            </a:r>
            <a:endParaRPr lang="en-GB" altLang="en-US" sz="1800" dirty="0">
              <a:solidFill>
                <a:schemeClr val="bg1"/>
              </a:solidFill>
            </a:endParaRPr>
          </a:p>
        </p:txBody>
      </p:sp>
      <p:graphicFrame>
        <p:nvGraphicFramePr>
          <p:cNvPr id="12" name="Diagram 11"/>
          <p:cNvGraphicFramePr/>
          <p:nvPr>
            <p:extLst>
              <p:ext uri="{D42A27DB-BD31-4B8C-83A1-F6EECF244321}">
                <p14:modId xmlns:p14="http://schemas.microsoft.com/office/powerpoint/2010/main" val="2903428631"/>
              </p:ext>
            </p:extLst>
          </p:nvPr>
        </p:nvGraphicFramePr>
        <p:xfrm>
          <a:off x="4038600" y="936547"/>
          <a:ext cx="4953000" cy="3559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8069" name="Oval 5"/>
          <p:cNvSpPr>
            <a:spLocks noChangeArrowheads="1"/>
          </p:cNvSpPr>
          <p:nvPr/>
        </p:nvSpPr>
        <p:spPr bwMode="auto">
          <a:xfrm>
            <a:off x="1600200" y="838200"/>
            <a:ext cx="2286000" cy="3635375"/>
          </a:xfrm>
          <a:prstGeom prst="ellipse">
            <a:avLst/>
          </a:prstGeom>
          <a:solidFill>
            <a:srgbClr val="043A0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800" dirty="0">
                <a:solidFill>
                  <a:schemeClr val="bg1"/>
                </a:solidFill>
              </a:rPr>
              <a:t>God keeps His sense of honour for our love for Him and does not let us go to waste and enables us to repent.</a:t>
            </a:r>
          </a:p>
        </p:txBody>
      </p:sp>
      <p:sp>
        <p:nvSpPr>
          <p:cNvPr id="7" name="Rectangle 6"/>
          <p:cNvSpPr/>
          <p:nvPr/>
        </p:nvSpPr>
        <p:spPr>
          <a:xfrm>
            <a:off x="2133600" y="5440363"/>
            <a:ext cx="64770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GB" dirty="0"/>
              <a:t>God is indeed close to man at all times, the significance here is that He enhances rewards of good works during Ramadan. </a:t>
            </a:r>
          </a:p>
        </p:txBody>
      </p:sp>
      <p:grpSp>
        <p:nvGrpSpPr>
          <p:cNvPr id="88071" name="Group 12"/>
          <p:cNvGrpSpPr>
            <a:grpSpLocks/>
          </p:cNvGrpSpPr>
          <p:nvPr/>
        </p:nvGrpSpPr>
        <p:grpSpPr bwMode="auto">
          <a:xfrm>
            <a:off x="0" y="0"/>
            <a:ext cx="1524000" cy="6891338"/>
            <a:chOff x="0" y="0"/>
            <a:chExt cx="1524000" cy="6891576"/>
          </a:xfrm>
        </p:grpSpPr>
        <p:sp>
          <p:nvSpPr>
            <p:cNvPr id="16" name="Rectangle 15"/>
            <p:cNvSpPr/>
            <p:nvPr/>
          </p:nvSpPr>
          <p:spPr bwMode="auto">
            <a:xfrm>
              <a:off x="0" y="0"/>
              <a:ext cx="1524000" cy="6245441"/>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GB" altLang="en-US" sz="1600" b="1" u="sng" dirty="0">
                  <a:solidFill>
                    <a:schemeClr val="bg1"/>
                  </a:solidFill>
                  <a:latin typeface="Berlin Sans FB Demi" pitchFamily="34" charset="0"/>
                </a:rPr>
                <a:t>Harnessing the blessings </a:t>
              </a:r>
            </a:p>
            <a:p>
              <a:pPr algn="ctr">
                <a:spcBef>
                  <a:spcPct val="20000"/>
                </a:spcBef>
                <a:defRPr/>
              </a:pPr>
              <a:r>
                <a:rPr lang="en-GB" altLang="en-US" sz="1600" b="1" u="sng" dirty="0">
                  <a:solidFill>
                    <a:schemeClr val="bg1"/>
                  </a:solidFill>
                  <a:latin typeface="Berlin Sans FB Demi" pitchFamily="34" charset="0"/>
                </a:rPr>
                <a:t>of Ramadhan</a:t>
              </a:r>
              <a:endParaRPr lang="en-GB" sz="1600" u="sng"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defRPr/>
              </a:pPr>
              <a:r>
                <a:rPr lang="en-GB" sz="1400" b="1" u="sng" dirty="0"/>
                <a:t>Righteousness</a:t>
              </a:r>
            </a:p>
            <a:p>
              <a:pPr algn="ctr">
                <a:defRPr/>
              </a:pP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Ramadhan</a:t>
              </a: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Triumph of Islam</a:t>
              </a: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Repentance</a:t>
              </a: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Prayers</a:t>
              </a:r>
            </a:p>
          </p:txBody>
        </p:sp>
        <p:sp>
          <p:nvSpPr>
            <p:cNvPr id="88073" name="TextBox 14"/>
            <p:cNvSpPr txBox="1">
              <a:spLocks noChangeArrowheads="1"/>
            </p:cNvSpPr>
            <p:nvPr/>
          </p:nvSpPr>
          <p:spPr bwMode="auto">
            <a:xfrm>
              <a:off x="0" y="6245225"/>
              <a:ext cx="1524000" cy="646351"/>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eaLnBrk="0" hangingPunct="0">
                <a:spcBef>
                  <a:spcPts val="1075"/>
                </a:spcBef>
                <a:buClr>
                  <a:srgbClr val="557EB9"/>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ts val="475"/>
                </a:spcBef>
                <a:buClr>
                  <a:srgbClr val="557EB9"/>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1143000" indent="-228600" eaLnBrk="0" hangingPunct="0">
                <a:spcBef>
                  <a:spcPts val="425"/>
                </a:spcBef>
                <a:buClr>
                  <a:srgbClr val="557EB9"/>
                </a:buClr>
                <a:buFont typeface="Arial" panose="020B0604020202020204" pitchFamily="34" charset="0"/>
                <a:buChar char="&gt;"/>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ts val="138"/>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4pPr>
              <a:lvl5pPr marL="2057400" indent="-228600" eaLnBrk="0" hangingPunct="0">
                <a:spcBef>
                  <a:spcPts val="125"/>
                </a:spcBef>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5"/>
                </a:spcBef>
                <a:spcAft>
                  <a:spcPct val="0"/>
                </a:spcAft>
                <a:buClr>
                  <a:srgbClr val="557EB9"/>
                </a:buClr>
                <a:buFont typeface="Arial" panose="020B0604020202020204" pitchFamily="34" charset="0"/>
                <a:buChar char="&gt;"/>
                <a:defRPr sz="1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800">
                  <a:solidFill>
                    <a:srgbClr val="000000"/>
                  </a:solidFill>
                  <a:cs typeface="Aharoni" panose="02010803020104030203" pitchFamily="2" charset="-79"/>
                </a:rPr>
                <a:t>June 19</a:t>
              </a:r>
              <a:r>
                <a:rPr lang="en-GB" altLang="en-US" sz="1800" baseline="30000">
                  <a:solidFill>
                    <a:srgbClr val="000000"/>
                  </a:solidFill>
                  <a:cs typeface="Aharoni" panose="02010803020104030203" pitchFamily="2" charset="-79"/>
                </a:rPr>
                <a:t>th</a:t>
              </a:r>
              <a:r>
                <a:rPr lang="en-GB" altLang="en-US" sz="1800">
                  <a:solidFill>
                    <a:srgbClr val="000000"/>
                  </a:solidFill>
                  <a:cs typeface="Aharoni" panose="02010803020104030203" pitchFamily="2" charset="-79"/>
                </a:rPr>
                <a:t> 2015</a:t>
              </a:r>
            </a:p>
          </p:txBody>
        </p:sp>
      </p:grpSp>
    </p:spTree>
    <p:extLst>
      <p:ext uri="{BB962C8B-B14F-4D97-AF65-F5344CB8AC3E}">
        <p14:creationId xmlns:p14="http://schemas.microsoft.com/office/powerpoint/2010/main" val="307737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24794608"/>
              </p:ext>
            </p:extLst>
          </p:nvPr>
        </p:nvGraphicFramePr>
        <p:xfrm>
          <a:off x="2047672" y="747713"/>
          <a:ext cx="6934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52600" y="0"/>
            <a:ext cx="7239000" cy="10668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The Holy Prophet (peace and blessings of Allah be on him) taught us to adopt humility to such a degree that none should be proud of anything. </a:t>
            </a:r>
            <a:endParaRPr lang="en-US" dirty="0"/>
          </a:p>
        </p:txBody>
      </p:sp>
      <p:grpSp>
        <p:nvGrpSpPr>
          <p:cNvPr id="13" name="Group 2"/>
          <p:cNvGrpSpPr>
            <a:grpSpLocks/>
          </p:cNvGrpSpPr>
          <p:nvPr/>
        </p:nvGrpSpPr>
        <p:grpSpPr bwMode="auto">
          <a:xfrm>
            <a:off x="0" y="0"/>
            <a:ext cx="1524000" cy="6891556"/>
            <a:chOff x="0" y="0"/>
            <a:chExt cx="1524000" cy="6890977"/>
          </a:xfrm>
        </p:grpSpPr>
        <p:sp>
          <p:nvSpPr>
            <p:cNvPr id="14" name="TextBox 13"/>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5" name="Rectangle 14"/>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1955053062"/>
              </p:ext>
            </p:extLst>
          </p:nvPr>
        </p:nvGraphicFramePr>
        <p:xfrm>
          <a:off x="2057400" y="1143000"/>
          <a:ext cx="6781800" cy="4867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08150" y="0"/>
            <a:ext cx="7283450" cy="1143000"/>
          </a:xfrm>
          <a:prstGeom prst="rect">
            <a:avLst/>
          </a:prstGeom>
          <a:solidFill>
            <a:srgbClr val="1F2C1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When God commanded the Holy Prophet (peace and blessings of Allah be on him) to announce: I am the chief of all mankind, he added, I have no pride in this regard</a:t>
            </a:r>
            <a:endParaRPr lang="en-GB" b="1" u="sng" dirty="0"/>
          </a:p>
        </p:txBody>
      </p:sp>
      <p:sp>
        <p:nvSpPr>
          <p:cNvPr id="15" name="TextBox 14"/>
          <p:cNvSpPr txBox="1"/>
          <p:nvPr/>
        </p:nvSpPr>
        <p:spPr bwMode="auto">
          <a:xfrm>
            <a:off x="0" y="6245222"/>
            <a:ext cx="1524000" cy="646331"/>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grpSp>
        <p:nvGrpSpPr>
          <p:cNvPr id="9" name="Group 2"/>
          <p:cNvGrpSpPr>
            <a:grpSpLocks/>
          </p:cNvGrpSpPr>
          <p:nvPr/>
        </p:nvGrpSpPr>
        <p:grpSpPr bwMode="auto">
          <a:xfrm>
            <a:off x="0" y="0"/>
            <a:ext cx="1524000" cy="6891556"/>
            <a:chOff x="0" y="0"/>
            <a:chExt cx="1524000" cy="6890977"/>
          </a:xfrm>
        </p:grpSpPr>
        <p:sp>
          <p:nvSpPr>
            <p:cNvPr id="10" name="TextBox 9"/>
            <p:cNvSpPr txBox="1"/>
            <p:nvPr/>
          </p:nvSpPr>
          <p:spPr>
            <a:xfrm>
              <a:off x="0" y="6244700"/>
              <a:ext cx="1524000" cy="646277"/>
            </a:xfrm>
            <a:prstGeom prst="rect">
              <a:avLst/>
            </a:prstGeom>
            <a:noFill/>
            <a:ln>
              <a:solidFill>
                <a:srgbClr val="660066"/>
              </a:solidFill>
            </a:ln>
          </p:spPr>
          <p:txBody>
            <a:bodyPr>
              <a:spAutoFit/>
            </a:bodyPr>
            <a:lstStyle/>
            <a:p>
              <a:pPr algn="ctr">
                <a:defRPr/>
              </a:pPr>
              <a:r>
                <a:rPr lang="en-GB" dirty="0" smtClean="0">
                  <a:cs typeface="Aharoni" panose="02010803020104030203" pitchFamily="2" charset="-79"/>
                </a:rPr>
                <a:t>May 29th 2015</a:t>
              </a:r>
              <a:endParaRPr lang="en-GB" dirty="0">
                <a:latin typeface="+mn-lt"/>
                <a:cs typeface="Aharoni" panose="02010803020104030203" pitchFamily="2" charset="-79"/>
              </a:endParaRPr>
            </a:p>
          </p:txBody>
        </p:sp>
        <p:sp>
          <p:nvSpPr>
            <p:cNvPr id="11" name="Rectangle 10"/>
            <p:cNvSpPr/>
            <p:nvPr/>
          </p:nvSpPr>
          <p:spPr>
            <a:xfrm>
              <a:off x="0" y="0"/>
              <a:ext cx="1524000" cy="6244700"/>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smtClean="0">
                  <a:solidFill>
                    <a:schemeClr val="bg1"/>
                  </a:solidFill>
                </a:rPr>
                <a:t>Prophecy Fulfilled</a:t>
              </a:r>
              <a:endParaRPr lang="en-US" sz="1600" u="sng" dirty="0">
                <a:solidFill>
                  <a:schemeClr val="bg1"/>
                </a:solidFill>
              </a:endParaRPr>
            </a:p>
            <a:p>
              <a:pPr algn="ctr">
                <a:defRPr/>
              </a:pPr>
              <a:endParaRPr lang="en-GB" sz="1600" u="sng" dirty="0"/>
            </a:p>
            <a:p>
              <a:pPr algn="ctr">
                <a:defRPr/>
              </a:pPr>
              <a:r>
                <a:rPr lang="en-GB" sz="1600" u="sng" dirty="0" smtClean="0">
                  <a:solidFill>
                    <a:schemeClr val="bg1"/>
                  </a:solidFill>
                </a:rPr>
                <a:t>Second Manifestation</a:t>
              </a:r>
              <a:endParaRPr lang="en-GB" sz="1600" u="sng" dirty="0">
                <a:solidFill>
                  <a:schemeClr val="bg1"/>
                </a:solidFill>
              </a:endParaRPr>
            </a:p>
            <a:p>
              <a:pPr algn="ctr">
                <a:defRPr/>
              </a:pPr>
              <a:endParaRPr lang="en-GB" sz="1600" dirty="0"/>
            </a:p>
            <a:p>
              <a:pPr algn="ctr">
                <a:defRPr/>
              </a:pPr>
              <a:endParaRPr lang="en-GB" sz="1600" dirty="0"/>
            </a:p>
            <a:p>
              <a:pPr algn="ctr">
                <a:defRPr/>
              </a:pPr>
              <a:r>
                <a:rPr lang="en-GB" sz="1600" dirty="0" err="1" smtClean="0">
                  <a:solidFill>
                    <a:schemeClr val="bg1"/>
                  </a:solidFill>
                </a:rPr>
                <a:t>Khilafat</a:t>
              </a:r>
              <a:r>
                <a:rPr lang="en-GB" sz="1600" dirty="0" smtClean="0">
                  <a:solidFill>
                    <a:schemeClr val="bg1"/>
                  </a:solidFill>
                </a:rPr>
                <a:t> prevails</a:t>
              </a:r>
              <a:endParaRPr lang="en-GB" sz="1600" dirty="0">
                <a:solidFill>
                  <a:schemeClr val="bg1"/>
                </a:solidFill>
              </a:endParaRPr>
            </a:p>
            <a:p>
              <a:pPr algn="ctr">
                <a:defRPr/>
              </a:pPr>
              <a:endParaRPr lang="en-GB" sz="1600" dirty="0">
                <a:solidFill>
                  <a:schemeClr val="bg1"/>
                </a:solidFill>
              </a:endParaRPr>
            </a:p>
            <a:p>
              <a:pPr algn="ctr">
                <a:defRPr/>
              </a:pPr>
              <a:endParaRPr lang="en-GB" sz="1600" dirty="0">
                <a:solidFill>
                  <a:schemeClr val="bg1"/>
                </a:solidFill>
              </a:endParaRPr>
            </a:p>
            <a:p>
              <a:pPr algn="ctr">
                <a:defRPr/>
              </a:pPr>
              <a:r>
                <a:rPr lang="en-GB" sz="1600" dirty="0">
                  <a:solidFill>
                    <a:schemeClr val="bg1"/>
                  </a:solidFill>
                </a:rPr>
                <a:t> </a:t>
              </a:r>
              <a:r>
                <a:rPr lang="en-GB" sz="1600" dirty="0" smtClean="0"/>
                <a:t>Tabligh</a:t>
              </a:r>
            </a:p>
            <a:p>
              <a:pPr algn="ctr">
                <a:defRPr/>
              </a:pPr>
              <a:endParaRPr lang="en-GB" sz="1600" dirty="0"/>
            </a:p>
            <a:p>
              <a:pPr algn="ctr">
                <a:defRPr/>
              </a:pPr>
              <a:endParaRPr lang="en-GB" sz="1600" dirty="0" smtClean="0"/>
            </a:p>
            <a:p>
              <a:pPr algn="ctr">
                <a:defRPr/>
              </a:pPr>
              <a:r>
                <a:rPr lang="en-GB" sz="1600" dirty="0" smtClean="0"/>
                <a:t>Status of </a:t>
              </a:r>
              <a:r>
                <a:rPr lang="en-GB" sz="1600" dirty="0" err="1" smtClean="0"/>
                <a:t>Khilafat</a:t>
              </a:r>
              <a:endParaRPr lang="en-GB" sz="1600" dirty="0"/>
            </a:p>
            <a:p>
              <a:pPr algn="ctr">
                <a:defRPr/>
              </a:pPr>
              <a:endParaRPr lang="en-GB" sz="1600" dirty="0"/>
            </a:p>
            <a:p>
              <a:pPr algn="ctr">
                <a:defRPr/>
              </a:pPr>
              <a:endParaRPr lang="en-GB" sz="1600" dirty="0"/>
            </a:p>
            <a:p>
              <a:pPr algn="ctr">
                <a:defRPr/>
              </a:pPr>
              <a:r>
                <a:rPr lang="en-GB" sz="1600" dirty="0" smtClean="0"/>
                <a:t>Our responsibilities</a:t>
              </a:r>
              <a:endParaRPr lang="en-GB" sz="1600" dirty="0"/>
            </a:p>
            <a:p>
              <a:pPr algn="ctr">
                <a:defRPr/>
              </a:pPr>
              <a:endParaRPr lang="en-GB" sz="1600" dirty="0"/>
            </a:p>
            <a:p>
              <a:pPr algn="ctr">
                <a:defRPr/>
              </a:pPr>
              <a:endParaRPr lang="en-GB" sz="1600" dirty="0"/>
            </a:p>
            <a:p>
              <a:pPr algn="ctr">
                <a:defRPr/>
              </a:pPr>
              <a:r>
                <a:rPr lang="en-GB" sz="1600" dirty="0" smtClean="0"/>
                <a:t>Blessings of </a:t>
              </a:r>
              <a:r>
                <a:rPr lang="en-GB" sz="1600" dirty="0" err="1" smtClean="0"/>
                <a:t>Khilafat</a:t>
              </a:r>
              <a:endParaRPr lang="en-GB" sz="16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stUpdated xmlns="e853240d-4d7e-4d05-833e-7d99f6039805" xsi:nil="true"/>
    <LastUpdatedBy xmlns="e853240d-4d7e-4d05-833e-7d99f6039805" xsi:nil="true"/>
  </documentManagement>
</p:properties>
</file>

<file path=customXml/itemProps1.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788F41B-C75C-4A66-96EC-41A43398F3EC}">
  <ds:schemaRefs>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e853240d-4d7e-4d05-833e-7d99f603980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5633</TotalTime>
  <Words>6019</Words>
  <Application>Microsoft Office PowerPoint</Application>
  <PresentationFormat>On-screen Show (4:3)</PresentationFormat>
  <Paragraphs>505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ＭＳ Ｐゴシック</vt:lpstr>
      <vt:lpstr>Aharoni</vt:lpstr>
      <vt:lpstr>Arial</vt:lpstr>
      <vt:lpstr>Berlin Sans FB Demi</vt:lpstr>
      <vt:lpstr>Calibri</vt:lpstr>
      <vt:lpstr>Times</vt:lpstr>
      <vt:lpstr>Al Islam Slide Master</vt:lpstr>
      <vt:lpstr>PowerPoint Presentation</vt:lpstr>
      <vt:lpstr>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Khalifatul Masih II: Pearls of Wisdom</dc:title>
  <dc:creator>AR Carmichael;AS Sami;S Ma'az;M Arif</dc:creator>
  <cp:lastModifiedBy>Saiha</cp:lastModifiedBy>
  <cp:revision>419</cp:revision>
  <dcterms:created xsi:type="dcterms:W3CDTF">2007-11-23T00:40:03Z</dcterms:created>
  <dcterms:modified xsi:type="dcterms:W3CDTF">2015-06-27T10:40:32Z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