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BE1C-38AF-4C36-AD8B-E78C9A6EB43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E674-FB05-4237-A482-AF0436929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99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BE1C-38AF-4C36-AD8B-E78C9A6EB43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E674-FB05-4237-A482-AF0436929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95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BE1C-38AF-4C36-AD8B-E78C9A6EB43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E674-FB05-4237-A482-AF0436929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92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BE1C-38AF-4C36-AD8B-E78C9A6EB43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E674-FB05-4237-A482-AF0436929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22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BE1C-38AF-4C36-AD8B-E78C9A6EB43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E674-FB05-4237-A482-AF0436929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72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BE1C-38AF-4C36-AD8B-E78C9A6EB43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E674-FB05-4237-A482-AF0436929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7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BE1C-38AF-4C36-AD8B-E78C9A6EB43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E674-FB05-4237-A482-AF0436929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92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BE1C-38AF-4C36-AD8B-E78C9A6EB43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E674-FB05-4237-A482-AF0436929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76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BE1C-38AF-4C36-AD8B-E78C9A6EB43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E674-FB05-4237-A482-AF0436929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06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BE1C-38AF-4C36-AD8B-E78C9A6EB43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E674-FB05-4237-A482-AF0436929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69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BE1C-38AF-4C36-AD8B-E78C9A6EB43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E674-FB05-4237-A482-AF0436929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11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BE1C-38AF-4C36-AD8B-E78C9A6EB433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E674-FB05-4237-A482-AF0436929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00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54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81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966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77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985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521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815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810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185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85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511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152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95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456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313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215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91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9687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187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723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Ahmad</dc:creator>
  <cp:lastModifiedBy>Dr Ahmad</cp:lastModifiedBy>
  <cp:revision>1</cp:revision>
  <dcterms:created xsi:type="dcterms:W3CDTF">2015-06-23T04:40:00Z</dcterms:created>
  <dcterms:modified xsi:type="dcterms:W3CDTF">2015-06-23T04:40:39Z</dcterms:modified>
</cp:coreProperties>
</file>