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1" d="100"/>
          <a:sy n="51" d="100"/>
        </p:scale>
        <p:origin x="75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2CFA1-6D6A-4919-8439-2EC074D165E2}" type="datetimeFigureOut">
              <a:rPr lang="en-US" smtClean="0"/>
              <a:t>6/9/2015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66E9D-96F6-4972-B4F6-AD44FD930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42465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2CFA1-6D6A-4919-8439-2EC074D165E2}" type="datetimeFigureOut">
              <a:rPr lang="en-US" smtClean="0"/>
              <a:t>6/9/2015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66E9D-96F6-4972-B4F6-AD44FD930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50863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2CFA1-6D6A-4919-8439-2EC074D165E2}" type="datetimeFigureOut">
              <a:rPr lang="en-US" smtClean="0"/>
              <a:t>6/9/2015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66E9D-96F6-4972-B4F6-AD44FD930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1656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2CFA1-6D6A-4919-8439-2EC074D165E2}" type="datetimeFigureOut">
              <a:rPr lang="en-US" smtClean="0"/>
              <a:t>6/9/2015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66E9D-96F6-4972-B4F6-AD44FD930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11732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2CFA1-6D6A-4919-8439-2EC074D165E2}" type="datetimeFigureOut">
              <a:rPr lang="en-US" smtClean="0"/>
              <a:t>6/9/2015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66E9D-96F6-4972-B4F6-AD44FD930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30123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2CFA1-6D6A-4919-8439-2EC074D165E2}" type="datetimeFigureOut">
              <a:rPr lang="en-US" smtClean="0"/>
              <a:t>6/9/2015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66E9D-96F6-4972-B4F6-AD44FD930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98379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2CFA1-6D6A-4919-8439-2EC074D165E2}" type="datetimeFigureOut">
              <a:rPr lang="en-US" smtClean="0"/>
              <a:t>6/9/2015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66E9D-96F6-4972-B4F6-AD44FD930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1779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2CFA1-6D6A-4919-8439-2EC074D165E2}" type="datetimeFigureOut">
              <a:rPr lang="en-US" smtClean="0"/>
              <a:t>6/9/2015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66E9D-96F6-4972-B4F6-AD44FD930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23560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2CFA1-6D6A-4919-8439-2EC074D165E2}" type="datetimeFigureOut">
              <a:rPr lang="en-US" smtClean="0"/>
              <a:t>6/9/2015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66E9D-96F6-4972-B4F6-AD44FD930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00784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2CFA1-6D6A-4919-8439-2EC074D165E2}" type="datetimeFigureOut">
              <a:rPr lang="en-US" smtClean="0"/>
              <a:t>6/9/2015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66E9D-96F6-4972-B4F6-AD44FD930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79637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2CFA1-6D6A-4919-8439-2EC074D165E2}" type="datetimeFigureOut">
              <a:rPr lang="en-US" smtClean="0"/>
              <a:t>6/9/2015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66E9D-96F6-4972-B4F6-AD44FD930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11784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C2CFA1-6D6A-4919-8439-2EC074D165E2}" type="datetimeFigureOut">
              <a:rPr lang="en-US" smtClean="0"/>
              <a:t>6/9/2015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B66E9D-96F6-4972-B4F6-AD44FD930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33515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725893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0259630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73472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073861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8441920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7757468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34820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4930080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8818556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5457481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2287993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0603625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2372421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9157016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69417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2048781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4884958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4319688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4950181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3546568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Widescreen</PresentationFormat>
  <Paragraphs>0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 Ahmad</dc:creator>
  <cp:lastModifiedBy>Dr Ahmad</cp:lastModifiedBy>
  <cp:revision>1</cp:revision>
  <dcterms:created xsi:type="dcterms:W3CDTF">2015-06-09T12:21:49Z</dcterms:created>
  <dcterms:modified xsi:type="dcterms:W3CDTF">2015-06-09T12:23:32Z</dcterms:modified>
</cp:coreProperties>
</file>