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6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28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3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23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2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2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03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8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91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85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7A99-6030-4112-8A17-99D3C46D218C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01F7-149D-40E5-ACAC-0320076B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8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390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507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531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170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501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574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325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251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235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343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048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80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235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668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113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942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301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780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816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310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339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687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800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094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689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873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2015-06-03T04:02:36Z</dcterms:created>
  <dcterms:modified xsi:type="dcterms:W3CDTF">2015-06-03T04:02:52Z</dcterms:modified>
</cp:coreProperties>
</file>