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7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1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2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0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4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08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10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0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94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397B-B299-4611-BB78-AC56BF0280C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F6D3-0577-4002-AC6D-B2EBBDD0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7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77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543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952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093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581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595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695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683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15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79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880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334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449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48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5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326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80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708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058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69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75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Ahmad</dc:creator>
  <cp:lastModifiedBy>Dr Ahmad</cp:lastModifiedBy>
  <cp:revision>1</cp:revision>
  <dcterms:created xsi:type="dcterms:W3CDTF">2015-05-26T13:24:24Z</dcterms:created>
  <dcterms:modified xsi:type="dcterms:W3CDTF">2015-05-26T13:24:51Z</dcterms:modified>
</cp:coreProperties>
</file>