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4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8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1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74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84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7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6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CB11-4824-48BE-8CAA-662BB6F101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38FE-36BE-4F91-B0AD-18AA6892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2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53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309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280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836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173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296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16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030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117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85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329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699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464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018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943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813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60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627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681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2015-05-19T18:15:43Z</dcterms:created>
  <dcterms:modified xsi:type="dcterms:W3CDTF">2015-05-19T18:15:58Z</dcterms:modified>
</cp:coreProperties>
</file>