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9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90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2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2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1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1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0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59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15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4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BAAC-3DCE-4C38-89D0-B774FEF95CA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DEE9-3739-4DFE-94D8-4F3919B4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27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8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98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970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35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362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923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052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189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973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72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926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225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78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378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820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696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81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45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863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180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850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45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568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450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380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827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Ahmad</dc:creator>
  <cp:lastModifiedBy>Dr Ahmad</cp:lastModifiedBy>
  <cp:revision>1</cp:revision>
  <dcterms:created xsi:type="dcterms:W3CDTF">2015-05-11T04:04:09Z</dcterms:created>
  <dcterms:modified xsi:type="dcterms:W3CDTF">2015-05-11T04:04:28Z</dcterms:modified>
</cp:coreProperties>
</file>