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2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8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0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8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9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1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1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35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5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9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BA5-490D-48BC-8C51-49AE1B8D6845}" type="datetimeFigureOut">
              <a:rPr lang="en-US" smtClean="0"/>
              <a:t>2015-05-05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5DBA-58A6-4007-BE43-5C08A46E2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42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79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630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496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98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220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926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419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685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897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98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96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044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154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986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19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636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527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174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973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130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54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189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2015-05-05T15:56:58Z</dcterms:created>
  <dcterms:modified xsi:type="dcterms:W3CDTF">2015-05-05T15:57:53Z</dcterms:modified>
</cp:coreProperties>
</file>