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0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5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6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3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27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5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95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86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7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0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5AAA2-9364-4BB4-9703-7B7C5CEB2DF4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A483-C6B8-498B-8330-D2F7F80B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30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734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079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687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36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154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020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05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679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880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832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596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07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944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45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63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358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005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1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32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420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864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2015-04-28T04:48:33Z</dcterms:created>
  <dcterms:modified xsi:type="dcterms:W3CDTF">2015-04-28T04:49:16Z</dcterms:modified>
</cp:coreProperties>
</file>