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4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7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9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3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4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5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7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7187-1365-4053-AC30-216257347C58}" type="datetimeFigureOut">
              <a:rPr lang="en-US" smtClean="0"/>
              <a:t>22-Apr-15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B5FB-CB6E-4535-A94D-F0B0D627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28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83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251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98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080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387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10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728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146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12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90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49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30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31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50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191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727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163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581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598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601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5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2015-04-22T07:13:08Z</dcterms:created>
  <dcterms:modified xsi:type="dcterms:W3CDTF">2015-04-22T07:16:59Z</dcterms:modified>
</cp:coreProperties>
</file>