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0E32-372F-443F-91EA-9086A68D34B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E79B-C21A-4961-9556-7F727A35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3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0E32-372F-443F-91EA-9086A68D34B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E79B-C21A-4961-9556-7F727A35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40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0E32-372F-443F-91EA-9086A68D34B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E79B-C21A-4961-9556-7F727A35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47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0E32-372F-443F-91EA-9086A68D34B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E79B-C21A-4961-9556-7F727A35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70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0E32-372F-443F-91EA-9086A68D34B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E79B-C21A-4961-9556-7F727A35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16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0E32-372F-443F-91EA-9086A68D34B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E79B-C21A-4961-9556-7F727A35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3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0E32-372F-443F-91EA-9086A68D34B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E79B-C21A-4961-9556-7F727A35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51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0E32-372F-443F-91EA-9086A68D34B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E79B-C21A-4961-9556-7F727A35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36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0E32-372F-443F-91EA-9086A68D34B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E79B-C21A-4961-9556-7F727A35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43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0E32-372F-443F-91EA-9086A68D34B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E79B-C21A-4961-9556-7F727A35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9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0E32-372F-443F-91EA-9086A68D34B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E79B-C21A-4961-9556-7F727A35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24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0E32-372F-443F-91EA-9086A68D34B4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3E79B-C21A-4961-9556-7F727A35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07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234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450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254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826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622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318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03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805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499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809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632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352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246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76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743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266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341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28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618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424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110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884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360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2015-03-18T12:24:20Z</dcterms:created>
  <dcterms:modified xsi:type="dcterms:W3CDTF">2015-03-18T12:24:44Z</dcterms:modified>
</cp:coreProperties>
</file>