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6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9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2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5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1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1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0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872B-BC4B-4C68-A100-87C52FD77FD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7E59-B057-4680-AFCC-50F01099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97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148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882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06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63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519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73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8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366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852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33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226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931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216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545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20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035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37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819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643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589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2015-03-12T02:58:04Z</dcterms:created>
  <dcterms:modified xsi:type="dcterms:W3CDTF">2015-03-12T02:58:23Z</dcterms:modified>
</cp:coreProperties>
</file>