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C58-B9AB-48B0-97DD-7951891678E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4C14-7EEF-470B-9B4E-F3E8B710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29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C58-B9AB-48B0-97DD-7951891678E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4C14-7EEF-470B-9B4E-F3E8B710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85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C58-B9AB-48B0-97DD-7951891678E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4C14-7EEF-470B-9B4E-F3E8B710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5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C58-B9AB-48B0-97DD-7951891678E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4C14-7EEF-470B-9B4E-F3E8B710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3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C58-B9AB-48B0-97DD-7951891678E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4C14-7EEF-470B-9B4E-F3E8B710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3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C58-B9AB-48B0-97DD-7951891678E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4C14-7EEF-470B-9B4E-F3E8B710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39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C58-B9AB-48B0-97DD-7951891678E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4C14-7EEF-470B-9B4E-F3E8B710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87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C58-B9AB-48B0-97DD-7951891678E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4C14-7EEF-470B-9B4E-F3E8B710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C58-B9AB-48B0-97DD-7951891678E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4C14-7EEF-470B-9B4E-F3E8B710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C58-B9AB-48B0-97DD-7951891678E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4C14-7EEF-470B-9B4E-F3E8B710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72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C58-B9AB-48B0-97DD-7951891678E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4C14-7EEF-470B-9B4E-F3E8B710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86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56C58-B9AB-48B0-97DD-7951891678E4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4C14-7EEF-470B-9B4E-F3E8B710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80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000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384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354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900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568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886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084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38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149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806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075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82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411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206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010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150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478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397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038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303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973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241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75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198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026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2015-02-26T01:39:09Z</dcterms:created>
  <dcterms:modified xsi:type="dcterms:W3CDTF">2015-02-26T01:39:22Z</dcterms:modified>
</cp:coreProperties>
</file>