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1B98-1AAC-41C6-B386-4DE6D8C32DC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0921-CD80-495C-90EC-1DA055EC5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60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1B98-1AAC-41C6-B386-4DE6D8C32DC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0921-CD80-495C-90EC-1DA055EC5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37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1B98-1AAC-41C6-B386-4DE6D8C32DC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0921-CD80-495C-90EC-1DA055EC5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3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1B98-1AAC-41C6-B386-4DE6D8C32DC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0921-CD80-495C-90EC-1DA055EC5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54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1B98-1AAC-41C6-B386-4DE6D8C32DC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0921-CD80-495C-90EC-1DA055EC5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64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1B98-1AAC-41C6-B386-4DE6D8C32DC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0921-CD80-495C-90EC-1DA055EC5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88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1B98-1AAC-41C6-B386-4DE6D8C32DC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0921-CD80-495C-90EC-1DA055EC5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67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1B98-1AAC-41C6-B386-4DE6D8C32DC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0921-CD80-495C-90EC-1DA055EC5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77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1B98-1AAC-41C6-B386-4DE6D8C32DC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0921-CD80-495C-90EC-1DA055EC5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92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1B98-1AAC-41C6-B386-4DE6D8C32DC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0921-CD80-495C-90EC-1DA055EC5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1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1B98-1AAC-41C6-B386-4DE6D8C32DC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0921-CD80-495C-90EC-1DA055EC5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95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1B98-1AAC-41C6-B386-4DE6D8C32DC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70921-CD80-495C-90EC-1DA055EC5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63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989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075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601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741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425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794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085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453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215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544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925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419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968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608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31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303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413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155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775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722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166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214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933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412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876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2015-02-11T00:05:46Z</dcterms:created>
  <dcterms:modified xsi:type="dcterms:W3CDTF">2015-02-11T00:06:05Z</dcterms:modified>
</cp:coreProperties>
</file>