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9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4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97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04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4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01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29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84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71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60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0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8D1-081A-4123-8F9C-38244A7AB9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39CA-F06F-4694-A248-592A223E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0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44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622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049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88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543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764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934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96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224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551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318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167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213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443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12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771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873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663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98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915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490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786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2</cp:revision>
  <dcterms:created xsi:type="dcterms:W3CDTF">2015-01-28T12:59:10Z</dcterms:created>
  <dcterms:modified xsi:type="dcterms:W3CDTF">2015-01-28T12:59:29Z</dcterms:modified>
</cp:coreProperties>
</file>