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0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3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1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5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2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9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49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1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D2D0-628C-488E-9DB7-B8FE6AD05E7E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DFB6-C8AC-494C-A69F-E5E1D0E5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5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33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969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322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81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585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710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073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910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217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78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151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59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281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357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15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70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827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62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238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278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050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536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154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030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838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15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2015-01-14T14:46:37Z</dcterms:created>
  <dcterms:modified xsi:type="dcterms:W3CDTF">2015-01-14T14:46:49Z</dcterms:modified>
</cp:coreProperties>
</file>