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6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5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00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02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29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7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4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4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2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15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602AA-969F-4092-A0B9-75F49602A52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B96D-33C5-42ED-897E-2ED3A02C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2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61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724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97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616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304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145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109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348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098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466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085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966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22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840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07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08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954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557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1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876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7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277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48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385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310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862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58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2015-01-07T15:32:18Z</dcterms:created>
  <dcterms:modified xsi:type="dcterms:W3CDTF">2015-01-07T15:32:32Z</dcterms:modified>
</cp:coreProperties>
</file>