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2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8BD9-53ED-488C-9CFD-71CD098C78BF}" type="datetimeFigureOut">
              <a:rPr lang="en-US" smtClean="0"/>
              <a:t>12/31/2014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06EA-1EC0-4802-84F2-24180D056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322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8BD9-53ED-488C-9CFD-71CD098C78BF}" type="datetimeFigureOut">
              <a:rPr lang="en-US" smtClean="0"/>
              <a:t>12/31/2014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06EA-1EC0-4802-84F2-24180D056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416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8BD9-53ED-488C-9CFD-71CD098C78BF}" type="datetimeFigureOut">
              <a:rPr lang="en-US" smtClean="0"/>
              <a:t>12/31/2014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06EA-1EC0-4802-84F2-24180D056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50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8BD9-53ED-488C-9CFD-71CD098C78BF}" type="datetimeFigureOut">
              <a:rPr lang="en-US" smtClean="0"/>
              <a:t>12/31/2014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06EA-1EC0-4802-84F2-24180D056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67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8BD9-53ED-488C-9CFD-71CD098C78BF}" type="datetimeFigureOut">
              <a:rPr lang="en-US" smtClean="0"/>
              <a:t>12/31/2014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06EA-1EC0-4802-84F2-24180D056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651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8BD9-53ED-488C-9CFD-71CD098C78BF}" type="datetimeFigureOut">
              <a:rPr lang="en-US" smtClean="0"/>
              <a:t>12/31/2014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06EA-1EC0-4802-84F2-24180D056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319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8BD9-53ED-488C-9CFD-71CD098C78BF}" type="datetimeFigureOut">
              <a:rPr lang="en-US" smtClean="0"/>
              <a:t>12/31/2014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06EA-1EC0-4802-84F2-24180D056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955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8BD9-53ED-488C-9CFD-71CD098C78BF}" type="datetimeFigureOut">
              <a:rPr lang="en-US" smtClean="0"/>
              <a:t>12/31/2014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06EA-1EC0-4802-84F2-24180D056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0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8BD9-53ED-488C-9CFD-71CD098C78BF}" type="datetimeFigureOut">
              <a:rPr lang="en-US" smtClean="0"/>
              <a:t>12/31/2014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06EA-1EC0-4802-84F2-24180D056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521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8BD9-53ED-488C-9CFD-71CD098C78BF}" type="datetimeFigureOut">
              <a:rPr lang="en-US" smtClean="0"/>
              <a:t>12/31/2014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06EA-1EC0-4802-84F2-24180D056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79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8BD9-53ED-488C-9CFD-71CD098C78BF}" type="datetimeFigureOut">
              <a:rPr lang="en-US" smtClean="0"/>
              <a:t>12/31/2014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E06EA-1EC0-4802-84F2-24180D056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594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98BD9-53ED-488C-9CFD-71CD098C78BF}" type="datetimeFigureOut">
              <a:rPr lang="en-US" smtClean="0"/>
              <a:t>12/31/2014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E06EA-1EC0-4802-84F2-24180D056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523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421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27443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9806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5032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1016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3491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5237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6249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7309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6881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4705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Sajeel Ahmad</dc:creator>
  <cp:lastModifiedBy>Sajeel Ahmad</cp:lastModifiedBy>
  <cp:revision>1</cp:revision>
  <dcterms:created xsi:type="dcterms:W3CDTF">2014-12-31T00:54:15Z</dcterms:created>
  <dcterms:modified xsi:type="dcterms:W3CDTF">2014-12-31T00:54:36Z</dcterms:modified>
</cp:coreProperties>
</file>