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76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28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0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6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3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80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36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52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69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83FE-7C76-4FEE-AF8D-7384425C896B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B8E9-52DB-4F5A-8C62-57337C49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814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347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967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90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795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261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876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57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174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569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610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525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342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570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666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266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785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505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316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512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2014-12-24T10:23:17Z</dcterms:created>
  <dcterms:modified xsi:type="dcterms:W3CDTF">2014-12-24T10:24:15Z</dcterms:modified>
</cp:coreProperties>
</file>