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22.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8.xml" ContentType="application/vnd.ms-office.drawingml.diagramDrawing+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drawing13.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304" r:id="rId4"/>
    <p:sldId id="323" r:id="rId5"/>
    <p:sldId id="276" r:id="rId6"/>
    <p:sldId id="279" r:id="rId7"/>
    <p:sldId id="263" r:id="rId8"/>
    <p:sldId id="288" r:id="rId9"/>
    <p:sldId id="306" r:id="rId10"/>
    <p:sldId id="316" r:id="rId11"/>
    <p:sldId id="317" r:id="rId12"/>
    <p:sldId id="315" r:id="rId13"/>
    <p:sldId id="318" r:id="rId14"/>
    <p:sldId id="319" r:id="rId15"/>
    <p:sldId id="274" r:id="rId16"/>
    <p:sldId id="305" r:id="rId17"/>
    <p:sldId id="320" r:id="rId18"/>
    <p:sldId id="321" r:id="rId19"/>
    <p:sldId id="294" r:id="rId20"/>
    <p:sldId id="295" r:id="rId21"/>
    <p:sldId id="322"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60"/>
  </p:normalViewPr>
  <p:slideViewPr>
    <p:cSldViewPr>
      <p:cViewPr varScale="1">
        <p:scale>
          <a:sx n="99" d="100"/>
          <a:sy n="99" d="100"/>
        </p:scale>
        <p:origin x="-21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3d2" qsCatId="3D" csTypeId="urn:microsoft.com/office/officeart/2005/8/colors/accent2_1" csCatId="accent2" phldr="1"/>
      <dgm:spPr/>
      <dgm:t>
        <a:bodyPr/>
        <a:lstStyle/>
        <a:p>
          <a:endParaRPr lang="en-US"/>
        </a:p>
      </dgm:t>
    </dgm:pt>
    <dgm:pt modelId="{5F006A4A-1962-4451-814F-BBA0BF1161BC}">
      <dgm:prSet custT="1"/>
      <dgm:spPr/>
      <dgm:t>
        <a:bodyPr/>
        <a:lstStyle/>
        <a:p>
          <a:r>
            <a:rPr lang="en-GB" sz="1800" dirty="0" smtClean="0"/>
            <a:t>God has also stated about the </a:t>
          </a:r>
          <a:r>
            <a:rPr lang="en-GB" sz="1800" dirty="0" smtClean="0"/>
            <a:t>results; </a:t>
          </a:r>
          <a:r>
            <a:rPr lang="en-GB" sz="1800" dirty="0" smtClean="0"/>
            <a:t>of harming the sanctity of </a:t>
          </a:r>
          <a:r>
            <a:rPr lang="en-GB" sz="1800" dirty="0" smtClean="0"/>
            <a:t>brotherhood; </a:t>
          </a:r>
          <a:r>
            <a:rPr lang="en-GB" sz="1800" dirty="0" smtClean="0"/>
            <a:t>that one sees in this world: ‘And obey Allah and His Messenger and dispute not with one another, lest you falter and your power depart </a:t>
          </a:r>
          <a:r>
            <a:rPr lang="en-GB" sz="1800" i="1" dirty="0" smtClean="0"/>
            <a:t>from you</a:t>
          </a:r>
          <a:r>
            <a:rPr lang="en-GB" sz="1800" dirty="0" smtClean="0"/>
            <a:t>. And be steadfast; surely, Allah is with the steadfast.’ (8:47)</a:t>
          </a:r>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GB" sz="1800" dirty="0" smtClean="0"/>
            <a:t>Today this is exactly what the condition of the Muslim world appears to be, their power is diminishing</a:t>
          </a:r>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GB" sz="1800" dirty="0" smtClean="0"/>
            <a:t>They do not have each other’s confidence which could facilitate peace and they also have no standing before other countries</a:t>
          </a:r>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GB" sz="1800" b="1" u="sng" dirty="0" smtClean="0"/>
            <a:t>Their concept of God is all but void and they consider worldly people the source of their permanence</a:t>
          </a:r>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t>
        <a:bodyPr/>
        <a:lstStyle/>
        <a:p>
          <a:endParaRPr lang="en-US"/>
        </a:p>
      </dgm:t>
    </dgm:pt>
    <dgm:pt modelId="{AE86B865-2BBA-411B-8E3B-9DB9D688CA87}" type="pres">
      <dgm:prSet presAssocID="{4DB537DD-255E-429E-BE2B-928A694A0E38}" presName="FourNodes_1" presStyleLbl="node1" presStyleIdx="0" presStyleCnt="4" custScaleY="151515" custLinFactNeighborY="7197">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ScaleY="79953" custLinFactNeighborX="-133" custLinFactNeighborY="18007">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Y="83217" custLinFactNeighborX="-1515" custLinFactNeighborY="-7051">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custLinFactNeighborX="-275" custLinFactNeighborY="-23601">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custLinFactNeighborX="14336" custLinFactNeighborY="28438">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54DBBDF7-30F3-441D-949F-016F51AD0211}" type="presOf" srcId="{B9F25147-3FCF-48AD-8383-6E01FC143490}" destId="{859EC82C-E9E2-4EC6-AFF1-C51A0C28A5FD}" srcOrd="0" destOrd="0" presId="urn:microsoft.com/office/officeart/2005/8/layout/vProcess5"/>
    <dgm:cxn modelId="{AE54E327-BC80-4B85-8B7F-126A30A8F35B}" type="presOf" srcId="{37BF75B2-F307-461F-80E7-2B28BEB623A9}" destId="{84110911-B436-4743-9B9D-3FC62A3612CE}" srcOrd="1" destOrd="0" presId="urn:microsoft.com/office/officeart/2005/8/layout/vProcess5"/>
    <dgm:cxn modelId="{85FA7FB8-34C3-4D4C-A993-CEB1AA17A27C}" type="presOf" srcId="{B9F25147-3FCF-48AD-8383-6E01FC143490}" destId="{6142A703-50FC-45B4-9A77-6EB201858AA9}" srcOrd="1" destOrd="0" presId="urn:microsoft.com/office/officeart/2005/8/layout/vProcess5"/>
    <dgm:cxn modelId="{C20D97F9-C6A6-42EE-8487-2A5F88AF60DC}" srcId="{4DB537DD-255E-429E-BE2B-928A694A0E38}" destId="{B9F25147-3FCF-48AD-8383-6E01FC143490}" srcOrd="3" destOrd="0" parTransId="{37448F9E-A6FE-42FB-9B92-9EC7A102545F}" sibTransId="{D6408711-EDE2-4304-A192-6AC4F2783D04}"/>
    <dgm:cxn modelId="{62A2D552-7B68-4B49-B940-C38A071C32C3}" type="presOf" srcId="{4DB537DD-255E-429E-BE2B-928A694A0E38}" destId="{BE71E775-B41B-4936-891D-ACD34D519568}" srcOrd="0" destOrd="0" presId="urn:microsoft.com/office/officeart/2005/8/layout/vProcess5"/>
    <dgm:cxn modelId="{A09B17D8-E077-4AFB-AC9B-EF9BAF101A17}" type="presOf" srcId="{5F006A4A-1962-4451-814F-BBA0BF1161BC}" destId="{AE86B865-2BBA-411B-8E3B-9DB9D688CA87}" srcOrd="0" destOrd="0" presId="urn:microsoft.com/office/officeart/2005/8/layout/vProcess5"/>
    <dgm:cxn modelId="{D7053ED4-4D3E-4910-9C63-0F57E03C3227}" type="presOf" srcId="{5F006A4A-1962-4451-814F-BBA0BF1161BC}" destId="{197A63DA-A5F1-4CB7-905D-BD687D0899AF}" srcOrd="1"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B319CA60-FDA2-4936-AD35-AF19E673FBBA}" type="presOf" srcId="{E47F412E-5C76-4FFA-B128-00696B16AD48}" destId="{49EED399-8B5F-42E3-BEAC-B54FEAE26206}" srcOrd="0" destOrd="0" presId="urn:microsoft.com/office/officeart/2005/8/layout/vProcess5"/>
    <dgm:cxn modelId="{7B6A9E8C-10B8-4A01-814E-EE8306AFCA51}" type="presOf" srcId="{EF73626A-BD71-4A62-9E3F-4EB2095B4C96}" destId="{B0757395-9564-4876-9D60-5B7544CECAA0}" srcOrd="0" destOrd="0" presId="urn:microsoft.com/office/officeart/2005/8/layout/vProcess5"/>
    <dgm:cxn modelId="{35C14AFB-57A3-45D7-8CDB-94B45F324891}" type="presOf" srcId="{37BF75B2-F307-461F-80E7-2B28BEB623A9}" destId="{154C1BFA-C230-4772-BCBA-843D9516FF8F}" srcOrd="0"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05AA889F-BE0C-4DD4-8352-8784841AD227}" srcId="{4DB537DD-255E-429E-BE2B-928A694A0E38}" destId="{E47F412E-5C76-4FFA-B128-00696B16AD48}" srcOrd="1" destOrd="0" parTransId="{23701207-F63B-4C09-8244-FD0920651644}" sibTransId="{5F9356B7-4192-4242-81A2-8369FA657093}"/>
    <dgm:cxn modelId="{0B22B79E-BAC6-4A93-8AE1-64093251C0D2}" type="presOf" srcId="{D9BC93A6-426D-4B0C-8ECC-18E81457666A}" destId="{33C3946A-38E4-413F-9AF7-3EFF0BFE27B8}" srcOrd="0" destOrd="0" presId="urn:microsoft.com/office/officeart/2005/8/layout/vProcess5"/>
    <dgm:cxn modelId="{CF555DF5-D789-48F8-A55D-59465FB4B1C3}" type="presOf" srcId="{E47F412E-5C76-4FFA-B128-00696B16AD48}" destId="{C862EE91-AAE7-4E4F-998B-F6B74CF915A2}" srcOrd="1" destOrd="0" presId="urn:microsoft.com/office/officeart/2005/8/layout/vProcess5"/>
    <dgm:cxn modelId="{544EA947-B909-4B2A-B3C2-C25F47F99DFF}" type="presOf" srcId="{5F9356B7-4192-4242-81A2-8369FA657093}" destId="{747C42E7-3A1B-41AE-B331-BB13A7E8A924}" srcOrd="0" destOrd="0" presId="urn:microsoft.com/office/officeart/2005/8/layout/vProcess5"/>
    <dgm:cxn modelId="{FDCC9062-8819-4BDE-A668-1D27D7CEEB31}" type="presParOf" srcId="{BE71E775-B41B-4936-891D-ACD34D519568}" destId="{9B4A45A2-4038-4364-8C71-C0D2E2B356C0}" srcOrd="0" destOrd="0" presId="urn:microsoft.com/office/officeart/2005/8/layout/vProcess5"/>
    <dgm:cxn modelId="{D972569B-5551-4573-8342-BDB884017400}" type="presParOf" srcId="{BE71E775-B41B-4936-891D-ACD34D519568}" destId="{AE86B865-2BBA-411B-8E3B-9DB9D688CA87}" srcOrd="1" destOrd="0" presId="urn:microsoft.com/office/officeart/2005/8/layout/vProcess5"/>
    <dgm:cxn modelId="{6A6CC298-4F79-4AB5-8546-A16AC7F81E70}" type="presParOf" srcId="{BE71E775-B41B-4936-891D-ACD34D519568}" destId="{49EED399-8B5F-42E3-BEAC-B54FEAE26206}" srcOrd="2" destOrd="0" presId="urn:microsoft.com/office/officeart/2005/8/layout/vProcess5"/>
    <dgm:cxn modelId="{67C5E9F3-BC31-4CB7-AA4D-6259DD1F25A2}" type="presParOf" srcId="{BE71E775-B41B-4936-891D-ACD34D519568}" destId="{154C1BFA-C230-4772-BCBA-843D9516FF8F}" srcOrd="3" destOrd="0" presId="urn:microsoft.com/office/officeart/2005/8/layout/vProcess5"/>
    <dgm:cxn modelId="{F821F2E5-B1CC-4622-9C00-DB0A0EC0E8E6}" type="presParOf" srcId="{BE71E775-B41B-4936-891D-ACD34D519568}" destId="{859EC82C-E9E2-4EC6-AFF1-C51A0C28A5FD}" srcOrd="4" destOrd="0" presId="urn:microsoft.com/office/officeart/2005/8/layout/vProcess5"/>
    <dgm:cxn modelId="{B38E7EA3-465F-4C21-B734-9F03CEAEF26D}" type="presParOf" srcId="{BE71E775-B41B-4936-891D-ACD34D519568}" destId="{B0757395-9564-4876-9D60-5B7544CECAA0}" srcOrd="5" destOrd="0" presId="urn:microsoft.com/office/officeart/2005/8/layout/vProcess5"/>
    <dgm:cxn modelId="{58CC9802-E0C2-48A6-B558-7CD65EB166FD}" type="presParOf" srcId="{BE71E775-B41B-4936-891D-ACD34D519568}" destId="{747C42E7-3A1B-41AE-B331-BB13A7E8A924}" srcOrd="6" destOrd="0" presId="urn:microsoft.com/office/officeart/2005/8/layout/vProcess5"/>
    <dgm:cxn modelId="{5CF5F09F-A14E-422F-8A5B-8C69878E6568}" type="presParOf" srcId="{BE71E775-B41B-4936-891D-ACD34D519568}" destId="{33C3946A-38E4-413F-9AF7-3EFF0BFE27B8}" srcOrd="7" destOrd="0" presId="urn:microsoft.com/office/officeart/2005/8/layout/vProcess5"/>
    <dgm:cxn modelId="{62AF329D-2FEE-496E-9057-41751DFBDDE2}" type="presParOf" srcId="{BE71E775-B41B-4936-891D-ACD34D519568}" destId="{197A63DA-A5F1-4CB7-905D-BD687D0899AF}" srcOrd="8" destOrd="0" presId="urn:microsoft.com/office/officeart/2005/8/layout/vProcess5"/>
    <dgm:cxn modelId="{2D94FE83-715E-40EB-9703-99D93EF6E2A3}" type="presParOf" srcId="{BE71E775-B41B-4936-891D-ACD34D519568}" destId="{C862EE91-AAE7-4E4F-998B-F6B74CF915A2}" srcOrd="9" destOrd="0" presId="urn:microsoft.com/office/officeart/2005/8/layout/vProcess5"/>
    <dgm:cxn modelId="{0C7E4745-A825-4CA5-969E-2788A098AFE7}" type="presParOf" srcId="{BE71E775-B41B-4936-891D-ACD34D519568}" destId="{84110911-B436-4743-9B9D-3FC62A3612CE}" srcOrd="10" destOrd="0" presId="urn:microsoft.com/office/officeart/2005/8/layout/vProcess5"/>
    <dgm:cxn modelId="{B460746D-CD89-4728-B7DC-216DB59FA868}"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5F006A4A-1962-4451-814F-BBA0BF1161BC}">
      <dgm:prSet custT="1"/>
      <dgm:spPr/>
      <dgm:t>
        <a:bodyPr/>
        <a:lstStyle/>
        <a:p>
          <a:r>
            <a:rPr lang="en-GB" sz="1800" dirty="0" smtClean="0"/>
            <a:t>We have these sentiments for all humanity and in greater degree for Muslims. Our grief is heart-felt over any cruelty perpetrated against Muslims</a:t>
          </a:r>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GB" sz="1800" dirty="0" smtClean="0"/>
            <a:t>Our pain is intensified when we call out to the world that </a:t>
          </a:r>
          <a:r>
            <a:rPr lang="en-GB" sz="1800" b="1" u="sng" dirty="0" smtClean="0"/>
            <a:t>the Messiah has come according to Divine promises. </a:t>
          </a:r>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GB" sz="1800" b="1" u="sng" dirty="0" smtClean="0"/>
            <a:t>The Messiah who was to end wars and conflict and spread love and peace; listen to him! </a:t>
          </a:r>
          <a:r>
            <a:rPr lang="en-GB" sz="1800" dirty="0" smtClean="0"/>
            <a:t>In spite of our calling out those who are known as religious leaders are </a:t>
          </a:r>
          <a:r>
            <a:rPr lang="en-GB" sz="1800" dirty="0" smtClean="0"/>
            <a:t>our </a:t>
          </a:r>
          <a:r>
            <a:rPr lang="en-GB" sz="1800" dirty="0" smtClean="0"/>
            <a:t>worst </a:t>
          </a:r>
          <a:r>
            <a:rPr lang="en-GB" sz="1800" dirty="0" err="1" smtClean="0"/>
            <a:t>enimy</a:t>
          </a:r>
          <a:endParaRPr lang="en-GB" sz="1800"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GB" sz="1800" dirty="0" smtClean="0"/>
            <a:t>In such situations lines of fairness and compassion are blurred, disorder takes place and the innocent are killed as indeed it is happening. </a:t>
          </a:r>
          <a:endParaRPr lang="en-GB" sz="1800"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AE86B865-2BBA-411B-8E3B-9DB9D688CA87}" type="pres">
      <dgm:prSet presAssocID="{4DB537DD-255E-429E-BE2B-928A694A0E38}" presName="FourNodes_1" presStyleLbl="node1" presStyleIdx="0" presStyleCnt="4" custLinFactNeighborX="2577" custLinFactNeighborY="0">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LinFactNeighborX="646" custLinFactNeighborY="-4545">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Y="110967" custLinFactNeighborX="128" custLinFactNeighborY="-3607">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custLinFactNeighborX="-3093" custLinFactNeighborY="-6061">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9736C1D9-5B00-4798-8DC5-BCFD16CB2A3B}" type="presOf" srcId="{37BF75B2-F307-461F-80E7-2B28BEB623A9}" destId="{154C1BFA-C230-4772-BCBA-843D9516FF8F}" srcOrd="0" destOrd="0" presId="urn:microsoft.com/office/officeart/2005/8/layout/vProcess5"/>
    <dgm:cxn modelId="{AC8E0BA1-EE77-4C6A-8C21-5C8D839C3B44}" type="presOf" srcId="{D9BC93A6-426D-4B0C-8ECC-18E81457666A}" destId="{33C3946A-38E4-413F-9AF7-3EFF0BFE27B8}" srcOrd="0" destOrd="0" presId="urn:microsoft.com/office/officeart/2005/8/layout/vProcess5"/>
    <dgm:cxn modelId="{08D004C0-71A7-4BAA-AADA-829E789D7D17}" type="presOf" srcId="{E47F412E-5C76-4FFA-B128-00696B16AD48}" destId="{49EED399-8B5F-42E3-BEAC-B54FEAE26206}" srcOrd="0" destOrd="0" presId="urn:microsoft.com/office/officeart/2005/8/layout/vProcess5"/>
    <dgm:cxn modelId="{57162F55-86D2-4A37-9205-27C178D2B251}" type="presOf" srcId="{B9F25147-3FCF-48AD-8383-6E01FC143490}" destId="{859EC82C-E9E2-4EC6-AFF1-C51A0C28A5FD}" srcOrd="0" destOrd="0" presId="urn:microsoft.com/office/officeart/2005/8/layout/vProcess5"/>
    <dgm:cxn modelId="{38028F41-76E2-4166-BA3A-367F33C86390}" type="presOf" srcId="{E47F412E-5C76-4FFA-B128-00696B16AD48}" destId="{C862EE91-AAE7-4E4F-998B-F6B74CF915A2}" srcOrd="1" destOrd="0" presId="urn:microsoft.com/office/officeart/2005/8/layout/vProcess5"/>
    <dgm:cxn modelId="{33815765-BB70-46D3-A1B6-6692DB105EF5}" type="presOf" srcId="{5F006A4A-1962-4451-814F-BBA0BF1161BC}" destId="{197A63DA-A5F1-4CB7-905D-BD687D0899AF}" srcOrd="1" destOrd="0" presId="urn:microsoft.com/office/officeart/2005/8/layout/vProcess5"/>
    <dgm:cxn modelId="{322839D7-955F-4788-AA78-3CB15B761D63}" type="presOf" srcId="{B9F25147-3FCF-48AD-8383-6E01FC143490}" destId="{6142A703-50FC-45B4-9A77-6EB201858AA9}" srcOrd="1" destOrd="0" presId="urn:microsoft.com/office/officeart/2005/8/layout/vProcess5"/>
    <dgm:cxn modelId="{C20D97F9-C6A6-42EE-8487-2A5F88AF60DC}" srcId="{4DB537DD-255E-429E-BE2B-928A694A0E38}" destId="{B9F25147-3FCF-48AD-8383-6E01FC143490}" srcOrd="3" destOrd="0" parTransId="{37448F9E-A6FE-42FB-9B92-9EC7A102545F}" sibTransId="{D6408711-EDE2-4304-A192-6AC4F2783D04}"/>
    <dgm:cxn modelId="{F8ACC313-3BF6-4521-940A-90A52678B38F}" type="presOf" srcId="{EF73626A-BD71-4A62-9E3F-4EB2095B4C96}" destId="{B0757395-9564-4876-9D60-5B7544CECAA0}" srcOrd="0"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3F8C3BD0-C3E6-4F98-ACD7-A92015E36035}" type="presOf" srcId="{37BF75B2-F307-461F-80E7-2B28BEB623A9}" destId="{84110911-B436-4743-9B9D-3FC62A3612CE}" srcOrd="1"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CBB6EF08-B381-4ECD-AC2A-E8E597AB3237}" type="presOf" srcId="{4DB537DD-255E-429E-BE2B-928A694A0E38}" destId="{BE71E775-B41B-4936-891D-ACD34D519568}" srcOrd="0"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CE271253-713D-4E83-BE34-3FCECF7266C2}" type="presOf" srcId="{5F006A4A-1962-4451-814F-BBA0BF1161BC}" destId="{AE86B865-2BBA-411B-8E3B-9DB9D688CA87}" srcOrd="0" destOrd="0" presId="urn:microsoft.com/office/officeart/2005/8/layout/vProcess5"/>
    <dgm:cxn modelId="{09382D4D-6A57-41A7-B48D-17F19A69E72E}" type="presOf" srcId="{5F9356B7-4192-4242-81A2-8369FA657093}" destId="{747C42E7-3A1B-41AE-B331-BB13A7E8A924}" srcOrd="0" destOrd="0" presId="urn:microsoft.com/office/officeart/2005/8/layout/vProcess5"/>
    <dgm:cxn modelId="{2AEE4DC1-C2E8-4F52-A651-FA9A58DDC1AB}" type="presParOf" srcId="{BE71E775-B41B-4936-891D-ACD34D519568}" destId="{9B4A45A2-4038-4364-8C71-C0D2E2B356C0}" srcOrd="0" destOrd="0" presId="urn:microsoft.com/office/officeart/2005/8/layout/vProcess5"/>
    <dgm:cxn modelId="{95812335-E837-4388-81E0-2E0A2A2D525E}" type="presParOf" srcId="{BE71E775-B41B-4936-891D-ACD34D519568}" destId="{AE86B865-2BBA-411B-8E3B-9DB9D688CA87}" srcOrd="1" destOrd="0" presId="urn:microsoft.com/office/officeart/2005/8/layout/vProcess5"/>
    <dgm:cxn modelId="{A69009F8-4629-407E-B7F4-D74644E08EAA}" type="presParOf" srcId="{BE71E775-B41B-4936-891D-ACD34D519568}" destId="{49EED399-8B5F-42E3-BEAC-B54FEAE26206}" srcOrd="2" destOrd="0" presId="urn:microsoft.com/office/officeart/2005/8/layout/vProcess5"/>
    <dgm:cxn modelId="{C214F222-843A-46C6-8584-ABB2F9D1973A}" type="presParOf" srcId="{BE71E775-B41B-4936-891D-ACD34D519568}" destId="{154C1BFA-C230-4772-BCBA-843D9516FF8F}" srcOrd="3" destOrd="0" presId="urn:microsoft.com/office/officeart/2005/8/layout/vProcess5"/>
    <dgm:cxn modelId="{C9E5CC93-D683-4FC4-B775-C3FC01773165}" type="presParOf" srcId="{BE71E775-B41B-4936-891D-ACD34D519568}" destId="{859EC82C-E9E2-4EC6-AFF1-C51A0C28A5FD}" srcOrd="4" destOrd="0" presId="urn:microsoft.com/office/officeart/2005/8/layout/vProcess5"/>
    <dgm:cxn modelId="{5C6038C6-FE89-418D-B192-C5A0A74084D5}" type="presParOf" srcId="{BE71E775-B41B-4936-891D-ACD34D519568}" destId="{B0757395-9564-4876-9D60-5B7544CECAA0}" srcOrd="5" destOrd="0" presId="urn:microsoft.com/office/officeart/2005/8/layout/vProcess5"/>
    <dgm:cxn modelId="{5F56C868-0C40-4C1D-8DA0-8ED2D3FC00C7}" type="presParOf" srcId="{BE71E775-B41B-4936-891D-ACD34D519568}" destId="{747C42E7-3A1B-41AE-B331-BB13A7E8A924}" srcOrd="6" destOrd="0" presId="urn:microsoft.com/office/officeart/2005/8/layout/vProcess5"/>
    <dgm:cxn modelId="{D41317E2-2D05-40D9-A92A-1FC305A8F8DA}" type="presParOf" srcId="{BE71E775-B41B-4936-891D-ACD34D519568}" destId="{33C3946A-38E4-413F-9AF7-3EFF0BFE27B8}" srcOrd="7" destOrd="0" presId="urn:microsoft.com/office/officeart/2005/8/layout/vProcess5"/>
    <dgm:cxn modelId="{AEEEAE7A-8086-45A5-9F5C-79410C05CD0F}" type="presParOf" srcId="{BE71E775-B41B-4936-891D-ACD34D519568}" destId="{197A63DA-A5F1-4CB7-905D-BD687D0899AF}" srcOrd="8" destOrd="0" presId="urn:microsoft.com/office/officeart/2005/8/layout/vProcess5"/>
    <dgm:cxn modelId="{AF1C2733-00CC-4826-BC6C-11C8B6272DF5}" type="presParOf" srcId="{BE71E775-B41B-4936-891D-ACD34D519568}" destId="{C862EE91-AAE7-4E4F-998B-F6B74CF915A2}" srcOrd="9" destOrd="0" presId="urn:microsoft.com/office/officeart/2005/8/layout/vProcess5"/>
    <dgm:cxn modelId="{CD1081C6-2FC1-4ACB-852D-17650570FEA9}" type="presParOf" srcId="{BE71E775-B41B-4936-891D-ACD34D519568}" destId="{84110911-B436-4743-9B9D-3FC62A3612CE}" srcOrd="10" destOrd="0" presId="urn:microsoft.com/office/officeart/2005/8/layout/vProcess5"/>
    <dgm:cxn modelId="{12C48BB4-BD79-4A8B-85AA-2CDD592CD84C}"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4D8555-AAEE-48BC-ABF2-B8DF5C154EF3}"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33B0F6E9-FAFE-44D1-8236-A48A68FDBD9B}">
      <dgm:prSet phldrT="[Text]" custT="1"/>
      <dgm:spPr/>
      <dgm:t>
        <a:bodyPr/>
        <a:lstStyle/>
        <a:p>
          <a:r>
            <a:rPr lang="en-GB" sz="1800" dirty="0" smtClean="0"/>
            <a:t>He was </a:t>
          </a:r>
          <a:r>
            <a:rPr lang="en-GB" sz="1800" dirty="0" smtClean="0"/>
            <a:t>abducted </a:t>
          </a:r>
          <a:r>
            <a:rPr lang="en-GB" sz="1800" dirty="0" smtClean="0"/>
            <a:t>and </a:t>
          </a:r>
          <a:r>
            <a:rPr lang="en-GB" sz="1800" dirty="0" smtClean="0"/>
            <a:t>had been missing since. </a:t>
          </a:r>
          <a:endParaRPr lang="en-US" sz="1800" dirty="0"/>
        </a:p>
      </dgm:t>
    </dgm:pt>
    <dgm:pt modelId="{08C27502-EFD7-4E79-A5D8-89EF4129009C}" type="parTrans" cxnId="{43572113-4683-40F2-B330-6A894ACAF6D7}">
      <dgm:prSet/>
      <dgm:spPr/>
      <dgm:t>
        <a:bodyPr/>
        <a:lstStyle/>
        <a:p>
          <a:endParaRPr lang="en-US"/>
        </a:p>
      </dgm:t>
    </dgm:pt>
    <dgm:pt modelId="{CD34305F-7A84-42A5-BA73-EBB9E493B2C0}" type="sibTrans" cxnId="{43572113-4683-40F2-B330-6A894ACAF6D7}">
      <dgm:prSet/>
      <dgm:spPr/>
      <dgm:t>
        <a:bodyPr/>
        <a:lstStyle/>
        <a:p>
          <a:endParaRPr lang="en-US"/>
        </a:p>
      </dgm:t>
    </dgm:pt>
    <dgm:pt modelId="{D785F042-91A6-4F34-B881-4B05F104C4C2}">
      <dgm:prSet custT="1"/>
      <dgm:spPr/>
      <dgm:t>
        <a:bodyPr/>
        <a:lstStyle/>
        <a:p>
          <a:r>
            <a:rPr lang="en-GB" sz="1800" dirty="0" smtClean="0"/>
            <a:t>Was </a:t>
          </a:r>
          <a:r>
            <a:rPr lang="en-GB" sz="1800" dirty="0" smtClean="0"/>
            <a:t>born in 1953</a:t>
          </a:r>
        </a:p>
      </dgm:t>
    </dgm:pt>
    <dgm:pt modelId="{C167EF04-E472-4874-B334-019F86031EFC}" type="parTrans" cxnId="{747E9C46-FB30-4B63-869A-402885E97667}">
      <dgm:prSet/>
      <dgm:spPr/>
      <dgm:t>
        <a:bodyPr/>
        <a:lstStyle/>
        <a:p>
          <a:endParaRPr lang="en-US"/>
        </a:p>
      </dgm:t>
    </dgm:pt>
    <dgm:pt modelId="{7D055A8C-8643-4A2C-AE36-0769330A4210}" type="sibTrans" cxnId="{747E9C46-FB30-4B63-869A-402885E97667}">
      <dgm:prSet/>
      <dgm:spPr/>
      <dgm:t>
        <a:bodyPr/>
        <a:lstStyle/>
        <a:p>
          <a:endParaRPr lang="en-US"/>
        </a:p>
      </dgm:t>
    </dgm:pt>
    <dgm:pt modelId="{129E6D36-965E-48C7-BF1F-5B54FF2CDA70}">
      <dgm:prSet custT="1"/>
      <dgm:spPr/>
      <dgm:t>
        <a:bodyPr/>
        <a:lstStyle/>
        <a:p>
          <a:r>
            <a:rPr lang="en-GB" sz="1800" dirty="0" smtClean="0"/>
            <a:t>He was a </a:t>
          </a:r>
          <a:r>
            <a:rPr lang="en-GB" sz="1800" dirty="0" smtClean="0"/>
            <a:t>farmer </a:t>
          </a:r>
          <a:endParaRPr lang="en-GB" sz="1800" dirty="0" smtClean="0"/>
        </a:p>
      </dgm:t>
    </dgm:pt>
    <dgm:pt modelId="{5AC7E6B2-55AA-4084-B4AE-4779E76FC3D6}" type="parTrans" cxnId="{9FC33F2F-4869-40FF-86A0-5928BEF5E093}">
      <dgm:prSet/>
      <dgm:spPr/>
      <dgm:t>
        <a:bodyPr/>
        <a:lstStyle/>
        <a:p>
          <a:endParaRPr lang="en-US"/>
        </a:p>
      </dgm:t>
    </dgm:pt>
    <dgm:pt modelId="{7F8B91A5-2AB2-41BA-99A5-E3A5C7E1EE89}" type="sibTrans" cxnId="{9FC33F2F-4869-40FF-86A0-5928BEF5E093}">
      <dgm:prSet/>
      <dgm:spPr/>
      <dgm:t>
        <a:bodyPr/>
        <a:lstStyle/>
        <a:p>
          <a:endParaRPr lang="en-US"/>
        </a:p>
      </dgm:t>
    </dgm:pt>
    <dgm:pt modelId="{D1AECEE5-9B1D-4695-845C-7D4CE446D228}">
      <dgm:prSet custT="1"/>
      <dgm:spPr/>
      <dgm:t>
        <a:bodyPr/>
        <a:lstStyle/>
        <a:p>
          <a:r>
            <a:rPr lang="en-GB" sz="1800" dirty="0" smtClean="0"/>
            <a:t>He was an </a:t>
          </a:r>
          <a:r>
            <a:rPr lang="en-GB" sz="1800" dirty="0" smtClean="0"/>
            <a:t>honest person</a:t>
          </a:r>
          <a:endParaRPr lang="en-GB" sz="1800" dirty="0" smtClean="0"/>
        </a:p>
      </dgm:t>
    </dgm:pt>
    <dgm:pt modelId="{DB775A65-7C41-4B85-A136-A1DC258DF64E}" type="parTrans" cxnId="{228F3871-F900-4573-A9AF-C8CC8505B86E}">
      <dgm:prSet/>
      <dgm:spPr/>
      <dgm:t>
        <a:bodyPr/>
        <a:lstStyle/>
        <a:p>
          <a:endParaRPr lang="en-US"/>
        </a:p>
      </dgm:t>
    </dgm:pt>
    <dgm:pt modelId="{342EBA3A-5621-4A2C-9718-1F2C81430619}" type="sibTrans" cxnId="{228F3871-F900-4573-A9AF-C8CC8505B86E}">
      <dgm:prSet/>
      <dgm:spPr/>
      <dgm:t>
        <a:bodyPr/>
        <a:lstStyle/>
        <a:p>
          <a:endParaRPr lang="en-US"/>
        </a:p>
      </dgm:t>
    </dgm:pt>
    <dgm:pt modelId="{988AD816-A296-45FB-A5D1-0082EA94FCAA}">
      <dgm:prSet custT="1"/>
      <dgm:spPr/>
      <dgm:t>
        <a:bodyPr/>
        <a:lstStyle/>
        <a:p>
          <a:r>
            <a:rPr lang="en-GB" sz="1800" dirty="0" smtClean="0"/>
            <a:t>He was gentle </a:t>
          </a:r>
          <a:r>
            <a:rPr lang="en-GB" sz="1800" dirty="0" smtClean="0"/>
            <a:t>and </a:t>
          </a:r>
          <a:r>
            <a:rPr lang="en-GB" sz="1800" dirty="0" smtClean="0"/>
            <a:t>friendly</a:t>
          </a:r>
          <a:endParaRPr lang="en-GB" sz="1800" dirty="0" smtClean="0"/>
        </a:p>
      </dgm:t>
    </dgm:pt>
    <dgm:pt modelId="{1E3B7389-6020-4F6E-82AE-15D014039ECD}" type="parTrans" cxnId="{DBF5D3F3-6808-40DB-9388-E20BC5E06295}">
      <dgm:prSet/>
      <dgm:spPr/>
      <dgm:t>
        <a:bodyPr/>
        <a:lstStyle/>
        <a:p>
          <a:endParaRPr lang="en-US"/>
        </a:p>
      </dgm:t>
    </dgm:pt>
    <dgm:pt modelId="{841E87B5-9CFE-40C3-A768-0733C8E19A10}" type="sibTrans" cxnId="{DBF5D3F3-6808-40DB-9388-E20BC5E06295}">
      <dgm:prSet/>
      <dgm:spPr/>
      <dgm:t>
        <a:bodyPr/>
        <a:lstStyle/>
        <a:p>
          <a:endParaRPr lang="en-US"/>
        </a:p>
      </dgm:t>
    </dgm:pt>
    <dgm:pt modelId="{CF7F4025-41D3-45A2-A02E-CEBD6398F9E8}" type="pres">
      <dgm:prSet presAssocID="{4C4D8555-AAEE-48BC-ABF2-B8DF5C154EF3}" presName="Name0" presStyleCnt="0">
        <dgm:presLayoutVars>
          <dgm:dir/>
          <dgm:resizeHandles val="exact"/>
        </dgm:presLayoutVars>
      </dgm:prSet>
      <dgm:spPr/>
      <dgm:t>
        <a:bodyPr/>
        <a:lstStyle/>
        <a:p>
          <a:endParaRPr lang="en-US"/>
        </a:p>
      </dgm:t>
    </dgm:pt>
    <dgm:pt modelId="{FB7FEFA8-6B4C-493A-BBD1-BBB1FD9D9FD4}" type="pres">
      <dgm:prSet presAssocID="{4C4D8555-AAEE-48BC-ABF2-B8DF5C154EF3}" presName="cycle" presStyleCnt="0"/>
      <dgm:spPr/>
      <dgm:t>
        <a:bodyPr/>
        <a:lstStyle/>
        <a:p>
          <a:endParaRPr lang="en-US"/>
        </a:p>
      </dgm:t>
    </dgm:pt>
    <dgm:pt modelId="{9D32F05C-8E14-4EB8-B0EF-96A2FD6BB99B}" type="pres">
      <dgm:prSet presAssocID="{33B0F6E9-FAFE-44D1-8236-A48A68FDBD9B}" presName="nodeFirstNode" presStyleLbl="node1" presStyleIdx="0" presStyleCnt="5">
        <dgm:presLayoutVars>
          <dgm:bulletEnabled val="1"/>
        </dgm:presLayoutVars>
      </dgm:prSet>
      <dgm:spPr/>
      <dgm:t>
        <a:bodyPr/>
        <a:lstStyle/>
        <a:p>
          <a:endParaRPr lang="en-US"/>
        </a:p>
      </dgm:t>
    </dgm:pt>
    <dgm:pt modelId="{44EBDD4E-465B-451A-AEAE-378D2CEED9EE}" type="pres">
      <dgm:prSet presAssocID="{CD34305F-7A84-42A5-BA73-EBB9E493B2C0}" presName="sibTransFirstNode" presStyleLbl="bgShp" presStyleIdx="0" presStyleCnt="1"/>
      <dgm:spPr/>
      <dgm:t>
        <a:bodyPr/>
        <a:lstStyle/>
        <a:p>
          <a:endParaRPr lang="en-US"/>
        </a:p>
      </dgm:t>
    </dgm:pt>
    <dgm:pt modelId="{DEBB23CE-1213-4A39-BFE7-21EB0F9E0058}" type="pres">
      <dgm:prSet presAssocID="{D785F042-91A6-4F34-B881-4B05F104C4C2}" presName="nodeFollowingNodes" presStyleLbl="node1" presStyleIdx="1" presStyleCnt="5">
        <dgm:presLayoutVars>
          <dgm:bulletEnabled val="1"/>
        </dgm:presLayoutVars>
      </dgm:prSet>
      <dgm:spPr/>
      <dgm:t>
        <a:bodyPr/>
        <a:lstStyle/>
        <a:p>
          <a:endParaRPr lang="en-US"/>
        </a:p>
      </dgm:t>
    </dgm:pt>
    <dgm:pt modelId="{48DA2638-ABD9-4B62-A91F-538EB598FA35}" type="pres">
      <dgm:prSet presAssocID="{129E6D36-965E-48C7-BF1F-5B54FF2CDA70}" presName="nodeFollowingNodes" presStyleLbl="node1" presStyleIdx="2" presStyleCnt="5" custRadScaleRad="102264" custRadScaleInc="-18971">
        <dgm:presLayoutVars>
          <dgm:bulletEnabled val="1"/>
        </dgm:presLayoutVars>
      </dgm:prSet>
      <dgm:spPr/>
      <dgm:t>
        <a:bodyPr/>
        <a:lstStyle/>
        <a:p>
          <a:endParaRPr lang="en-US"/>
        </a:p>
      </dgm:t>
    </dgm:pt>
    <dgm:pt modelId="{A2D0A899-EB36-4B06-B56E-0716AAB84DDF}" type="pres">
      <dgm:prSet presAssocID="{D1AECEE5-9B1D-4695-845C-7D4CE446D228}" presName="nodeFollowingNodes" presStyleLbl="node1" presStyleIdx="3" presStyleCnt="5" custScaleY="100440" custRadScaleRad="95067" custRadScaleInc="-19721">
        <dgm:presLayoutVars>
          <dgm:bulletEnabled val="1"/>
        </dgm:presLayoutVars>
      </dgm:prSet>
      <dgm:spPr/>
      <dgm:t>
        <a:bodyPr/>
        <a:lstStyle/>
        <a:p>
          <a:endParaRPr lang="en-US"/>
        </a:p>
      </dgm:t>
    </dgm:pt>
    <dgm:pt modelId="{1B5A90FF-2CF9-479A-A372-116585E11277}" type="pres">
      <dgm:prSet presAssocID="{988AD816-A296-45FB-A5D1-0082EA94FCAA}" presName="nodeFollowingNodes" presStyleLbl="node1" presStyleIdx="4" presStyleCnt="5" custScaleY="127342">
        <dgm:presLayoutVars>
          <dgm:bulletEnabled val="1"/>
        </dgm:presLayoutVars>
      </dgm:prSet>
      <dgm:spPr/>
      <dgm:t>
        <a:bodyPr/>
        <a:lstStyle/>
        <a:p>
          <a:endParaRPr lang="en-US"/>
        </a:p>
      </dgm:t>
    </dgm:pt>
  </dgm:ptLst>
  <dgm:cxnLst>
    <dgm:cxn modelId="{A6BE9F19-EF0E-4057-BC43-6BF7A6702178}" type="presOf" srcId="{988AD816-A296-45FB-A5D1-0082EA94FCAA}" destId="{1B5A90FF-2CF9-479A-A372-116585E11277}" srcOrd="0" destOrd="0" presId="urn:microsoft.com/office/officeart/2005/8/layout/cycle3"/>
    <dgm:cxn modelId="{DBF5D3F3-6808-40DB-9388-E20BC5E06295}" srcId="{4C4D8555-AAEE-48BC-ABF2-B8DF5C154EF3}" destId="{988AD816-A296-45FB-A5D1-0082EA94FCAA}" srcOrd="4" destOrd="0" parTransId="{1E3B7389-6020-4F6E-82AE-15D014039ECD}" sibTransId="{841E87B5-9CFE-40C3-A768-0733C8E19A10}"/>
    <dgm:cxn modelId="{228F3871-F900-4573-A9AF-C8CC8505B86E}" srcId="{4C4D8555-AAEE-48BC-ABF2-B8DF5C154EF3}" destId="{D1AECEE5-9B1D-4695-845C-7D4CE446D228}" srcOrd="3" destOrd="0" parTransId="{DB775A65-7C41-4B85-A136-A1DC258DF64E}" sibTransId="{342EBA3A-5621-4A2C-9718-1F2C81430619}"/>
    <dgm:cxn modelId="{9FC33F2F-4869-40FF-86A0-5928BEF5E093}" srcId="{4C4D8555-AAEE-48BC-ABF2-B8DF5C154EF3}" destId="{129E6D36-965E-48C7-BF1F-5B54FF2CDA70}" srcOrd="2" destOrd="0" parTransId="{5AC7E6B2-55AA-4084-B4AE-4779E76FC3D6}" sibTransId="{7F8B91A5-2AB2-41BA-99A5-E3A5C7E1EE89}"/>
    <dgm:cxn modelId="{52C66802-2447-437E-8F32-4DBF85F74AD8}" type="presOf" srcId="{33B0F6E9-FAFE-44D1-8236-A48A68FDBD9B}" destId="{9D32F05C-8E14-4EB8-B0EF-96A2FD6BB99B}" srcOrd="0" destOrd="0" presId="urn:microsoft.com/office/officeart/2005/8/layout/cycle3"/>
    <dgm:cxn modelId="{2139EF04-C8F2-40DE-B97C-B2FD8D0BD88A}" type="presOf" srcId="{D1AECEE5-9B1D-4695-845C-7D4CE446D228}" destId="{A2D0A899-EB36-4B06-B56E-0716AAB84DDF}" srcOrd="0" destOrd="0" presId="urn:microsoft.com/office/officeart/2005/8/layout/cycle3"/>
    <dgm:cxn modelId="{F811EB00-8D64-421C-B1D0-6211F297722F}" type="presOf" srcId="{129E6D36-965E-48C7-BF1F-5B54FF2CDA70}" destId="{48DA2638-ABD9-4B62-A91F-538EB598FA35}" srcOrd="0" destOrd="0" presId="urn:microsoft.com/office/officeart/2005/8/layout/cycle3"/>
    <dgm:cxn modelId="{D51B6EB0-C526-44AE-ACA5-F708AF702F29}" type="presOf" srcId="{4C4D8555-AAEE-48BC-ABF2-B8DF5C154EF3}" destId="{CF7F4025-41D3-45A2-A02E-CEBD6398F9E8}" srcOrd="0" destOrd="0" presId="urn:microsoft.com/office/officeart/2005/8/layout/cycle3"/>
    <dgm:cxn modelId="{EA3B5683-2413-4933-9E40-C37C2FBEF9B7}" type="presOf" srcId="{D785F042-91A6-4F34-B881-4B05F104C4C2}" destId="{DEBB23CE-1213-4A39-BFE7-21EB0F9E0058}" srcOrd="0" destOrd="0" presId="urn:microsoft.com/office/officeart/2005/8/layout/cycle3"/>
    <dgm:cxn modelId="{43572113-4683-40F2-B330-6A894ACAF6D7}" srcId="{4C4D8555-AAEE-48BC-ABF2-B8DF5C154EF3}" destId="{33B0F6E9-FAFE-44D1-8236-A48A68FDBD9B}" srcOrd="0" destOrd="0" parTransId="{08C27502-EFD7-4E79-A5D8-89EF4129009C}" sibTransId="{CD34305F-7A84-42A5-BA73-EBB9E493B2C0}"/>
    <dgm:cxn modelId="{747E9C46-FB30-4B63-869A-402885E97667}" srcId="{4C4D8555-AAEE-48BC-ABF2-B8DF5C154EF3}" destId="{D785F042-91A6-4F34-B881-4B05F104C4C2}" srcOrd="1" destOrd="0" parTransId="{C167EF04-E472-4874-B334-019F86031EFC}" sibTransId="{7D055A8C-8643-4A2C-AE36-0769330A4210}"/>
    <dgm:cxn modelId="{170BFEAD-DBEA-4544-BC6F-F5BF3432FCC5}" type="presOf" srcId="{CD34305F-7A84-42A5-BA73-EBB9E493B2C0}" destId="{44EBDD4E-465B-451A-AEAE-378D2CEED9EE}" srcOrd="0" destOrd="0" presId="urn:microsoft.com/office/officeart/2005/8/layout/cycle3"/>
    <dgm:cxn modelId="{1A07B558-0132-4D0B-BB2E-382D22D52E5A}" type="presParOf" srcId="{CF7F4025-41D3-45A2-A02E-CEBD6398F9E8}" destId="{FB7FEFA8-6B4C-493A-BBD1-BBB1FD9D9FD4}" srcOrd="0" destOrd="0" presId="urn:microsoft.com/office/officeart/2005/8/layout/cycle3"/>
    <dgm:cxn modelId="{8EA5A494-CA5D-49EB-BE48-1749C267930E}" type="presParOf" srcId="{FB7FEFA8-6B4C-493A-BBD1-BBB1FD9D9FD4}" destId="{9D32F05C-8E14-4EB8-B0EF-96A2FD6BB99B}" srcOrd="0" destOrd="0" presId="urn:microsoft.com/office/officeart/2005/8/layout/cycle3"/>
    <dgm:cxn modelId="{B7DAB760-889F-45D8-AEF2-6FDA77FDD3E1}" type="presParOf" srcId="{FB7FEFA8-6B4C-493A-BBD1-BBB1FD9D9FD4}" destId="{44EBDD4E-465B-451A-AEAE-378D2CEED9EE}" srcOrd="1" destOrd="0" presId="urn:microsoft.com/office/officeart/2005/8/layout/cycle3"/>
    <dgm:cxn modelId="{A366DA88-086E-4E73-8DDA-B2691D4E2E33}" type="presParOf" srcId="{FB7FEFA8-6B4C-493A-BBD1-BBB1FD9D9FD4}" destId="{DEBB23CE-1213-4A39-BFE7-21EB0F9E0058}" srcOrd="2" destOrd="0" presId="urn:microsoft.com/office/officeart/2005/8/layout/cycle3"/>
    <dgm:cxn modelId="{845C38BD-F11B-4907-93B6-2D8E680F18FD}" type="presParOf" srcId="{FB7FEFA8-6B4C-493A-BBD1-BBB1FD9D9FD4}" destId="{48DA2638-ABD9-4B62-A91F-538EB598FA35}" srcOrd="3" destOrd="0" presId="urn:microsoft.com/office/officeart/2005/8/layout/cycle3"/>
    <dgm:cxn modelId="{86DA9B57-C14F-4587-8ECA-331935A02D3D}" type="presParOf" srcId="{FB7FEFA8-6B4C-493A-BBD1-BBB1FD9D9FD4}" destId="{A2D0A899-EB36-4B06-B56E-0716AAB84DDF}" srcOrd="4" destOrd="0" presId="urn:microsoft.com/office/officeart/2005/8/layout/cycle3"/>
    <dgm:cxn modelId="{44744D64-89FA-4E05-832D-4DD4F5885A37}" type="presParOf" srcId="{FB7FEFA8-6B4C-493A-BBD1-BBB1FD9D9FD4}" destId="{1B5A90FF-2CF9-479A-A372-116585E11277}"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6A1551-7D36-4C61-ACAE-D2C82E757416}"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BB0D75AB-D303-428E-B73E-D5EADAE55AF1}">
      <dgm:prSet phldrT="[Text]" custT="1"/>
      <dgm:spPr/>
      <dgm:t>
        <a:bodyPr/>
        <a:lstStyle/>
        <a:p>
          <a:r>
            <a:rPr lang="en-GB" sz="1800" dirty="0" smtClean="0"/>
            <a:t>Mubarak Ahmad </a:t>
          </a:r>
          <a:r>
            <a:rPr lang="en-GB" sz="1800" dirty="0" err="1" smtClean="0"/>
            <a:t>Bajwa</a:t>
          </a:r>
          <a:r>
            <a:rPr lang="en-GB" sz="1800" dirty="0" smtClean="0"/>
            <a:t> </a:t>
          </a:r>
          <a:r>
            <a:rPr lang="en-GB" sz="1800" dirty="0" err="1" smtClean="0"/>
            <a:t>Shaheed</a:t>
          </a:r>
          <a:r>
            <a:rPr lang="en-GB" sz="1800" dirty="0" smtClean="0"/>
            <a:t> was abducted on 26 Oct 2009 </a:t>
          </a:r>
          <a:endParaRPr lang="en-US" sz="1800" dirty="0"/>
        </a:p>
      </dgm:t>
    </dgm:pt>
    <dgm:pt modelId="{A05EDF6A-2B5D-4B60-8F04-A3B2E647E282}" type="parTrans" cxnId="{0122AB84-4CF4-4998-A66B-BA2CC05EE015}">
      <dgm:prSet/>
      <dgm:spPr/>
      <dgm:t>
        <a:bodyPr/>
        <a:lstStyle/>
        <a:p>
          <a:endParaRPr lang="en-US"/>
        </a:p>
      </dgm:t>
    </dgm:pt>
    <dgm:pt modelId="{DC3AD5B8-41FA-47C5-B464-403420D82143}" type="sibTrans" cxnId="{0122AB84-4CF4-4998-A66B-BA2CC05EE015}">
      <dgm:prSet/>
      <dgm:spPr/>
      <dgm:t>
        <a:bodyPr/>
        <a:lstStyle/>
        <a:p>
          <a:endParaRPr lang="en-US"/>
        </a:p>
      </dgm:t>
    </dgm:pt>
    <dgm:pt modelId="{338D6254-DC85-4B31-9E7C-F7DF6ED4AAD3}">
      <dgm:prSet phldrT="[Text]" custT="1"/>
      <dgm:spPr/>
      <dgm:t>
        <a:bodyPr/>
        <a:lstStyle/>
        <a:p>
          <a:r>
            <a:rPr lang="en-GB" sz="1800" dirty="0" err="1" smtClean="0"/>
            <a:t>Shaheed</a:t>
          </a:r>
          <a:r>
            <a:rPr lang="en-GB" sz="1800" dirty="0" smtClean="0"/>
            <a:t> was abducted along with a household boy servant. Who was later released with a mobile telephone. </a:t>
          </a:r>
          <a:endParaRPr lang="en-US" sz="1800" dirty="0"/>
        </a:p>
      </dgm:t>
    </dgm:pt>
    <dgm:pt modelId="{E5B6E309-F8FC-4620-991B-66588A351FFA}" type="parTrans" cxnId="{B43F7F05-8D67-4176-9435-C50A5DD3698A}">
      <dgm:prSet/>
      <dgm:spPr/>
      <dgm:t>
        <a:bodyPr/>
        <a:lstStyle/>
        <a:p>
          <a:endParaRPr lang="en-US"/>
        </a:p>
      </dgm:t>
    </dgm:pt>
    <dgm:pt modelId="{F0BFB827-B3BA-4C55-A558-CCAFABA853CD}" type="sibTrans" cxnId="{B43F7F05-8D67-4176-9435-C50A5DD3698A}">
      <dgm:prSet/>
      <dgm:spPr/>
      <dgm:t>
        <a:bodyPr/>
        <a:lstStyle/>
        <a:p>
          <a:endParaRPr lang="en-US"/>
        </a:p>
      </dgm:t>
    </dgm:pt>
    <dgm:pt modelId="{97E781C9-C512-4C65-98A0-183EF9BFCB73}">
      <dgm:prSet phldrT="[Text]" custT="1"/>
      <dgm:spPr/>
      <dgm:t>
        <a:bodyPr/>
        <a:lstStyle/>
        <a:p>
          <a:r>
            <a:rPr lang="en-GB" sz="1800" dirty="0" smtClean="0"/>
            <a:t>Ransom demands of Rs 20 million was made which was reduced to Rs 1 million to </a:t>
          </a:r>
          <a:r>
            <a:rPr lang="en-GB" sz="1800" dirty="0" smtClean="0"/>
            <a:t>be sent </a:t>
          </a:r>
          <a:r>
            <a:rPr lang="en-GB" sz="1800" dirty="0" smtClean="0"/>
            <a:t>to either </a:t>
          </a:r>
          <a:r>
            <a:rPr lang="en-GB" sz="1800" dirty="0" err="1" smtClean="0"/>
            <a:t>Kohat</a:t>
          </a:r>
          <a:r>
            <a:rPr lang="en-GB" sz="1800" dirty="0" smtClean="0"/>
            <a:t> or </a:t>
          </a:r>
          <a:r>
            <a:rPr lang="en-GB" sz="1800" dirty="0" err="1" smtClean="0"/>
            <a:t>Parachanar</a:t>
          </a:r>
          <a:endParaRPr lang="en-US" sz="1800" dirty="0"/>
        </a:p>
      </dgm:t>
    </dgm:pt>
    <dgm:pt modelId="{E174EC82-4A46-4853-98BA-27EA3D830538}" type="parTrans" cxnId="{9BFCA01D-1E49-4E23-BB66-26F9BE9499C6}">
      <dgm:prSet/>
      <dgm:spPr/>
      <dgm:t>
        <a:bodyPr/>
        <a:lstStyle/>
        <a:p>
          <a:endParaRPr lang="en-US"/>
        </a:p>
      </dgm:t>
    </dgm:pt>
    <dgm:pt modelId="{02E5D643-29A5-409C-A9A5-5A0E8EFB68FD}" type="sibTrans" cxnId="{9BFCA01D-1E49-4E23-BB66-26F9BE9499C6}">
      <dgm:prSet/>
      <dgm:spPr/>
      <dgm:t>
        <a:bodyPr/>
        <a:lstStyle/>
        <a:p>
          <a:endParaRPr lang="en-US"/>
        </a:p>
      </dgm:t>
    </dgm:pt>
    <dgm:pt modelId="{D94D5110-4551-49DE-9E84-DE43BDBD6358}">
      <dgm:prSet phldrT="[Text]" custT="1"/>
      <dgm:spPr/>
      <dgm:t>
        <a:bodyPr/>
        <a:lstStyle/>
        <a:p>
          <a:r>
            <a:rPr lang="en-GB" sz="1800" dirty="0" smtClean="0"/>
            <a:t>Recently brother of </a:t>
          </a:r>
          <a:r>
            <a:rPr lang="en-GB" sz="1800" dirty="0" err="1" smtClean="0"/>
            <a:t>Shaheed</a:t>
          </a:r>
          <a:r>
            <a:rPr lang="en-GB" sz="1800" dirty="0" smtClean="0"/>
            <a:t> was asked to contact the local police </a:t>
          </a:r>
          <a:endParaRPr lang="en-US" sz="1800" dirty="0"/>
        </a:p>
      </dgm:t>
    </dgm:pt>
    <dgm:pt modelId="{9F34BAA6-57D5-46B5-9D28-D90E631AF3CE}" type="parTrans" cxnId="{68B0345E-CB3D-49AD-BED6-CF34CC2497DC}">
      <dgm:prSet/>
      <dgm:spPr/>
      <dgm:t>
        <a:bodyPr/>
        <a:lstStyle/>
        <a:p>
          <a:endParaRPr lang="en-US"/>
        </a:p>
      </dgm:t>
    </dgm:pt>
    <dgm:pt modelId="{F122235A-0352-4363-A06C-019FE0394BA0}" type="sibTrans" cxnId="{68B0345E-CB3D-49AD-BED6-CF34CC2497DC}">
      <dgm:prSet/>
      <dgm:spPr/>
      <dgm:t>
        <a:bodyPr/>
        <a:lstStyle/>
        <a:p>
          <a:endParaRPr lang="en-US"/>
        </a:p>
      </dgm:t>
    </dgm:pt>
    <dgm:pt modelId="{016DB736-18A3-4015-AD2F-B71F717D0DE7}">
      <dgm:prSet phldrT="[Text]" custT="1"/>
      <dgm:spPr/>
      <dgm:t>
        <a:bodyPr/>
        <a:lstStyle/>
        <a:p>
          <a:r>
            <a:rPr lang="en-GB" sz="1800" dirty="0" smtClean="0"/>
            <a:t>Arrested </a:t>
          </a:r>
          <a:r>
            <a:rPr lang="en-GB" sz="1800" dirty="0" smtClean="0"/>
            <a:t>Taliban had confessed to abducting and later stabbing him to death and burying his remains in a pit. </a:t>
          </a:r>
          <a:endParaRPr lang="en-US" sz="1800" dirty="0"/>
        </a:p>
      </dgm:t>
    </dgm:pt>
    <dgm:pt modelId="{D996FB4B-32CE-4956-BEFE-6931E7A53B32}" type="parTrans" cxnId="{FA839556-5BB1-4CDE-A42C-773420420577}">
      <dgm:prSet/>
      <dgm:spPr/>
      <dgm:t>
        <a:bodyPr/>
        <a:lstStyle/>
        <a:p>
          <a:endParaRPr lang="en-US"/>
        </a:p>
      </dgm:t>
    </dgm:pt>
    <dgm:pt modelId="{2F763A1A-6D10-4F82-85CA-442DE3FB5938}" type="sibTrans" cxnId="{FA839556-5BB1-4CDE-A42C-773420420577}">
      <dgm:prSet/>
      <dgm:spPr/>
      <dgm:t>
        <a:bodyPr/>
        <a:lstStyle/>
        <a:p>
          <a:endParaRPr lang="en-US"/>
        </a:p>
      </dgm:t>
    </dgm:pt>
    <dgm:pt modelId="{87C60230-810D-4D32-B242-7BE782C7EE60}">
      <dgm:prSet phldrT="[Text]" custT="1"/>
      <dgm:spPr/>
      <dgm:t>
        <a:bodyPr/>
        <a:lstStyle/>
        <a:p>
          <a:endParaRPr lang="en-US" sz="1800" dirty="0"/>
        </a:p>
      </dgm:t>
    </dgm:pt>
    <dgm:pt modelId="{3B81E8C0-28FA-4B7B-B9A0-2ADEBD7C6BBC}" type="parTrans" cxnId="{A2FDE0CA-4922-49D7-8FA4-4771744C1A76}">
      <dgm:prSet/>
      <dgm:spPr/>
      <dgm:t>
        <a:bodyPr/>
        <a:lstStyle/>
        <a:p>
          <a:endParaRPr lang="en-US"/>
        </a:p>
      </dgm:t>
    </dgm:pt>
    <dgm:pt modelId="{41B5C658-4088-4048-9379-52831A486473}" type="sibTrans" cxnId="{A2FDE0CA-4922-49D7-8FA4-4771744C1A76}">
      <dgm:prSet/>
      <dgm:spPr/>
      <dgm:t>
        <a:bodyPr/>
        <a:lstStyle/>
        <a:p>
          <a:endParaRPr lang="en-US"/>
        </a:p>
      </dgm:t>
    </dgm:pt>
    <dgm:pt modelId="{9B87D351-F05A-4978-A399-49C64C64B967}">
      <dgm:prSet phldrT="[Text]" custT="1"/>
      <dgm:spPr/>
      <dgm:t>
        <a:bodyPr/>
        <a:lstStyle/>
        <a:p>
          <a:r>
            <a:rPr lang="en-GB" sz="1800" dirty="0" smtClean="0"/>
            <a:t>He said they abducted him for blaspheming against the Holy Prophet (peace and blessings of Allah be on him) and kept him imprisoned in chains </a:t>
          </a:r>
          <a:endParaRPr lang="en-US" sz="1800" dirty="0"/>
        </a:p>
      </dgm:t>
    </dgm:pt>
    <dgm:pt modelId="{DDD0325F-B6F9-4D04-900C-5A18C4A051E1}" type="parTrans" cxnId="{768A17B0-0E04-44D5-B987-CF32C43BD549}">
      <dgm:prSet/>
      <dgm:spPr/>
      <dgm:t>
        <a:bodyPr/>
        <a:lstStyle/>
        <a:p>
          <a:endParaRPr lang="en-US"/>
        </a:p>
      </dgm:t>
    </dgm:pt>
    <dgm:pt modelId="{7D367FF2-F627-4044-9223-12FAB06D3F5A}" type="sibTrans" cxnId="{768A17B0-0E04-44D5-B987-CF32C43BD549}">
      <dgm:prSet/>
      <dgm:spPr/>
      <dgm:t>
        <a:bodyPr/>
        <a:lstStyle/>
        <a:p>
          <a:endParaRPr lang="en-US"/>
        </a:p>
      </dgm:t>
    </dgm:pt>
    <dgm:pt modelId="{288C18BB-CE58-4C05-93BD-81DD87E65501}" type="pres">
      <dgm:prSet presAssocID="{136A1551-7D36-4C61-ACAE-D2C82E757416}" presName="Name0" presStyleCnt="0">
        <dgm:presLayoutVars>
          <dgm:dir/>
          <dgm:animLvl val="lvl"/>
          <dgm:resizeHandles val="exact"/>
        </dgm:presLayoutVars>
      </dgm:prSet>
      <dgm:spPr/>
      <dgm:t>
        <a:bodyPr/>
        <a:lstStyle/>
        <a:p>
          <a:endParaRPr lang="en-US"/>
        </a:p>
      </dgm:t>
    </dgm:pt>
    <dgm:pt modelId="{7A1113C0-CB0E-4243-954B-24E9DD3AE253}" type="pres">
      <dgm:prSet presAssocID="{BB0D75AB-D303-428E-B73E-D5EADAE55AF1}" presName="composite" presStyleCnt="0"/>
      <dgm:spPr/>
      <dgm:t>
        <a:bodyPr/>
        <a:lstStyle/>
        <a:p>
          <a:endParaRPr lang="en-US"/>
        </a:p>
      </dgm:t>
    </dgm:pt>
    <dgm:pt modelId="{AF4C10A4-DB96-4E71-9209-4C1939315BAA}" type="pres">
      <dgm:prSet presAssocID="{BB0D75AB-D303-428E-B73E-D5EADAE55AF1}" presName="parTx" presStyleLbl="alignNode1" presStyleIdx="0" presStyleCnt="1">
        <dgm:presLayoutVars>
          <dgm:chMax val="0"/>
          <dgm:chPref val="0"/>
          <dgm:bulletEnabled val="1"/>
        </dgm:presLayoutVars>
      </dgm:prSet>
      <dgm:spPr/>
      <dgm:t>
        <a:bodyPr/>
        <a:lstStyle/>
        <a:p>
          <a:endParaRPr lang="en-US"/>
        </a:p>
      </dgm:t>
    </dgm:pt>
    <dgm:pt modelId="{58A887E8-FC57-458E-B9EA-E02FD73034C8}" type="pres">
      <dgm:prSet presAssocID="{BB0D75AB-D303-428E-B73E-D5EADAE55AF1}" presName="desTx" presStyleLbl="alignAccFollowNode1" presStyleIdx="0" presStyleCnt="1">
        <dgm:presLayoutVars>
          <dgm:bulletEnabled val="1"/>
        </dgm:presLayoutVars>
      </dgm:prSet>
      <dgm:spPr/>
      <dgm:t>
        <a:bodyPr/>
        <a:lstStyle/>
        <a:p>
          <a:endParaRPr lang="en-US"/>
        </a:p>
      </dgm:t>
    </dgm:pt>
  </dgm:ptLst>
  <dgm:cxnLst>
    <dgm:cxn modelId="{424ED0B7-EC7E-46A9-9181-8195CFAEA1FE}" type="presOf" srcId="{136A1551-7D36-4C61-ACAE-D2C82E757416}" destId="{288C18BB-CE58-4C05-93BD-81DD87E65501}" srcOrd="0" destOrd="0" presId="urn:microsoft.com/office/officeart/2005/8/layout/hList1"/>
    <dgm:cxn modelId="{A2FDE0CA-4922-49D7-8FA4-4771744C1A76}" srcId="{BB0D75AB-D303-428E-B73E-D5EADAE55AF1}" destId="{87C60230-810D-4D32-B242-7BE782C7EE60}" srcOrd="5" destOrd="0" parTransId="{3B81E8C0-28FA-4B7B-B9A0-2ADEBD7C6BBC}" sibTransId="{41B5C658-4088-4048-9379-52831A486473}"/>
    <dgm:cxn modelId="{768A17B0-0E04-44D5-B987-CF32C43BD549}" srcId="{BB0D75AB-D303-428E-B73E-D5EADAE55AF1}" destId="{9B87D351-F05A-4978-A399-49C64C64B967}" srcOrd="4" destOrd="0" parTransId="{DDD0325F-B6F9-4D04-900C-5A18C4A051E1}" sibTransId="{7D367FF2-F627-4044-9223-12FAB06D3F5A}"/>
    <dgm:cxn modelId="{6D15C916-8349-4666-ADBD-7FD9D96A1320}" type="presOf" srcId="{D94D5110-4551-49DE-9E84-DE43BDBD6358}" destId="{58A887E8-FC57-458E-B9EA-E02FD73034C8}" srcOrd="0" destOrd="2" presId="urn:microsoft.com/office/officeart/2005/8/layout/hList1"/>
    <dgm:cxn modelId="{86B4BCE9-9720-4352-A061-263C8ED5EBF6}" type="presOf" srcId="{97E781C9-C512-4C65-98A0-183EF9BFCB73}" destId="{58A887E8-FC57-458E-B9EA-E02FD73034C8}" srcOrd="0" destOrd="1" presId="urn:microsoft.com/office/officeart/2005/8/layout/hList1"/>
    <dgm:cxn modelId="{CA82B587-6063-4443-8A61-09D314B8C9A8}" type="presOf" srcId="{338D6254-DC85-4B31-9E7C-F7DF6ED4AAD3}" destId="{58A887E8-FC57-458E-B9EA-E02FD73034C8}" srcOrd="0" destOrd="0" presId="urn:microsoft.com/office/officeart/2005/8/layout/hList1"/>
    <dgm:cxn modelId="{0122AB84-4CF4-4998-A66B-BA2CC05EE015}" srcId="{136A1551-7D36-4C61-ACAE-D2C82E757416}" destId="{BB0D75AB-D303-428E-B73E-D5EADAE55AF1}" srcOrd="0" destOrd="0" parTransId="{A05EDF6A-2B5D-4B60-8F04-A3B2E647E282}" sibTransId="{DC3AD5B8-41FA-47C5-B464-403420D82143}"/>
    <dgm:cxn modelId="{C4728DF2-1328-48D8-8CF3-18B7523DB899}" type="presOf" srcId="{BB0D75AB-D303-428E-B73E-D5EADAE55AF1}" destId="{AF4C10A4-DB96-4E71-9209-4C1939315BAA}" srcOrd="0" destOrd="0" presId="urn:microsoft.com/office/officeart/2005/8/layout/hList1"/>
    <dgm:cxn modelId="{9BFCA01D-1E49-4E23-BB66-26F9BE9499C6}" srcId="{BB0D75AB-D303-428E-B73E-D5EADAE55AF1}" destId="{97E781C9-C512-4C65-98A0-183EF9BFCB73}" srcOrd="1" destOrd="0" parTransId="{E174EC82-4A46-4853-98BA-27EA3D830538}" sibTransId="{02E5D643-29A5-409C-A9A5-5A0E8EFB68FD}"/>
    <dgm:cxn modelId="{B43F7F05-8D67-4176-9435-C50A5DD3698A}" srcId="{BB0D75AB-D303-428E-B73E-D5EADAE55AF1}" destId="{338D6254-DC85-4B31-9E7C-F7DF6ED4AAD3}" srcOrd="0" destOrd="0" parTransId="{E5B6E309-F8FC-4620-991B-66588A351FFA}" sibTransId="{F0BFB827-B3BA-4C55-A558-CCAFABA853CD}"/>
    <dgm:cxn modelId="{321551D6-ADD8-47E0-9552-C0A009A7BB95}" type="presOf" srcId="{87C60230-810D-4D32-B242-7BE782C7EE60}" destId="{58A887E8-FC57-458E-B9EA-E02FD73034C8}" srcOrd="0" destOrd="5" presId="urn:microsoft.com/office/officeart/2005/8/layout/hList1"/>
    <dgm:cxn modelId="{68B0345E-CB3D-49AD-BED6-CF34CC2497DC}" srcId="{BB0D75AB-D303-428E-B73E-D5EADAE55AF1}" destId="{D94D5110-4551-49DE-9E84-DE43BDBD6358}" srcOrd="2" destOrd="0" parTransId="{9F34BAA6-57D5-46B5-9D28-D90E631AF3CE}" sibTransId="{F122235A-0352-4363-A06C-019FE0394BA0}"/>
    <dgm:cxn modelId="{977F030C-CE15-4420-8BA6-A8F18E41A930}" type="presOf" srcId="{016DB736-18A3-4015-AD2F-B71F717D0DE7}" destId="{58A887E8-FC57-458E-B9EA-E02FD73034C8}" srcOrd="0" destOrd="3" presId="urn:microsoft.com/office/officeart/2005/8/layout/hList1"/>
    <dgm:cxn modelId="{58B25ABC-C705-43D4-A26D-C9419AF764DA}" type="presOf" srcId="{9B87D351-F05A-4978-A399-49C64C64B967}" destId="{58A887E8-FC57-458E-B9EA-E02FD73034C8}" srcOrd="0" destOrd="4" presId="urn:microsoft.com/office/officeart/2005/8/layout/hList1"/>
    <dgm:cxn modelId="{FA839556-5BB1-4CDE-A42C-773420420577}" srcId="{BB0D75AB-D303-428E-B73E-D5EADAE55AF1}" destId="{016DB736-18A3-4015-AD2F-B71F717D0DE7}" srcOrd="3" destOrd="0" parTransId="{D996FB4B-32CE-4956-BEFE-6931E7A53B32}" sibTransId="{2F763A1A-6D10-4F82-85CA-442DE3FB5938}"/>
    <dgm:cxn modelId="{8B33B549-F861-43A2-9F3B-993B411E57F1}" type="presParOf" srcId="{288C18BB-CE58-4C05-93BD-81DD87E65501}" destId="{7A1113C0-CB0E-4243-954B-24E9DD3AE253}" srcOrd="0" destOrd="0" presId="urn:microsoft.com/office/officeart/2005/8/layout/hList1"/>
    <dgm:cxn modelId="{9B332AE3-B617-4829-8CD9-FA86F447E091}" type="presParOf" srcId="{7A1113C0-CB0E-4243-954B-24E9DD3AE253}" destId="{AF4C10A4-DB96-4E71-9209-4C1939315BAA}" srcOrd="0" destOrd="0" presId="urn:microsoft.com/office/officeart/2005/8/layout/hList1"/>
    <dgm:cxn modelId="{65BBD22B-DA45-4B9A-A5BC-4DB5C4FD0612}" type="presParOf" srcId="{7A1113C0-CB0E-4243-954B-24E9DD3AE253}" destId="{58A887E8-FC57-458E-B9EA-E02FD73034C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4D8555-AAEE-48BC-ABF2-B8DF5C154EF3}"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33B0F6E9-FAFE-44D1-8236-A48A68FDBD9B}">
      <dgm:prSet phldrT="[Text]" custT="1"/>
      <dgm:spPr/>
      <dgm:t>
        <a:bodyPr/>
        <a:lstStyle/>
        <a:p>
          <a:r>
            <a:rPr lang="en-GB" sz="1800" dirty="0" smtClean="0"/>
            <a:t>She was a born </a:t>
          </a:r>
          <a:r>
            <a:rPr lang="en-GB" sz="1800" dirty="0" err="1" smtClean="0"/>
            <a:t>Ahmadi</a:t>
          </a:r>
          <a:r>
            <a:rPr lang="en-GB" sz="1800" dirty="0" smtClean="0"/>
            <a:t> </a:t>
          </a:r>
          <a:endParaRPr lang="en-US" sz="1800" dirty="0"/>
        </a:p>
      </dgm:t>
    </dgm:pt>
    <dgm:pt modelId="{08C27502-EFD7-4E79-A5D8-89EF4129009C}" type="parTrans" cxnId="{43572113-4683-40F2-B330-6A894ACAF6D7}">
      <dgm:prSet/>
      <dgm:spPr/>
      <dgm:t>
        <a:bodyPr/>
        <a:lstStyle/>
        <a:p>
          <a:endParaRPr lang="en-US"/>
        </a:p>
      </dgm:t>
    </dgm:pt>
    <dgm:pt modelId="{CD34305F-7A84-42A5-BA73-EBB9E493B2C0}" type="sibTrans" cxnId="{43572113-4683-40F2-B330-6A894ACAF6D7}">
      <dgm:prSet/>
      <dgm:spPr/>
      <dgm:t>
        <a:bodyPr/>
        <a:lstStyle/>
        <a:p>
          <a:endParaRPr lang="en-US"/>
        </a:p>
      </dgm:t>
    </dgm:pt>
    <dgm:pt modelId="{D785F042-91A6-4F34-B881-4B05F104C4C2}">
      <dgm:prSet custT="1"/>
      <dgm:spPr/>
      <dgm:t>
        <a:bodyPr/>
        <a:lstStyle/>
        <a:p>
          <a:r>
            <a:rPr lang="en-GB" sz="1800" dirty="0" smtClean="0"/>
            <a:t>She served </a:t>
          </a:r>
          <a:r>
            <a:rPr lang="en-GB" sz="1800" dirty="0" err="1" smtClean="0"/>
            <a:t>Lajna</a:t>
          </a:r>
          <a:r>
            <a:rPr lang="en-GB" sz="1800" dirty="0" smtClean="0"/>
            <a:t> in various capacities</a:t>
          </a:r>
        </a:p>
      </dgm:t>
    </dgm:pt>
    <dgm:pt modelId="{C167EF04-E472-4874-B334-019F86031EFC}" type="parTrans" cxnId="{747E9C46-FB30-4B63-869A-402885E97667}">
      <dgm:prSet/>
      <dgm:spPr/>
      <dgm:t>
        <a:bodyPr/>
        <a:lstStyle/>
        <a:p>
          <a:endParaRPr lang="en-US"/>
        </a:p>
      </dgm:t>
    </dgm:pt>
    <dgm:pt modelId="{7D055A8C-8643-4A2C-AE36-0769330A4210}" type="sibTrans" cxnId="{747E9C46-FB30-4B63-869A-402885E97667}">
      <dgm:prSet/>
      <dgm:spPr/>
      <dgm:t>
        <a:bodyPr/>
        <a:lstStyle/>
        <a:p>
          <a:endParaRPr lang="en-US"/>
        </a:p>
      </dgm:t>
    </dgm:pt>
    <dgm:pt modelId="{129E6D36-965E-48C7-BF1F-5B54FF2CDA70}">
      <dgm:prSet custT="1"/>
      <dgm:spPr/>
      <dgm:t>
        <a:bodyPr/>
        <a:lstStyle/>
        <a:p>
          <a:r>
            <a:rPr lang="en-GB" sz="1800" dirty="0" smtClean="0"/>
            <a:t>She was a very prayerful </a:t>
          </a:r>
          <a:r>
            <a:rPr lang="en-GB" sz="1800" dirty="0" smtClean="0"/>
            <a:t>and </a:t>
          </a:r>
          <a:r>
            <a:rPr lang="en-GB" sz="1800" dirty="0" smtClean="0"/>
            <a:t>gave generously</a:t>
          </a:r>
        </a:p>
      </dgm:t>
    </dgm:pt>
    <dgm:pt modelId="{5AC7E6B2-55AA-4084-B4AE-4779E76FC3D6}" type="parTrans" cxnId="{9FC33F2F-4869-40FF-86A0-5928BEF5E093}">
      <dgm:prSet/>
      <dgm:spPr/>
      <dgm:t>
        <a:bodyPr/>
        <a:lstStyle/>
        <a:p>
          <a:endParaRPr lang="en-US"/>
        </a:p>
      </dgm:t>
    </dgm:pt>
    <dgm:pt modelId="{7F8B91A5-2AB2-41BA-99A5-E3A5C7E1EE89}" type="sibTrans" cxnId="{9FC33F2F-4869-40FF-86A0-5928BEF5E093}">
      <dgm:prSet/>
      <dgm:spPr/>
      <dgm:t>
        <a:bodyPr/>
        <a:lstStyle/>
        <a:p>
          <a:endParaRPr lang="en-US"/>
        </a:p>
      </dgm:t>
    </dgm:pt>
    <dgm:pt modelId="{D1AECEE5-9B1D-4695-845C-7D4CE446D228}">
      <dgm:prSet custT="1"/>
      <dgm:spPr/>
      <dgm:t>
        <a:bodyPr/>
        <a:lstStyle/>
        <a:p>
          <a:r>
            <a:rPr lang="en-GB" sz="1800" dirty="0" smtClean="0"/>
            <a:t>She made </a:t>
          </a:r>
          <a:r>
            <a:rPr lang="en-GB" sz="1800" dirty="0" smtClean="0"/>
            <a:t>arrangements </a:t>
          </a:r>
          <a:r>
            <a:rPr lang="en-GB" sz="1800" dirty="0" smtClean="0"/>
            <a:t>for catering for her local </a:t>
          </a:r>
          <a:r>
            <a:rPr lang="en-GB" sz="1800" dirty="0" err="1" smtClean="0"/>
            <a:t>Jama’at</a:t>
          </a:r>
          <a:r>
            <a:rPr lang="en-GB" sz="1800" dirty="0" smtClean="0"/>
            <a:t> during the building of the </a:t>
          </a:r>
          <a:r>
            <a:rPr lang="en-GB" sz="1800" dirty="0" smtClean="0"/>
            <a:t>mosque</a:t>
          </a:r>
          <a:endParaRPr lang="en-GB" sz="1800" dirty="0" smtClean="0"/>
        </a:p>
      </dgm:t>
    </dgm:pt>
    <dgm:pt modelId="{DB775A65-7C41-4B85-A136-A1DC258DF64E}" type="parTrans" cxnId="{228F3871-F900-4573-A9AF-C8CC8505B86E}">
      <dgm:prSet/>
      <dgm:spPr/>
      <dgm:t>
        <a:bodyPr/>
        <a:lstStyle/>
        <a:p>
          <a:endParaRPr lang="en-US"/>
        </a:p>
      </dgm:t>
    </dgm:pt>
    <dgm:pt modelId="{342EBA3A-5621-4A2C-9718-1F2C81430619}" type="sibTrans" cxnId="{228F3871-F900-4573-A9AF-C8CC8505B86E}">
      <dgm:prSet/>
      <dgm:spPr/>
      <dgm:t>
        <a:bodyPr/>
        <a:lstStyle/>
        <a:p>
          <a:endParaRPr lang="en-US"/>
        </a:p>
      </dgm:t>
    </dgm:pt>
    <dgm:pt modelId="{988AD816-A296-45FB-A5D1-0082EA94FCAA}">
      <dgm:prSet custT="1"/>
      <dgm:spPr/>
      <dgm:t>
        <a:bodyPr/>
        <a:lstStyle/>
        <a:p>
          <a:r>
            <a:rPr lang="en-GB" sz="1800" dirty="0" smtClean="0"/>
            <a:t>She taught many children to read the Holy Qur’an</a:t>
          </a:r>
        </a:p>
      </dgm:t>
    </dgm:pt>
    <dgm:pt modelId="{1E3B7389-6020-4F6E-82AE-15D014039ECD}" type="parTrans" cxnId="{DBF5D3F3-6808-40DB-9388-E20BC5E06295}">
      <dgm:prSet/>
      <dgm:spPr/>
      <dgm:t>
        <a:bodyPr/>
        <a:lstStyle/>
        <a:p>
          <a:endParaRPr lang="en-US"/>
        </a:p>
      </dgm:t>
    </dgm:pt>
    <dgm:pt modelId="{841E87B5-9CFE-40C3-A768-0733C8E19A10}" type="sibTrans" cxnId="{DBF5D3F3-6808-40DB-9388-E20BC5E06295}">
      <dgm:prSet/>
      <dgm:spPr/>
      <dgm:t>
        <a:bodyPr/>
        <a:lstStyle/>
        <a:p>
          <a:endParaRPr lang="en-US"/>
        </a:p>
      </dgm:t>
    </dgm:pt>
    <dgm:pt modelId="{9D44A858-38C9-4F5F-AC5B-26DF861E907C}">
      <dgm:prSet custT="1"/>
      <dgm:spPr/>
      <dgm:t>
        <a:bodyPr/>
        <a:lstStyle/>
        <a:p>
          <a:r>
            <a:rPr lang="en-GB" sz="1800" dirty="0" smtClean="0"/>
            <a:t>She was </a:t>
          </a:r>
          <a:r>
            <a:rPr lang="en-GB" sz="1800" dirty="0" smtClean="0"/>
            <a:t>a </a:t>
          </a:r>
          <a:r>
            <a:rPr lang="en-GB" sz="1800" dirty="0" err="1" smtClean="0"/>
            <a:t>Moosia</a:t>
          </a:r>
          <a:r>
            <a:rPr lang="en-GB" sz="1800" dirty="0" smtClean="0"/>
            <a:t> </a:t>
          </a:r>
          <a:endParaRPr lang="en-US" sz="1800" dirty="0"/>
        </a:p>
      </dgm:t>
    </dgm:pt>
    <dgm:pt modelId="{B52CAFB6-565E-45A8-B039-9E3E524D0370}" type="parTrans" cxnId="{ADD55754-BD07-46B6-B5E6-1161D959558D}">
      <dgm:prSet/>
      <dgm:spPr/>
      <dgm:t>
        <a:bodyPr/>
        <a:lstStyle/>
        <a:p>
          <a:endParaRPr lang="en-US"/>
        </a:p>
      </dgm:t>
    </dgm:pt>
    <dgm:pt modelId="{657BD3F2-F112-478F-83F3-97B8D3692AF0}" type="sibTrans" cxnId="{ADD55754-BD07-46B6-B5E6-1161D959558D}">
      <dgm:prSet/>
      <dgm:spPr/>
      <dgm:t>
        <a:bodyPr/>
        <a:lstStyle/>
        <a:p>
          <a:endParaRPr lang="en-US"/>
        </a:p>
      </dgm:t>
    </dgm:pt>
    <dgm:pt modelId="{CF7F4025-41D3-45A2-A02E-CEBD6398F9E8}" type="pres">
      <dgm:prSet presAssocID="{4C4D8555-AAEE-48BC-ABF2-B8DF5C154EF3}" presName="Name0" presStyleCnt="0">
        <dgm:presLayoutVars>
          <dgm:dir/>
          <dgm:resizeHandles val="exact"/>
        </dgm:presLayoutVars>
      </dgm:prSet>
      <dgm:spPr/>
      <dgm:t>
        <a:bodyPr/>
        <a:lstStyle/>
        <a:p>
          <a:endParaRPr lang="en-US"/>
        </a:p>
      </dgm:t>
    </dgm:pt>
    <dgm:pt modelId="{FB7FEFA8-6B4C-493A-BBD1-BBB1FD9D9FD4}" type="pres">
      <dgm:prSet presAssocID="{4C4D8555-AAEE-48BC-ABF2-B8DF5C154EF3}" presName="cycle" presStyleCnt="0"/>
      <dgm:spPr/>
      <dgm:t>
        <a:bodyPr/>
        <a:lstStyle/>
        <a:p>
          <a:endParaRPr lang="en-US"/>
        </a:p>
      </dgm:t>
    </dgm:pt>
    <dgm:pt modelId="{9D32F05C-8E14-4EB8-B0EF-96A2FD6BB99B}" type="pres">
      <dgm:prSet presAssocID="{33B0F6E9-FAFE-44D1-8236-A48A68FDBD9B}" presName="nodeFirstNode" presStyleLbl="node1" presStyleIdx="0" presStyleCnt="6" custRadScaleRad="82451" custRadScaleInc="88">
        <dgm:presLayoutVars>
          <dgm:bulletEnabled val="1"/>
        </dgm:presLayoutVars>
      </dgm:prSet>
      <dgm:spPr/>
      <dgm:t>
        <a:bodyPr/>
        <a:lstStyle/>
        <a:p>
          <a:endParaRPr lang="en-US"/>
        </a:p>
      </dgm:t>
    </dgm:pt>
    <dgm:pt modelId="{44EBDD4E-465B-451A-AEAE-378D2CEED9EE}" type="pres">
      <dgm:prSet presAssocID="{CD34305F-7A84-42A5-BA73-EBB9E493B2C0}" presName="sibTransFirstNode" presStyleLbl="bgShp" presStyleIdx="0" presStyleCnt="1"/>
      <dgm:spPr/>
      <dgm:t>
        <a:bodyPr/>
        <a:lstStyle/>
        <a:p>
          <a:endParaRPr lang="en-US"/>
        </a:p>
      </dgm:t>
    </dgm:pt>
    <dgm:pt modelId="{DEBB23CE-1213-4A39-BFE7-21EB0F9E0058}" type="pres">
      <dgm:prSet presAssocID="{D785F042-91A6-4F34-B881-4B05F104C4C2}" presName="nodeFollowingNodes" presStyleLbl="node1" presStyleIdx="1" presStyleCnt="6" custRadScaleRad="108046" custRadScaleInc="28854">
        <dgm:presLayoutVars>
          <dgm:bulletEnabled val="1"/>
        </dgm:presLayoutVars>
      </dgm:prSet>
      <dgm:spPr/>
      <dgm:t>
        <a:bodyPr/>
        <a:lstStyle/>
        <a:p>
          <a:endParaRPr lang="en-US"/>
        </a:p>
      </dgm:t>
    </dgm:pt>
    <dgm:pt modelId="{48DA2638-ABD9-4B62-A91F-538EB598FA35}" type="pres">
      <dgm:prSet presAssocID="{129E6D36-965E-48C7-BF1F-5B54FF2CDA70}" presName="nodeFollowingNodes" presStyleLbl="node1" presStyleIdx="2" presStyleCnt="6" custScaleY="117872" custRadScaleRad="112555" custRadScaleInc="-28166">
        <dgm:presLayoutVars>
          <dgm:bulletEnabled val="1"/>
        </dgm:presLayoutVars>
      </dgm:prSet>
      <dgm:spPr/>
      <dgm:t>
        <a:bodyPr/>
        <a:lstStyle/>
        <a:p>
          <a:endParaRPr lang="en-US"/>
        </a:p>
      </dgm:t>
    </dgm:pt>
    <dgm:pt modelId="{A2D0A899-EB36-4B06-B56E-0716AAB84DDF}" type="pres">
      <dgm:prSet presAssocID="{D1AECEE5-9B1D-4695-845C-7D4CE446D228}" presName="nodeFollowingNodes" presStyleLbl="node1" presStyleIdx="3" presStyleCnt="6" custScaleY="216709" custRadScaleRad="86495" custRadScaleInc="-10840">
        <dgm:presLayoutVars>
          <dgm:bulletEnabled val="1"/>
        </dgm:presLayoutVars>
      </dgm:prSet>
      <dgm:spPr/>
      <dgm:t>
        <a:bodyPr/>
        <a:lstStyle/>
        <a:p>
          <a:endParaRPr lang="en-US"/>
        </a:p>
      </dgm:t>
    </dgm:pt>
    <dgm:pt modelId="{1B5A90FF-2CF9-479A-A372-116585E11277}" type="pres">
      <dgm:prSet presAssocID="{988AD816-A296-45FB-A5D1-0082EA94FCAA}" presName="nodeFollowingNodes" presStyleLbl="node1" presStyleIdx="4" presStyleCnt="6" custScaleY="127342" custRadScaleRad="98607" custRadScaleInc="16230">
        <dgm:presLayoutVars>
          <dgm:bulletEnabled val="1"/>
        </dgm:presLayoutVars>
      </dgm:prSet>
      <dgm:spPr/>
      <dgm:t>
        <a:bodyPr/>
        <a:lstStyle/>
        <a:p>
          <a:endParaRPr lang="en-US"/>
        </a:p>
      </dgm:t>
    </dgm:pt>
    <dgm:pt modelId="{10EC16CC-AA82-489E-B394-7DA52E35E578}" type="pres">
      <dgm:prSet presAssocID="{9D44A858-38C9-4F5F-AC5B-26DF861E907C}" presName="nodeFollowingNodes" presStyleLbl="node1" presStyleIdx="5" presStyleCnt="6" custRadScaleRad="101155" custRadScaleInc="-21979">
        <dgm:presLayoutVars>
          <dgm:bulletEnabled val="1"/>
        </dgm:presLayoutVars>
      </dgm:prSet>
      <dgm:spPr/>
      <dgm:t>
        <a:bodyPr/>
        <a:lstStyle/>
        <a:p>
          <a:endParaRPr lang="en-US"/>
        </a:p>
      </dgm:t>
    </dgm:pt>
  </dgm:ptLst>
  <dgm:cxnLst>
    <dgm:cxn modelId="{DBF5D3F3-6808-40DB-9388-E20BC5E06295}" srcId="{4C4D8555-AAEE-48BC-ABF2-B8DF5C154EF3}" destId="{988AD816-A296-45FB-A5D1-0082EA94FCAA}" srcOrd="4" destOrd="0" parTransId="{1E3B7389-6020-4F6E-82AE-15D014039ECD}" sibTransId="{841E87B5-9CFE-40C3-A768-0733C8E19A10}"/>
    <dgm:cxn modelId="{228F3871-F900-4573-A9AF-C8CC8505B86E}" srcId="{4C4D8555-AAEE-48BC-ABF2-B8DF5C154EF3}" destId="{D1AECEE5-9B1D-4695-845C-7D4CE446D228}" srcOrd="3" destOrd="0" parTransId="{DB775A65-7C41-4B85-A136-A1DC258DF64E}" sibTransId="{342EBA3A-5621-4A2C-9718-1F2C81430619}"/>
    <dgm:cxn modelId="{FE203C6B-061E-452E-A4A2-6CE7FB22C011}" type="presOf" srcId="{129E6D36-965E-48C7-BF1F-5B54FF2CDA70}" destId="{48DA2638-ABD9-4B62-A91F-538EB598FA35}" srcOrd="0" destOrd="0" presId="urn:microsoft.com/office/officeart/2005/8/layout/cycle3"/>
    <dgm:cxn modelId="{9FC33F2F-4869-40FF-86A0-5928BEF5E093}" srcId="{4C4D8555-AAEE-48BC-ABF2-B8DF5C154EF3}" destId="{129E6D36-965E-48C7-BF1F-5B54FF2CDA70}" srcOrd="2" destOrd="0" parTransId="{5AC7E6B2-55AA-4084-B4AE-4779E76FC3D6}" sibTransId="{7F8B91A5-2AB2-41BA-99A5-E3A5C7E1EE89}"/>
    <dgm:cxn modelId="{04F21D5D-3F5D-48CE-BF10-2D5F1D0353F8}" type="presOf" srcId="{4C4D8555-AAEE-48BC-ABF2-B8DF5C154EF3}" destId="{CF7F4025-41D3-45A2-A02E-CEBD6398F9E8}" srcOrd="0" destOrd="0" presId="urn:microsoft.com/office/officeart/2005/8/layout/cycle3"/>
    <dgm:cxn modelId="{B6EFDCEF-F3D8-4619-A279-D0F40224C31D}" type="presOf" srcId="{988AD816-A296-45FB-A5D1-0082EA94FCAA}" destId="{1B5A90FF-2CF9-479A-A372-116585E11277}" srcOrd="0" destOrd="0" presId="urn:microsoft.com/office/officeart/2005/8/layout/cycle3"/>
    <dgm:cxn modelId="{ADD55754-BD07-46B6-B5E6-1161D959558D}" srcId="{4C4D8555-AAEE-48BC-ABF2-B8DF5C154EF3}" destId="{9D44A858-38C9-4F5F-AC5B-26DF861E907C}" srcOrd="5" destOrd="0" parTransId="{B52CAFB6-565E-45A8-B039-9E3E524D0370}" sibTransId="{657BD3F2-F112-478F-83F3-97B8D3692AF0}"/>
    <dgm:cxn modelId="{D1E32328-3BDA-4E42-8350-07EE1DEF8DB5}" type="presOf" srcId="{CD34305F-7A84-42A5-BA73-EBB9E493B2C0}" destId="{44EBDD4E-465B-451A-AEAE-378D2CEED9EE}" srcOrd="0" destOrd="0" presId="urn:microsoft.com/office/officeart/2005/8/layout/cycle3"/>
    <dgm:cxn modelId="{AAFBED14-67CE-4924-988E-DA8F5AE736F6}" type="presOf" srcId="{D1AECEE5-9B1D-4695-845C-7D4CE446D228}" destId="{A2D0A899-EB36-4B06-B56E-0716AAB84DDF}" srcOrd="0" destOrd="0" presId="urn:microsoft.com/office/officeart/2005/8/layout/cycle3"/>
    <dgm:cxn modelId="{B235E2EF-C976-40C7-A617-CF81FC8E5AD6}" type="presOf" srcId="{33B0F6E9-FAFE-44D1-8236-A48A68FDBD9B}" destId="{9D32F05C-8E14-4EB8-B0EF-96A2FD6BB99B}" srcOrd="0" destOrd="0" presId="urn:microsoft.com/office/officeart/2005/8/layout/cycle3"/>
    <dgm:cxn modelId="{F036EEF7-64B8-478E-A9F5-BE9820909061}" type="presOf" srcId="{9D44A858-38C9-4F5F-AC5B-26DF861E907C}" destId="{10EC16CC-AA82-489E-B394-7DA52E35E578}" srcOrd="0" destOrd="0" presId="urn:microsoft.com/office/officeart/2005/8/layout/cycle3"/>
    <dgm:cxn modelId="{43572113-4683-40F2-B330-6A894ACAF6D7}" srcId="{4C4D8555-AAEE-48BC-ABF2-B8DF5C154EF3}" destId="{33B0F6E9-FAFE-44D1-8236-A48A68FDBD9B}" srcOrd="0" destOrd="0" parTransId="{08C27502-EFD7-4E79-A5D8-89EF4129009C}" sibTransId="{CD34305F-7A84-42A5-BA73-EBB9E493B2C0}"/>
    <dgm:cxn modelId="{747E9C46-FB30-4B63-869A-402885E97667}" srcId="{4C4D8555-AAEE-48BC-ABF2-B8DF5C154EF3}" destId="{D785F042-91A6-4F34-B881-4B05F104C4C2}" srcOrd="1" destOrd="0" parTransId="{C167EF04-E472-4874-B334-019F86031EFC}" sibTransId="{7D055A8C-8643-4A2C-AE36-0769330A4210}"/>
    <dgm:cxn modelId="{D4FFA2BC-E775-498F-94D9-E604CE4E64B7}" type="presOf" srcId="{D785F042-91A6-4F34-B881-4B05F104C4C2}" destId="{DEBB23CE-1213-4A39-BFE7-21EB0F9E0058}" srcOrd="0" destOrd="0" presId="urn:microsoft.com/office/officeart/2005/8/layout/cycle3"/>
    <dgm:cxn modelId="{0BD0F158-7367-4C16-BB9E-4E3DE1EE9F1F}" type="presParOf" srcId="{CF7F4025-41D3-45A2-A02E-CEBD6398F9E8}" destId="{FB7FEFA8-6B4C-493A-BBD1-BBB1FD9D9FD4}" srcOrd="0" destOrd="0" presId="urn:microsoft.com/office/officeart/2005/8/layout/cycle3"/>
    <dgm:cxn modelId="{851488F9-CC04-47F2-B701-CB03E0068615}" type="presParOf" srcId="{FB7FEFA8-6B4C-493A-BBD1-BBB1FD9D9FD4}" destId="{9D32F05C-8E14-4EB8-B0EF-96A2FD6BB99B}" srcOrd="0" destOrd="0" presId="urn:microsoft.com/office/officeart/2005/8/layout/cycle3"/>
    <dgm:cxn modelId="{3CB0F9A8-5ECE-4155-93A9-FC88F9406156}" type="presParOf" srcId="{FB7FEFA8-6B4C-493A-BBD1-BBB1FD9D9FD4}" destId="{44EBDD4E-465B-451A-AEAE-378D2CEED9EE}" srcOrd="1" destOrd="0" presId="urn:microsoft.com/office/officeart/2005/8/layout/cycle3"/>
    <dgm:cxn modelId="{1C20D1CB-61DF-4402-B8E1-5990613D8FAE}" type="presParOf" srcId="{FB7FEFA8-6B4C-493A-BBD1-BBB1FD9D9FD4}" destId="{DEBB23CE-1213-4A39-BFE7-21EB0F9E0058}" srcOrd="2" destOrd="0" presId="urn:microsoft.com/office/officeart/2005/8/layout/cycle3"/>
    <dgm:cxn modelId="{B0E028BC-1052-4A59-9F42-33A0C7586BEB}" type="presParOf" srcId="{FB7FEFA8-6B4C-493A-BBD1-BBB1FD9D9FD4}" destId="{48DA2638-ABD9-4B62-A91F-538EB598FA35}" srcOrd="3" destOrd="0" presId="urn:microsoft.com/office/officeart/2005/8/layout/cycle3"/>
    <dgm:cxn modelId="{06E9D3C3-D3E7-49CB-AF23-A7544856C675}" type="presParOf" srcId="{FB7FEFA8-6B4C-493A-BBD1-BBB1FD9D9FD4}" destId="{A2D0A899-EB36-4B06-B56E-0716AAB84DDF}" srcOrd="4" destOrd="0" presId="urn:microsoft.com/office/officeart/2005/8/layout/cycle3"/>
    <dgm:cxn modelId="{B47B5F48-E894-4460-8C08-0F761B0C5B30}" type="presParOf" srcId="{FB7FEFA8-6B4C-493A-BBD1-BBB1FD9D9FD4}" destId="{1B5A90FF-2CF9-479A-A372-116585E11277}" srcOrd="5" destOrd="0" presId="urn:microsoft.com/office/officeart/2005/8/layout/cycle3"/>
    <dgm:cxn modelId="{84B613E6-098C-4E12-9636-BA015AF0E617}" type="presParOf" srcId="{FB7FEFA8-6B4C-493A-BBD1-BBB1FD9D9FD4}" destId="{10EC16CC-AA82-489E-B394-7DA52E35E578}"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4D8555-AAEE-48BC-ABF2-B8DF5C154EF3}"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en-US"/>
        </a:p>
      </dgm:t>
    </dgm:pt>
    <dgm:pt modelId="{33B0F6E9-FAFE-44D1-8236-A48A68FDBD9B}">
      <dgm:prSet phldrT="[Text]" custT="1"/>
      <dgm:spPr/>
      <dgm:t>
        <a:bodyPr/>
        <a:lstStyle/>
        <a:p>
          <a:r>
            <a:rPr lang="en-GB" sz="1800" dirty="0" smtClean="0"/>
            <a:t>At </a:t>
          </a:r>
          <a:r>
            <a:rPr lang="en-GB" sz="1800" dirty="0" smtClean="0"/>
            <a:t>the age of 63</a:t>
          </a:r>
          <a:endParaRPr lang="en-US" sz="1800" dirty="0"/>
        </a:p>
      </dgm:t>
    </dgm:pt>
    <dgm:pt modelId="{08C27502-EFD7-4E79-A5D8-89EF4129009C}" type="parTrans" cxnId="{43572113-4683-40F2-B330-6A894ACAF6D7}">
      <dgm:prSet/>
      <dgm:spPr/>
      <dgm:t>
        <a:bodyPr/>
        <a:lstStyle/>
        <a:p>
          <a:endParaRPr lang="en-US"/>
        </a:p>
      </dgm:t>
    </dgm:pt>
    <dgm:pt modelId="{CD34305F-7A84-42A5-BA73-EBB9E493B2C0}" type="sibTrans" cxnId="{43572113-4683-40F2-B330-6A894ACAF6D7}">
      <dgm:prSet/>
      <dgm:spPr/>
      <dgm:t>
        <a:bodyPr/>
        <a:lstStyle/>
        <a:p>
          <a:endParaRPr lang="en-US"/>
        </a:p>
      </dgm:t>
    </dgm:pt>
    <dgm:pt modelId="{D785F042-91A6-4F34-B881-4B05F104C4C2}">
      <dgm:prSet custT="1"/>
      <dgm:spPr/>
      <dgm:t>
        <a:bodyPr/>
        <a:lstStyle/>
        <a:p>
          <a:r>
            <a:rPr lang="en-GB" sz="1800" dirty="0" smtClean="0"/>
            <a:t>He had taken </a:t>
          </a:r>
          <a:r>
            <a:rPr lang="en-GB" sz="1800" dirty="0" err="1" smtClean="0"/>
            <a:t>bai’at</a:t>
          </a:r>
          <a:r>
            <a:rPr lang="en-GB" sz="1800" dirty="0" smtClean="0"/>
            <a:t> at </a:t>
          </a:r>
          <a:r>
            <a:rPr lang="en-GB" sz="1800" dirty="0" smtClean="0"/>
            <a:t>eighteen and </a:t>
          </a:r>
          <a:r>
            <a:rPr lang="en-GB" sz="1800" dirty="0" smtClean="0"/>
            <a:t>experienced eras of three </a:t>
          </a:r>
          <a:r>
            <a:rPr lang="en-GB" sz="1800" dirty="0" err="1" smtClean="0"/>
            <a:t>Khilafats</a:t>
          </a:r>
          <a:r>
            <a:rPr lang="en-GB" sz="1800" dirty="0" smtClean="0"/>
            <a:t>.</a:t>
          </a:r>
        </a:p>
      </dgm:t>
    </dgm:pt>
    <dgm:pt modelId="{C167EF04-E472-4874-B334-019F86031EFC}" type="parTrans" cxnId="{747E9C46-FB30-4B63-869A-402885E97667}">
      <dgm:prSet/>
      <dgm:spPr/>
      <dgm:t>
        <a:bodyPr/>
        <a:lstStyle/>
        <a:p>
          <a:endParaRPr lang="en-US"/>
        </a:p>
      </dgm:t>
    </dgm:pt>
    <dgm:pt modelId="{7D055A8C-8643-4A2C-AE36-0769330A4210}" type="sibTrans" cxnId="{747E9C46-FB30-4B63-869A-402885E97667}">
      <dgm:prSet/>
      <dgm:spPr/>
      <dgm:t>
        <a:bodyPr/>
        <a:lstStyle/>
        <a:p>
          <a:endParaRPr lang="en-US"/>
        </a:p>
      </dgm:t>
    </dgm:pt>
    <dgm:pt modelId="{129E6D36-965E-48C7-BF1F-5B54FF2CDA70}">
      <dgm:prSet custT="1"/>
      <dgm:spPr/>
      <dgm:t>
        <a:bodyPr/>
        <a:lstStyle/>
        <a:p>
          <a:r>
            <a:rPr lang="en-GB" sz="1800" dirty="0" smtClean="0"/>
            <a:t>He was regular in observing </a:t>
          </a:r>
          <a:r>
            <a:rPr lang="en-GB" sz="1800" dirty="0" err="1" smtClean="0"/>
            <a:t>Salat</a:t>
          </a:r>
          <a:r>
            <a:rPr lang="en-GB" sz="1800" dirty="0" smtClean="0"/>
            <a:t> and paying his </a:t>
          </a:r>
          <a:r>
            <a:rPr lang="en-GB" sz="1800" dirty="0" err="1" smtClean="0"/>
            <a:t>chanda</a:t>
          </a:r>
          <a:r>
            <a:rPr lang="en-GB" sz="1800" dirty="0" smtClean="0"/>
            <a:t> </a:t>
          </a:r>
        </a:p>
      </dgm:t>
    </dgm:pt>
    <dgm:pt modelId="{5AC7E6B2-55AA-4084-B4AE-4779E76FC3D6}" type="parTrans" cxnId="{9FC33F2F-4869-40FF-86A0-5928BEF5E093}">
      <dgm:prSet/>
      <dgm:spPr/>
      <dgm:t>
        <a:bodyPr/>
        <a:lstStyle/>
        <a:p>
          <a:endParaRPr lang="en-US"/>
        </a:p>
      </dgm:t>
    </dgm:pt>
    <dgm:pt modelId="{7F8B91A5-2AB2-41BA-99A5-E3A5C7E1EE89}" type="sibTrans" cxnId="{9FC33F2F-4869-40FF-86A0-5928BEF5E093}">
      <dgm:prSet/>
      <dgm:spPr/>
      <dgm:t>
        <a:bodyPr/>
        <a:lstStyle/>
        <a:p>
          <a:endParaRPr lang="en-US"/>
        </a:p>
      </dgm:t>
    </dgm:pt>
    <dgm:pt modelId="{988AD816-A296-45FB-A5D1-0082EA94FCAA}">
      <dgm:prSet custT="1"/>
      <dgm:spPr/>
      <dgm:t>
        <a:bodyPr/>
        <a:lstStyle/>
        <a:p>
          <a:r>
            <a:rPr lang="en-GB" sz="1800" dirty="0" smtClean="0"/>
            <a:t>Attended </a:t>
          </a:r>
          <a:r>
            <a:rPr lang="en-GB" sz="1800" dirty="0" smtClean="0"/>
            <a:t>Friday Prayers regularly even in his last days in spite of illness</a:t>
          </a:r>
        </a:p>
      </dgm:t>
    </dgm:pt>
    <dgm:pt modelId="{1E3B7389-6020-4F6E-82AE-15D014039ECD}" type="parTrans" cxnId="{DBF5D3F3-6808-40DB-9388-E20BC5E06295}">
      <dgm:prSet/>
      <dgm:spPr/>
      <dgm:t>
        <a:bodyPr/>
        <a:lstStyle/>
        <a:p>
          <a:endParaRPr lang="en-US"/>
        </a:p>
      </dgm:t>
    </dgm:pt>
    <dgm:pt modelId="{841E87B5-9CFE-40C3-A768-0733C8E19A10}" type="sibTrans" cxnId="{DBF5D3F3-6808-40DB-9388-E20BC5E06295}">
      <dgm:prSet/>
      <dgm:spPr/>
      <dgm:t>
        <a:bodyPr/>
        <a:lstStyle/>
        <a:p>
          <a:endParaRPr lang="en-US"/>
        </a:p>
      </dgm:t>
    </dgm:pt>
    <dgm:pt modelId="{2DEDFEEC-4FEE-4C89-927D-05F6E442C707}">
      <dgm:prSet custT="1"/>
      <dgm:spPr/>
      <dgm:t>
        <a:bodyPr/>
        <a:lstStyle/>
        <a:p>
          <a:r>
            <a:rPr lang="en-GB" sz="1800" dirty="0" smtClean="0"/>
            <a:t>He also visited UK and had great sincerity for </a:t>
          </a:r>
          <a:r>
            <a:rPr lang="en-GB" sz="1800" dirty="0" err="1" smtClean="0"/>
            <a:t>Khilafat</a:t>
          </a:r>
          <a:endParaRPr lang="en-GB" sz="1800" dirty="0" smtClean="0"/>
        </a:p>
      </dgm:t>
    </dgm:pt>
    <dgm:pt modelId="{D20AD838-B62B-42C4-A927-A00B8DA9A5FE}" type="parTrans" cxnId="{AB95C5D1-4D77-494D-ABBB-3C7F2A0ACDBA}">
      <dgm:prSet/>
      <dgm:spPr/>
      <dgm:t>
        <a:bodyPr/>
        <a:lstStyle/>
        <a:p>
          <a:endParaRPr lang="en-US"/>
        </a:p>
      </dgm:t>
    </dgm:pt>
    <dgm:pt modelId="{559FBC96-90D1-47C5-A175-59961036A596}" type="sibTrans" cxnId="{AB95C5D1-4D77-494D-ABBB-3C7F2A0ACDBA}">
      <dgm:prSet/>
      <dgm:spPr/>
      <dgm:t>
        <a:bodyPr/>
        <a:lstStyle/>
        <a:p>
          <a:endParaRPr lang="en-US"/>
        </a:p>
      </dgm:t>
    </dgm:pt>
    <dgm:pt modelId="{CC5B1471-802E-4789-B4DB-070F52384557}">
      <dgm:prSet custT="1"/>
      <dgm:spPr/>
      <dgm:t>
        <a:bodyPr/>
        <a:lstStyle/>
        <a:p>
          <a:r>
            <a:rPr lang="en-GB" sz="1800" dirty="0" smtClean="0"/>
            <a:t>He taught Arabic in a school in Nigeria for two and a half years</a:t>
          </a:r>
          <a:endParaRPr lang="en-US" sz="1800" dirty="0"/>
        </a:p>
      </dgm:t>
    </dgm:pt>
    <dgm:pt modelId="{98A87CDD-7CCF-4EDA-B72C-CE738F7C71B4}" type="parTrans" cxnId="{60DDC9F4-A399-4DB6-BE42-6A4B34E58787}">
      <dgm:prSet/>
      <dgm:spPr/>
      <dgm:t>
        <a:bodyPr/>
        <a:lstStyle/>
        <a:p>
          <a:endParaRPr lang="en-US"/>
        </a:p>
      </dgm:t>
    </dgm:pt>
    <dgm:pt modelId="{BD27F606-1460-4118-953E-51720F64B53E}" type="sibTrans" cxnId="{60DDC9F4-A399-4DB6-BE42-6A4B34E58787}">
      <dgm:prSet/>
      <dgm:spPr/>
      <dgm:t>
        <a:bodyPr/>
        <a:lstStyle/>
        <a:p>
          <a:endParaRPr lang="en-US"/>
        </a:p>
      </dgm:t>
    </dgm:pt>
    <dgm:pt modelId="{CF7F4025-41D3-45A2-A02E-CEBD6398F9E8}" type="pres">
      <dgm:prSet presAssocID="{4C4D8555-AAEE-48BC-ABF2-B8DF5C154EF3}" presName="Name0" presStyleCnt="0">
        <dgm:presLayoutVars>
          <dgm:dir/>
          <dgm:resizeHandles val="exact"/>
        </dgm:presLayoutVars>
      </dgm:prSet>
      <dgm:spPr/>
      <dgm:t>
        <a:bodyPr/>
        <a:lstStyle/>
        <a:p>
          <a:endParaRPr lang="en-US"/>
        </a:p>
      </dgm:t>
    </dgm:pt>
    <dgm:pt modelId="{FB7FEFA8-6B4C-493A-BBD1-BBB1FD9D9FD4}" type="pres">
      <dgm:prSet presAssocID="{4C4D8555-AAEE-48BC-ABF2-B8DF5C154EF3}" presName="cycle" presStyleCnt="0"/>
      <dgm:spPr/>
      <dgm:t>
        <a:bodyPr/>
        <a:lstStyle/>
        <a:p>
          <a:endParaRPr lang="en-US"/>
        </a:p>
      </dgm:t>
    </dgm:pt>
    <dgm:pt modelId="{9D32F05C-8E14-4EB8-B0EF-96A2FD6BB99B}" type="pres">
      <dgm:prSet presAssocID="{33B0F6E9-FAFE-44D1-8236-A48A68FDBD9B}" presName="nodeFirstNode" presStyleLbl="node1" presStyleIdx="0" presStyleCnt="6">
        <dgm:presLayoutVars>
          <dgm:bulletEnabled val="1"/>
        </dgm:presLayoutVars>
      </dgm:prSet>
      <dgm:spPr/>
      <dgm:t>
        <a:bodyPr/>
        <a:lstStyle/>
        <a:p>
          <a:endParaRPr lang="en-US"/>
        </a:p>
      </dgm:t>
    </dgm:pt>
    <dgm:pt modelId="{44EBDD4E-465B-451A-AEAE-378D2CEED9EE}" type="pres">
      <dgm:prSet presAssocID="{CD34305F-7A84-42A5-BA73-EBB9E493B2C0}" presName="sibTransFirstNode" presStyleLbl="bgShp" presStyleIdx="0" presStyleCnt="1"/>
      <dgm:spPr/>
      <dgm:t>
        <a:bodyPr/>
        <a:lstStyle/>
        <a:p>
          <a:endParaRPr lang="en-US"/>
        </a:p>
      </dgm:t>
    </dgm:pt>
    <dgm:pt modelId="{DEBB23CE-1213-4A39-BFE7-21EB0F9E0058}" type="pres">
      <dgm:prSet presAssocID="{D785F042-91A6-4F34-B881-4B05F104C4C2}" presName="nodeFollowingNodes" presStyleLbl="node1" presStyleIdx="1" presStyleCnt="6" custScaleX="149749" custScaleY="157619" custRadScaleRad="102218" custRadScaleInc="18060">
        <dgm:presLayoutVars>
          <dgm:bulletEnabled val="1"/>
        </dgm:presLayoutVars>
      </dgm:prSet>
      <dgm:spPr/>
      <dgm:t>
        <a:bodyPr/>
        <a:lstStyle/>
        <a:p>
          <a:endParaRPr lang="en-US"/>
        </a:p>
      </dgm:t>
    </dgm:pt>
    <dgm:pt modelId="{9451104D-99EE-4CA4-9EEF-5DCBFFAAECF9}" type="pres">
      <dgm:prSet presAssocID="{CC5B1471-802E-4789-B4DB-070F52384557}" presName="nodeFollowingNodes" presStyleLbl="node1" presStyleIdx="2" presStyleCnt="6" custScaleX="158041" custRadScaleRad="103588" custRadScaleInc="-26610">
        <dgm:presLayoutVars>
          <dgm:bulletEnabled val="1"/>
        </dgm:presLayoutVars>
      </dgm:prSet>
      <dgm:spPr/>
      <dgm:t>
        <a:bodyPr/>
        <a:lstStyle/>
        <a:p>
          <a:endParaRPr lang="en-US"/>
        </a:p>
      </dgm:t>
    </dgm:pt>
    <dgm:pt modelId="{48DA2638-ABD9-4B62-A91F-538EB598FA35}" type="pres">
      <dgm:prSet presAssocID="{129E6D36-965E-48C7-BF1F-5B54FF2CDA70}" presName="nodeFollowingNodes" presStyleLbl="node1" presStyleIdx="3" presStyleCnt="6" custScaleX="152635" custScaleY="123736">
        <dgm:presLayoutVars>
          <dgm:bulletEnabled val="1"/>
        </dgm:presLayoutVars>
      </dgm:prSet>
      <dgm:spPr/>
      <dgm:t>
        <a:bodyPr/>
        <a:lstStyle/>
        <a:p>
          <a:endParaRPr lang="en-US"/>
        </a:p>
      </dgm:t>
    </dgm:pt>
    <dgm:pt modelId="{1B5A90FF-2CF9-479A-A372-116585E11277}" type="pres">
      <dgm:prSet presAssocID="{988AD816-A296-45FB-A5D1-0082EA94FCAA}" presName="nodeFollowingNodes" presStyleLbl="node1" presStyleIdx="4" presStyleCnt="6" custScaleX="141425" custScaleY="130737" custRadScaleRad="95489" custRadScaleInc="32068">
        <dgm:presLayoutVars>
          <dgm:bulletEnabled val="1"/>
        </dgm:presLayoutVars>
      </dgm:prSet>
      <dgm:spPr/>
      <dgm:t>
        <a:bodyPr/>
        <a:lstStyle/>
        <a:p>
          <a:endParaRPr lang="en-US"/>
        </a:p>
      </dgm:t>
    </dgm:pt>
    <dgm:pt modelId="{34BC4ABB-3B88-4F1B-85B8-F3836D8A39D9}" type="pres">
      <dgm:prSet presAssocID="{2DEDFEEC-4FEE-4C89-927D-05F6E442C707}" presName="nodeFollowingNodes" presStyleLbl="node1" presStyleIdx="5" presStyleCnt="6" custScaleX="134323" custScaleY="117383" custRadScaleRad="96785" custRadScaleInc="-7479">
        <dgm:presLayoutVars>
          <dgm:bulletEnabled val="1"/>
        </dgm:presLayoutVars>
      </dgm:prSet>
      <dgm:spPr/>
      <dgm:t>
        <a:bodyPr/>
        <a:lstStyle/>
        <a:p>
          <a:endParaRPr lang="en-US"/>
        </a:p>
      </dgm:t>
    </dgm:pt>
  </dgm:ptLst>
  <dgm:cxnLst>
    <dgm:cxn modelId="{60DDC9F4-A399-4DB6-BE42-6A4B34E58787}" srcId="{4C4D8555-AAEE-48BC-ABF2-B8DF5C154EF3}" destId="{CC5B1471-802E-4789-B4DB-070F52384557}" srcOrd="2" destOrd="0" parTransId="{98A87CDD-7CCF-4EDA-B72C-CE738F7C71B4}" sibTransId="{BD27F606-1460-4118-953E-51720F64B53E}"/>
    <dgm:cxn modelId="{DBF5D3F3-6808-40DB-9388-E20BC5E06295}" srcId="{4C4D8555-AAEE-48BC-ABF2-B8DF5C154EF3}" destId="{988AD816-A296-45FB-A5D1-0082EA94FCAA}" srcOrd="4" destOrd="0" parTransId="{1E3B7389-6020-4F6E-82AE-15D014039ECD}" sibTransId="{841E87B5-9CFE-40C3-A768-0733C8E19A10}"/>
    <dgm:cxn modelId="{53B2D20D-236B-4718-9570-334E778E11F3}" type="presOf" srcId="{988AD816-A296-45FB-A5D1-0082EA94FCAA}" destId="{1B5A90FF-2CF9-479A-A372-116585E11277}" srcOrd="0" destOrd="0" presId="urn:microsoft.com/office/officeart/2005/8/layout/cycle3"/>
    <dgm:cxn modelId="{EF846558-6077-40E3-BBDD-16A74CF2092F}" type="presOf" srcId="{4C4D8555-AAEE-48BC-ABF2-B8DF5C154EF3}" destId="{CF7F4025-41D3-45A2-A02E-CEBD6398F9E8}" srcOrd="0" destOrd="0" presId="urn:microsoft.com/office/officeart/2005/8/layout/cycle3"/>
    <dgm:cxn modelId="{9FC33F2F-4869-40FF-86A0-5928BEF5E093}" srcId="{4C4D8555-AAEE-48BC-ABF2-B8DF5C154EF3}" destId="{129E6D36-965E-48C7-BF1F-5B54FF2CDA70}" srcOrd="3" destOrd="0" parTransId="{5AC7E6B2-55AA-4084-B4AE-4779E76FC3D6}" sibTransId="{7F8B91A5-2AB2-41BA-99A5-E3A5C7E1EE89}"/>
    <dgm:cxn modelId="{6E67AEED-15C5-437F-AAAA-BCB69E43C079}" type="presOf" srcId="{129E6D36-965E-48C7-BF1F-5B54FF2CDA70}" destId="{48DA2638-ABD9-4B62-A91F-538EB598FA35}" srcOrd="0" destOrd="0" presId="urn:microsoft.com/office/officeart/2005/8/layout/cycle3"/>
    <dgm:cxn modelId="{9EE5952D-1207-4968-96D1-E3F8BE288682}" type="presOf" srcId="{2DEDFEEC-4FEE-4C89-927D-05F6E442C707}" destId="{34BC4ABB-3B88-4F1B-85B8-F3836D8A39D9}" srcOrd="0" destOrd="0" presId="urn:microsoft.com/office/officeart/2005/8/layout/cycle3"/>
    <dgm:cxn modelId="{A8C4C026-490D-4469-9C92-238E4DE9E060}" type="presOf" srcId="{D785F042-91A6-4F34-B881-4B05F104C4C2}" destId="{DEBB23CE-1213-4A39-BFE7-21EB0F9E0058}" srcOrd="0" destOrd="0" presId="urn:microsoft.com/office/officeart/2005/8/layout/cycle3"/>
    <dgm:cxn modelId="{5ECBBAC8-35AC-4DC8-94AD-F8CC92AD71ED}" type="presOf" srcId="{CC5B1471-802E-4789-B4DB-070F52384557}" destId="{9451104D-99EE-4CA4-9EEF-5DCBFFAAECF9}" srcOrd="0" destOrd="0" presId="urn:microsoft.com/office/officeart/2005/8/layout/cycle3"/>
    <dgm:cxn modelId="{A368698C-74B2-4C81-90D6-2D439965DFA5}" type="presOf" srcId="{CD34305F-7A84-42A5-BA73-EBB9E493B2C0}" destId="{44EBDD4E-465B-451A-AEAE-378D2CEED9EE}" srcOrd="0" destOrd="0" presId="urn:microsoft.com/office/officeart/2005/8/layout/cycle3"/>
    <dgm:cxn modelId="{AB95C5D1-4D77-494D-ABBB-3C7F2A0ACDBA}" srcId="{4C4D8555-AAEE-48BC-ABF2-B8DF5C154EF3}" destId="{2DEDFEEC-4FEE-4C89-927D-05F6E442C707}" srcOrd="5" destOrd="0" parTransId="{D20AD838-B62B-42C4-A927-A00B8DA9A5FE}" sibTransId="{559FBC96-90D1-47C5-A175-59961036A596}"/>
    <dgm:cxn modelId="{43572113-4683-40F2-B330-6A894ACAF6D7}" srcId="{4C4D8555-AAEE-48BC-ABF2-B8DF5C154EF3}" destId="{33B0F6E9-FAFE-44D1-8236-A48A68FDBD9B}" srcOrd="0" destOrd="0" parTransId="{08C27502-EFD7-4E79-A5D8-89EF4129009C}" sibTransId="{CD34305F-7A84-42A5-BA73-EBB9E493B2C0}"/>
    <dgm:cxn modelId="{40F50E8B-C392-4B6C-AEB9-06598F00F9B6}" type="presOf" srcId="{33B0F6E9-FAFE-44D1-8236-A48A68FDBD9B}" destId="{9D32F05C-8E14-4EB8-B0EF-96A2FD6BB99B}" srcOrd="0" destOrd="0" presId="urn:microsoft.com/office/officeart/2005/8/layout/cycle3"/>
    <dgm:cxn modelId="{747E9C46-FB30-4B63-869A-402885E97667}" srcId="{4C4D8555-AAEE-48BC-ABF2-B8DF5C154EF3}" destId="{D785F042-91A6-4F34-B881-4B05F104C4C2}" srcOrd="1" destOrd="0" parTransId="{C167EF04-E472-4874-B334-019F86031EFC}" sibTransId="{7D055A8C-8643-4A2C-AE36-0769330A4210}"/>
    <dgm:cxn modelId="{428C093C-CB91-41B8-9BA9-ECC22064375A}" type="presParOf" srcId="{CF7F4025-41D3-45A2-A02E-CEBD6398F9E8}" destId="{FB7FEFA8-6B4C-493A-BBD1-BBB1FD9D9FD4}" srcOrd="0" destOrd="0" presId="urn:microsoft.com/office/officeart/2005/8/layout/cycle3"/>
    <dgm:cxn modelId="{AE0F4863-686C-4BDF-BC36-A9F9DC11EB40}" type="presParOf" srcId="{FB7FEFA8-6B4C-493A-BBD1-BBB1FD9D9FD4}" destId="{9D32F05C-8E14-4EB8-B0EF-96A2FD6BB99B}" srcOrd="0" destOrd="0" presId="urn:microsoft.com/office/officeart/2005/8/layout/cycle3"/>
    <dgm:cxn modelId="{E484E760-0B3F-4281-9839-B92E7CCB68CB}" type="presParOf" srcId="{FB7FEFA8-6B4C-493A-BBD1-BBB1FD9D9FD4}" destId="{44EBDD4E-465B-451A-AEAE-378D2CEED9EE}" srcOrd="1" destOrd="0" presId="urn:microsoft.com/office/officeart/2005/8/layout/cycle3"/>
    <dgm:cxn modelId="{33815A58-2A43-4F64-8620-9D892252C84A}" type="presParOf" srcId="{FB7FEFA8-6B4C-493A-BBD1-BBB1FD9D9FD4}" destId="{DEBB23CE-1213-4A39-BFE7-21EB0F9E0058}" srcOrd="2" destOrd="0" presId="urn:microsoft.com/office/officeart/2005/8/layout/cycle3"/>
    <dgm:cxn modelId="{0EF172FE-77CC-4D30-BA73-F7F964373D4C}" type="presParOf" srcId="{FB7FEFA8-6B4C-493A-BBD1-BBB1FD9D9FD4}" destId="{9451104D-99EE-4CA4-9EEF-5DCBFFAAECF9}" srcOrd="3" destOrd="0" presId="urn:microsoft.com/office/officeart/2005/8/layout/cycle3"/>
    <dgm:cxn modelId="{95D93608-B2EC-49BB-A1ED-FE8AEA0537C6}" type="presParOf" srcId="{FB7FEFA8-6B4C-493A-BBD1-BBB1FD9D9FD4}" destId="{48DA2638-ABD9-4B62-A91F-538EB598FA35}" srcOrd="4" destOrd="0" presId="urn:microsoft.com/office/officeart/2005/8/layout/cycle3"/>
    <dgm:cxn modelId="{1FA7E0E6-0252-41A9-8A68-F6F3C7271CA2}" type="presParOf" srcId="{FB7FEFA8-6B4C-493A-BBD1-BBB1FD9D9FD4}" destId="{1B5A90FF-2CF9-479A-A372-116585E11277}" srcOrd="5" destOrd="0" presId="urn:microsoft.com/office/officeart/2005/8/layout/cycle3"/>
    <dgm:cxn modelId="{E4715D7D-B518-42BB-BE03-A5482B4E942F}" type="presParOf" srcId="{FB7FEFA8-6B4C-493A-BBD1-BBB1FD9D9FD4}" destId="{34BC4ABB-3B88-4F1B-85B8-F3836D8A39D9}"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GB" sz="1800" dirty="0" smtClean="0"/>
            <a:t>Today </a:t>
          </a:r>
          <a:r>
            <a:rPr lang="en-GB" sz="1800" dirty="0" err="1" smtClean="0"/>
            <a:t>Huzoor</a:t>
          </a:r>
          <a:r>
            <a:rPr lang="en-GB" sz="1800" dirty="0" smtClean="0"/>
            <a:t> </a:t>
          </a:r>
          <a:r>
            <a:rPr lang="en-GB" sz="1800" dirty="0" smtClean="0"/>
            <a:t>observed that </a:t>
          </a:r>
          <a:r>
            <a:rPr lang="en-GB" sz="1800" dirty="0" smtClean="0"/>
            <a:t>these days many incidents of barbarity and brutality </a:t>
          </a:r>
          <a:r>
            <a:rPr lang="en-GB" sz="1800" dirty="0" smtClean="0"/>
            <a:t>are carried </a:t>
          </a:r>
          <a:r>
            <a:rPr lang="en-GB" sz="1800" dirty="0" smtClean="0"/>
            <a:t>out in Muslim countries. </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GB" sz="1800" dirty="0" smtClean="0"/>
            <a:t>Recent atrocity in Pakistan was the worst example of brutality and </a:t>
          </a:r>
          <a:r>
            <a:rPr lang="en-GB" sz="1800" dirty="0" smtClean="0"/>
            <a:t>viciousness. </a:t>
          </a:r>
          <a:r>
            <a:rPr lang="en-GB" sz="1800" b="0" dirty="0" smtClean="0"/>
            <a:t>Our hearts are filled with compassion and we feel distress for the families .</a:t>
          </a:r>
          <a:endParaRPr lang="en-GB" sz="1800" b="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GB" sz="1800" dirty="0" smtClean="0"/>
            <a:t>The Holy Prophet (peace and blessings of Allah be on him) had </a:t>
          </a:r>
          <a:r>
            <a:rPr lang="en-GB" sz="1800" b="1" u="sng" dirty="0" smtClean="0"/>
            <a:t>strictly forbidden to use force against women and children of even non-Muslims during battle! </a:t>
          </a:r>
          <a:endParaRPr lang="en-GB" sz="1800" b="1"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GB" sz="1800" b="0" dirty="0" smtClean="0"/>
            <a:t>God enjoins that even enmity should not incline you to be unfair</a:t>
          </a:r>
          <a:endParaRPr lang="en-GB" sz="1800" b="0"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A698AF15-3754-4988-88C1-E3491E8D8DDF}">
      <dgm:prSet phldrT="[Text]" custT="1"/>
      <dgm:spPr/>
      <dgm:t>
        <a:bodyPr/>
        <a:lstStyle/>
        <a:p>
          <a:pPr algn="ctr"/>
          <a:r>
            <a:rPr lang="en-GB" sz="1800" dirty="0" smtClean="0"/>
            <a:t>Those who die in suicide attacks or while fighting </a:t>
          </a:r>
          <a:r>
            <a:rPr lang="en-GB" sz="1800" u="sng" dirty="0" smtClean="0"/>
            <a:t>and think they will gain pleasure of God after death are certainly wrong. </a:t>
          </a:r>
          <a:endParaRPr lang="en-GB" sz="1800" b="0" dirty="0">
            <a:latin typeface="Calibri" pitchFamily="34" charset="0"/>
          </a:endParaRPr>
        </a:p>
      </dgm:t>
    </dgm:pt>
    <dgm:pt modelId="{FCC0A40B-4CE4-4B53-83A9-5144B40AAB49}" type="parTrans" cxnId="{656A8EAA-2D81-4EBA-ACC6-C2D97F195A99}">
      <dgm:prSet/>
      <dgm:spPr/>
      <dgm:t>
        <a:bodyPr/>
        <a:lstStyle/>
        <a:p>
          <a:pPr algn="ctr"/>
          <a:endParaRPr lang="en-GB" sz="1800"/>
        </a:p>
      </dgm:t>
    </dgm:pt>
    <dgm:pt modelId="{5D32F287-BD6C-40B0-92E5-DF751704106F}" type="sibTrans" cxnId="{656A8EAA-2D81-4EBA-ACC6-C2D97F195A99}">
      <dgm:prSet/>
      <dgm:spPr/>
      <dgm:t>
        <a:bodyPr/>
        <a:lstStyle/>
        <a:p>
          <a:pPr algn="ctr"/>
          <a:endParaRPr lang="en-GB" sz="1800"/>
        </a:p>
      </dgm:t>
    </dgm:pt>
    <dgm:pt modelId="{F3B24A4E-A01F-40DA-8075-7617D974F337}">
      <dgm:prSet phldrT="[Text]" custT="1"/>
      <dgm:spPr/>
      <dgm:t>
        <a:bodyPr/>
        <a:lstStyle/>
        <a:p>
          <a:pPr algn="ctr"/>
          <a:r>
            <a:rPr lang="en-GB" sz="1800" dirty="0" smtClean="0"/>
            <a:t>The Imam of the age taught us the ability to have sympathy and love for those who are associated with our master </a:t>
          </a:r>
          <a:endParaRPr lang="en-GB" sz="1800" b="0" dirty="0">
            <a:latin typeface="Calibri" pitchFamily="34" charset="0"/>
          </a:endParaRPr>
        </a:p>
      </dgm:t>
    </dgm:pt>
    <dgm:pt modelId="{3BCDBFB8-73DD-4A75-818C-1A16204DD532}" type="parTrans" cxnId="{7F399C0F-B702-40AC-8206-0B95442F22AE}">
      <dgm:prSet/>
      <dgm:spPr/>
      <dgm:t>
        <a:bodyPr/>
        <a:lstStyle/>
        <a:p>
          <a:endParaRPr lang="en-US"/>
        </a:p>
      </dgm:t>
    </dgm:pt>
    <dgm:pt modelId="{18D30602-722C-441F-9969-D488FE2A4350}" type="sibTrans" cxnId="{7F399C0F-B702-40AC-8206-0B95442F22AE}">
      <dgm:prSet/>
      <dgm:spPr/>
      <dgm:t>
        <a:bodyPr/>
        <a:lstStyle/>
        <a:p>
          <a:endParaRPr lang="en-US"/>
        </a:p>
      </dgm:t>
    </dgm:pt>
    <dgm:pt modelId="{70C8168D-3501-4C0E-82F3-9C2E60936F8D}">
      <dgm:prSet phldrT="[Text]" custT="1"/>
      <dgm:spPr/>
      <dgm:t>
        <a:bodyPr/>
        <a:lstStyle/>
        <a:p>
          <a:pPr algn="ctr"/>
          <a:r>
            <a:rPr lang="en-GB" sz="1800" dirty="0" smtClean="0"/>
            <a:t>Three Funeral </a:t>
          </a:r>
          <a:r>
            <a:rPr lang="en-GB" sz="1800" dirty="0" smtClean="0"/>
            <a:t>Prayer in </a:t>
          </a:r>
          <a:r>
            <a:rPr lang="en-GB" sz="1800" dirty="0" smtClean="0"/>
            <a:t>absentia</a:t>
          </a:r>
          <a:endParaRPr lang="en-GB" sz="1800" b="0" dirty="0">
            <a:latin typeface="Calibri" pitchFamily="34" charset="0"/>
          </a:endParaRPr>
        </a:p>
      </dgm:t>
    </dgm:pt>
    <dgm:pt modelId="{4E6D528C-01A3-481A-A14C-657FFCB736A6}" type="parTrans" cxnId="{722C72BE-B314-438B-8F8F-B0532DACBE7F}">
      <dgm:prSet/>
      <dgm:spPr/>
      <dgm:t>
        <a:bodyPr/>
        <a:lstStyle/>
        <a:p>
          <a:endParaRPr lang="en-US"/>
        </a:p>
      </dgm:t>
    </dgm:pt>
    <dgm:pt modelId="{F06E1BB8-3943-4AF9-AEFB-A3C1CDFE5255}" type="sibTrans" cxnId="{722C72BE-B314-438B-8F8F-B0532DACBE7F}">
      <dgm:prSet/>
      <dgm:spPr/>
      <dgm:t>
        <a:bodyPr/>
        <a:lstStyle/>
        <a:p>
          <a:endParaRPr lang="en-US"/>
        </a:p>
      </dgm:t>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7"/>
      <dgm:spPr/>
      <dgm:t>
        <a:bodyPr/>
        <a:lstStyle/>
        <a:p>
          <a:endParaRPr lang="en-GB"/>
        </a:p>
      </dgm:t>
    </dgm:pt>
    <dgm:pt modelId="{45BB3A02-A9FD-4F11-A3BD-D57FB7B638C1}" type="pres">
      <dgm:prSet presAssocID="{10316AED-6C9E-4B39-9247-9ABE47C1177A}" presName="img" presStyleLbl="fgImgPlace1" presStyleIdx="0" presStyleCnt="7"/>
      <dgm:spPr/>
      <dgm:t>
        <a:bodyPr/>
        <a:lstStyle/>
        <a:p>
          <a:endParaRPr lang="en-US"/>
        </a:p>
      </dgm:t>
    </dgm:pt>
    <dgm:pt modelId="{0A6F355D-F2C5-4859-AE53-14C5B66EBDAF}" type="pres">
      <dgm:prSet presAssocID="{10316AED-6C9E-4B39-9247-9ABE47C1177A}" presName="text" presStyleLbl="node1" presStyleIdx="0" presStyleCnt="7">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7"/>
      <dgm:spPr/>
      <dgm:t>
        <a:bodyPr/>
        <a:lstStyle/>
        <a:p>
          <a:endParaRPr lang="en-GB"/>
        </a:p>
      </dgm:t>
    </dgm:pt>
    <dgm:pt modelId="{9CFEF623-7418-49E8-9AB7-DBFB1F9FD720}" type="pres">
      <dgm:prSet presAssocID="{0B18B491-3DF3-475F-A52D-B5893C3F1150}" presName="img" presStyleLbl="fgImgPlace1" presStyleIdx="1" presStyleCnt="7"/>
      <dgm:spPr/>
      <dgm:t>
        <a:bodyPr/>
        <a:lstStyle/>
        <a:p>
          <a:endParaRPr lang="en-US"/>
        </a:p>
      </dgm:t>
    </dgm:pt>
    <dgm:pt modelId="{620A15F6-8CCC-446B-A936-BF33B3755001}" type="pres">
      <dgm:prSet presAssocID="{0B18B491-3DF3-475F-A52D-B5893C3F1150}" presName="text" presStyleLbl="node1" presStyleIdx="1" presStyleCnt="7">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7"/>
      <dgm:spPr/>
      <dgm:t>
        <a:bodyPr/>
        <a:lstStyle/>
        <a:p>
          <a:endParaRPr lang="en-GB"/>
        </a:p>
      </dgm:t>
    </dgm:pt>
    <dgm:pt modelId="{AF017061-7599-49EA-B777-96DC386A87CE}" type="pres">
      <dgm:prSet presAssocID="{2573FAD4-028A-456A-A315-3A6C44C1E78C}" presName="img" presStyleLbl="fgImgPlace1" presStyleIdx="2" presStyleCnt="7"/>
      <dgm:spPr/>
      <dgm:t>
        <a:bodyPr/>
        <a:lstStyle/>
        <a:p>
          <a:endParaRPr lang="en-US"/>
        </a:p>
      </dgm:t>
    </dgm:pt>
    <dgm:pt modelId="{DCC2D9F8-ED0E-4F9C-A6DD-557898C8AD8B}" type="pres">
      <dgm:prSet presAssocID="{2573FAD4-028A-456A-A315-3A6C44C1E78C}" presName="text" presStyleLbl="node1" presStyleIdx="2" presStyleCnt="7">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7"/>
      <dgm:spPr/>
      <dgm:t>
        <a:bodyPr/>
        <a:lstStyle/>
        <a:p>
          <a:endParaRPr lang="en-GB"/>
        </a:p>
      </dgm:t>
    </dgm:pt>
    <dgm:pt modelId="{A579A742-BC74-4179-841F-A94857BCD5A7}" type="pres">
      <dgm:prSet presAssocID="{AC621825-F170-4A18-A7B3-7098F95903B6}" presName="img" presStyleLbl="fgImgPlace1" presStyleIdx="3" presStyleCnt="7"/>
      <dgm:spPr/>
      <dgm:t>
        <a:bodyPr/>
        <a:lstStyle/>
        <a:p>
          <a:endParaRPr lang="en-US"/>
        </a:p>
      </dgm:t>
    </dgm:pt>
    <dgm:pt modelId="{39DB404A-CC05-4C78-ABC6-D8F0F6CFE1E4}" type="pres">
      <dgm:prSet presAssocID="{AC621825-F170-4A18-A7B3-7098F95903B6}" presName="text" presStyleLbl="node1" presStyleIdx="3" presStyleCnt="7">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77706AA4-49D3-434F-80FA-46635392C2B9}" type="pres">
      <dgm:prSet presAssocID="{A698AF15-3754-4988-88C1-E3491E8D8DDF}" presName="comp" presStyleCnt="0"/>
      <dgm:spPr/>
      <dgm:t>
        <a:bodyPr/>
        <a:lstStyle/>
        <a:p>
          <a:endParaRPr lang="en-US"/>
        </a:p>
      </dgm:t>
    </dgm:pt>
    <dgm:pt modelId="{B270F592-B9D7-489B-9C7E-8664B98E6F18}" type="pres">
      <dgm:prSet presAssocID="{A698AF15-3754-4988-88C1-E3491E8D8DDF}" presName="box" presStyleLbl="node1" presStyleIdx="4" presStyleCnt="7"/>
      <dgm:spPr/>
      <dgm:t>
        <a:bodyPr/>
        <a:lstStyle/>
        <a:p>
          <a:endParaRPr lang="en-GB"/>
        </a:p>
      </dgm:t>
    </dgm:pt>
    <dgm:pt modelId="{168708B5-1505-4DE1-A42D-93088EB4936B}" type="pres">
      <dgm:prSet presAssocID="{A698AF15-3754-4988-88C1-E3491E8D8DDF}" presName="img" presStyleLbl="fgImgPlace1" presStyleIdx="4" presStyleCnt="7"/>
      <dgm:spPr/>
      <dgm:t>
        <a:bodyPr/>
        <a:lstStyle/>
        <a:p>
          <a:endParaRPr lang="en-US"/>
        </a:p>
      </dgm:t>
    </dgm:pt>
    <dgm:pt modelId="{E59051A4-2818-4DCD-8376-922E284BA0AA}" type="pres">
      <dgm:prSet presAssocID="{A698AF15-3754-4988-88C1-E3491E8D8DDF}" presName="text" presStyleLbl="node1" presStyleIdx="4" presStyleCnt="7">
        <dgm:presLayoutVars>
          <dgm:bulletEnabled val="1"/>
        </dgm:presLayoutVars>
      </dgm:prSet>
      <dgm:spPr/>
      <dgm:t>
        <a:bodyPr/>
        <a:lstStyle/>
        <a:p>
          <a:endParaRPr lang="en-GB"/>
        </a:p>
      </dgm:t>
    </dgm:pt>
    <dgm:pt modelId="{B1268293-F666-4836-8E53-5A9B628F4207}" type="pres">
      <dgm:prSet presAssocID="{5D32F287-BD6C-40B0-92E5-DF751704106F}" presName="spacer" presStyleCnt="0"/>
      <dgm:spPr/>
      <dgm:t>
        <a:bodyPr/>
        <a:lstStyle/>
        <a:p>
          <a:endParaRPr lang="en-US"/>
        </a:p>
      </dgm:t>
    </dgm:pt>
    <dgm:pt modelId="{6C236425-F935-4849-A3B5-9F00E20F2C2C}" type="pres">
      <dgm:prSet presAssocID="{F3B24A4E-A01F-40DA-8075-7617D974F337}" presName="comp" presStyleCnt="0"/>
      <dgm:spPr/>
      <dgm:t>
        <a:bodyPr/>
        <a:lstStyle/>
        <a:p>
          <a:endParaRPr lang="en-US"/>
        </a:p>
      </dgm:t>
    </dgm:pt>
    <dgm:pt modelId="{489E45ED-7B5A-4E84-9D00-1B1C05746C89}" type="pres">
      <dgm:prSet presAssocID="{F3B24A4E-A01F-40DA-8075-7617D974F337}" presName="box" presStyleLbl="node1" presStyleIdx="5" presStyleCnt="7"/>
      <dgm:spPr/>
      <dgm:t>
        <a:bodyPr/>
        <a:lstStyle/>
        <a:p>
          <a:endParaRPr lang="en-US"/>
        </a:p>
      </dgm:t>
    </dgm:pt>
    <dgm:pt modelId="{8C092A11-2ED3-4D25-AC47-20E0BE0A863C}" type="pres">
      <dgm:prSet presAssocID="{F3B24A4E-A01F-40DA-8075-7617D974F337}" presName="img" presStyleLbl="fgImgPlace1" presStyleIdx="5" presStyleCnt="7"/>
      <dgm:spPr/>
      <dgm:t>
        <a:bodyPr/>
        <a:lstStyle/>
        <a:p>
          <a:endParaRPr lang="en-US"/>
        </a:p>
      </dgm:t>
    </dgm:pt>
    <dgm:pt modelId="{1A77EA77-5E77-4693-B99F-CF9C764F755A}" type="pres">
      <dgm:prSet presAssocID="{F3B24A4E-A01F-40DA-8075-7617D974F337}" presName="text" presStyleLbl="node1" presStyleIdx="5" presStyleCnt="7">
        <dgm:presLayoutVars>
          <dgm:bulletEnabled val="1"/>
        </dgm:presLayoutVars>
      </dgm:prSet>
      <dgm:spPr/>
      <dgm:t>
        <a:bodyPr/>
        <a:lstStyle/>
        <a:p>
          <a:endParaRPr lang="en-US"/>
        </a:p>
      </dgm:t>
    </dgm:pt>
    <dgm:pt modelId="{C76604D1-49B5-4E24-9B73-30F8326666DB}" type="pres">
      <dgm:prSet presAssocID="{18D30602-722C-441F-9969-D488FE2A4350}" presName="spacer" presStyleCnt="0"/>
      <dgm:spPr/>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6" presStyleCnt="7" custLinFactNeighborY="-5725"/>
      <dgm:spPr/>
      <dgm:t>
        <a:bodyPr/>
        <a:lstStyle/>
        <a:p>
          <a:endParaRPr lang="en-US"/>
        </a:p>
      </dgm:t>
    </dgm:pt>
    <dgm:pt modelId="{E502BA61-E889-42AD-8BA1-704E3FF34DC5}" type="pres">
      <dgm:prSet presAssocID="{70C8168D-3501-4C0E-82F3-9C2E60936F8D}" presName="img" presStyleLbl="fgImgPlace1" presStyleIdx="6" presStyleCnt="7"/>
      <dgm:spPr/>
    </dgm:pt>
    <dgm:pt modelId="{0C18EB53-C25D-4378-8ECF-C23496F9901E}" type="pres">
      <dgm:prSet presAssocID="{70C8168D-3501-4C0E-82F3-9C2E60936F8D}" presName="text" presStyleLbl="node1" presStyleIdx="6" presStyleCnt="7">
        <dgm:presLayoutVars>
          <dgm:bulletEnabled val="1"/>
        </dgm:presLayoutVars>
      </dgm:prSet>
      <dgm:spPr/>
      <dgm:t>
        <a:bodyPr/>
        <a:lstStyle/>
        <a:p>
          <a:endParaRPr lang="en-US"/>
        </a:p>
      </dgm:t>
    </dgm:pt>
  </dgm:ptLst>
  <dgm:cxnLst>
    <dgm:cxn modelId="{2D593489-7BCA-48CE-9737-6F8FD86BCC2B}" type="presOf" srcId="{70C8168D-3501-4C0E-82F3-9C2E60936F8D}" destId="{51AD3F10-5A7E-4072-BA56-1251DA480BAF}" srcOrd="0" destOrd="0" presId="urn:microsoft.com/office/officeart/2005/8/layout/vList4#1"/>
    <dgm:cxn modelId="{F62036E6-D712-4BEF-803A-148761EF84A4}" srcId="{C7C4466D-EE27-43D2-9A0B-FADE16573F21}" destId="{10316AED-6C9E-4B39-9247-9ABE47C1177A}" srcOrd="0" destOrd="0" parTransId="{3E8139E6-D05D-48E9-8321-1179F27AAB03}" sibTransId="{F5B3ADA8-295F-405E-ADC1-87068A58340F}"/>
    <dgm:cxn modelId="{6F9AD204-A5A8-41AB-94EE-A1F22D5C27AB}" type="presOf" srcId="{0B18B491-3DF3-475F-A52D-B5893C3F1150}" destId="{BDD55E22-5B0C-4326-9A38-6D2E6CF56261}" srcOrd="0" destOrd="0" presId="urn:microsoft.com/office/officeart/2005/8/layout/vList4#1"/>
    <dgm:cxn modelId="{6E622873-2C56-47C5-A7B0-940842CA4CE7}" type="presOf" srcId="{A698AF15-3754-4988-88C1-E3491E8D8DDF}" destId="{B270F592-B9D7-489B-9C7E-8664B98E6F18}" srcOrd="0" destOrd="0" presId="urn:microsoft.com/office/officeart/2005/8/layout/vList4#1"/>
    <dgm:cxn modelId="{7F58EDAE-D488-45C0-895B-FBD3FDF253A2}" type="presOf" srcId="{AC621825-F170-4A18-A7B3-7098F95903B6}" destId="{E43297CC-4B69-4FA0-A1D3-0703CE7AE67C}" srcOrd="0" destOrd="0" presId="urn:microsoft.com/office/officeart/2005/8/layout/vList4#1"/>
    <dgm:cxn modelId="{6A57F435-6DC7-49AB-8905-4443E5FB216A}" type="presOf" srcId="{F3B24A4E-A01F-40DA-8075-7617D974F337}" destId="{489E45ED-7B5A-4E84-9D00-1B1C05746C89}" srcOrd="0" destOrd="0" presId="urn:microsoft.com/office/officeart/2005/8/layout/vList4#1"/>
    <dgm:cxn modelId="{711B4CD5-1CD4-43C6-967B-A8B9BDDA329C}" type="presOf" srcId="{F3B24A4E-A01F-40DA-8075-7617D974F337}" destId="{1A77EA77-5E77-4693-B99F-CF9C764F755A}" srcOrd="1" destOrd="0" presId="urn:microsoft.com/office/officeart/2005/8/layout/vList4#1"/>
    <dgm:cxn modelId="{C01B9662-DA96-4353-9942-BC6A64D3FA77}" type="presOf" srcId="{AC621825-F170-4A18-A7B3-7098F95903B6}" destId="{39DB404A-CC05-4C78-ABC6-D8F0F6CFE1E4}" srcOrd="1"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6589A40B-A10E-4E52-9879-43643860B6A2}" type="presOf" srcId="{2573FAD4-028A-456A-A315-3A6C44C1E78C}" destId="{DCC2D9F8-ED0E-4F9C-A6DD-557898C8AD8B}" srcOrd="1"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65C67F84-249F-4FA7-AF5D-4B5646D44C73}" srcId="{C7C4466D-EE27-43D2-9A0B-FADE16573F21}" destId="{0B18B491-3DF3-475F-A52D-B5893C3F1150}" srcOrd="1" destOrd="0" parTransId="{8DBF4C3B-7435-4C30-B136-0D33FF8C3EA9}" sibTransId="{7A2F6BB3-6BBE-4339-8780-5017AA8E2F5C}"/>
    <dgm:cxn modelId="{656A8EAA-2D81-4EBA-ACC6-C2D97F195A99}" srcId="{C7C4466D-EE27-43D2-9A0B-FADE16573F21}" destId="{A698AF15-3754-4988-88C1-E3491E8D8DDF}" srcOrd="4" destOrd="0" parTransId="{FCC0A40B-4CE4-4B53-83A9-5144B40AAB49}" sibTransId="{5D32F287-BD6C-40B0-92E5-DF751704106F}"/>
    <dgm:cxn modelId="{B65712A8-D5C7-4E37-907E-1801E9885DD0}" type="presOf" srcId="{70C8168D-3501-4C0E-82F3-9C2E60936F8D}" destId="{0C18EB53-C25D-4378-8ECF-C23496F9901E}" srcOrd="1"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722C72BE-B314-438B-8F8F-B0532DACBE7F}" srcId="{C7C4466D-EE27-43D2-9A0B-FADE16573F21}" destId="{70C8168D-3501-4C0E-82F3-9C2E60936F8D}" srcOrd="6" destOrd="0" parTransId="{4E6D528C-01A3-481A-A14C-657FFCB736A6}" sibTransId="{F06E1BB8-3943-4AF9-AEFB-A3C1CDFE5255}"/>
    <dgm:cxn modelId="{B6B5685B-C0D2-46CF-B221-EF163A352417}" type="presOf" srcId="{2573FAD4-028A-456A-A315-3A6C44C1E78C}" destId="{5C8FA902-E59F-4AF6-9E7F-8062FC244FDF}" srcOrd="0" destOrd="0" presId="urn:microsoft.com/office/officeart/2005/8/layout/vList4#1"/>
    <dgm:cxn modelId="{7F399C0F-B702-40AC-8206-0B95442F22AE}" srcId="{C7C4466D-EE27-43D2-9A0B-FADE16573F21}" destId="{F3B24A4E-A01F-40DA-8075-7617D974F337}" srcOrd="5" destOrd="0" parTransId="{3BCDBFB8-73DD-4A75-818C-1A16204DD532}" sibTransId="{18D30602-722C-441F-9969-D488FE2A4350}"/>
    <dgm:cxn modelId="{13CB47C4-C552-4A8D-9FF5-EC31D85674AC}" type="presOf" srcId="{0B18B491-3DF3-475F-A52D-B5893C3F1150}" destId="{620A15F6-8CCC-446B-A936-BF33B3755001}" srcOrd="1" destOrd="0" presId="urn:microsoft.com/office/officeart/2005/8/layout/vList4#1"/>
    <dgm:cxn modelId="{4B664980-6AF8-4ADE-BA71-500A257CB07A}" type="presOf" srcId="{C7C4466D-EE27-43D2-9A0B-FADE16573F21}" destId="{6B0B8CE2-3DC0-42EE-8037-E5D71232CF87}" srcOrd="0" destOrd="0" presId="urn:microsoft.com/office/officeart/2005/8/layout/vList4#1"/>
    <dgm:cxn modelId="{C83D032C-CDA5-48FF-97E7-EF93C98D8022}" type="presOf" srcId="{A698AF15-3754-4988-88C1-E3491E8D8DDF}" destId="{E59051A4-2818-4DCD-8376-922E284BA0AA}" srcOrd="1"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DA5AA614-F514-4774-A28B-08D839A13889}" type="presParOf" srcId="{6B0B8CE2-3DC0-42EE-8037-E5D71232CF87}" destId="{77706AA4-49D3-434F-80FA-46635392C2B9}" srcOrd="8" destOrd="0" presId="urn:microsoft.com/office/officeart/2005/8/layout/vList4#1"/>
    <dgm:cxn modelId="{CD75EFCE-FD22-4274-9BF1-1D0092EF6533}" type="presParOf" srcId="{77706AA4-49D3-434F-80FA-46635392C2B9}" destId="{B270F592-B9D7-489B-9C7E-8664B98E6F18}" srcOrd="0" destOrd="0" presId="urn:microsoft.com/office/officeart/2005/8/layout/vList4#1"/>
    <dgm:cxn modelId="{1A01B20C-1A9F-4016-8340-D02F8D89F805}" type="presParOf" srcId="{77706AA4-49D3-434F-80FA-46635392C2B9}" destId="{168708B5-1505-4DE1-A42D-93088EB4936B}" srcOrd="1" destOrd="0" presId="urn:microsoft.com/office/officeart/2005/8/layout/vList4#1"/>
    <dgm:cxn modelId="{C19E0CE5-D149-4536-8B9D-D8FEA587B9D2}" type="presParOf" srcId="{77706AA4-49D3-434F-80FA-46635392C2B9}" destId="{E59051A4-2818-4DCD-8376-922E284BA0AA}" srcOrd="2" destOrd="0" presId="urn:microsoft.com/office/officeart/2005/8/layout/vList4#1"/>
    <dgm:cxn modelId="{3AAF0AED-5BC8-40F0-9824-44C44BD8486F}" type="presParOf" srcId="{6B0B8CE2-3DC0-42EE-8037-E5D71232CF87}" destId="{B1268293-F666-4836-8E53-5A9B628F4207}" srcOrd="9" destOrd="0" presId="urn:microsoft.com/office/officeart/2005/8/layout/vList4#1"/>
    <dgm:cxn modelId="{1C6405A8-5315-4CB3-8149-C427AA9C565A}" type="presParOf" srcId="{6B0B8CE2-3DC0-42EE-8037-E5D71232CF87}" destId="{6C236425-F935-4849-A3B5-9F00E20F2C2C}" srcOrd="10" destOrd="0" presId="urn:microsoft.com/office/officeart/2005/8/layout/vList4#1"/>
    <dgm:cxn modelId="{B96547D5-83E3-4D08-92A5-F137E56CD76C}" type="presParOf" srcId="{6C236425-F935-4849-A3B5-9F00E20F2C2C}" destId="{489E45ED-7B5A-4E84-9D00-1B1C05746C89}" srcOrd="0" destOrd="0" presId="urn:microsoft.com/office/officeart/2005/8/layout/vList4#1"/>
    <dgm:cxn modelId="{BE62FBF7-CD5B-4C4D-86A2-CE3696342F96}" type="presParOf" srcId="{6C236425-F935-4849-A3B5-9F00E20F2C2C}" destId="{8C092A11-2ED3-4D25-AC47-20E0BE0A863C}" srcOrd="1" destOrd="0" presId="urn:microsoft.com/office/officeart/2005/8/layout/vList4#1"/>
    <dgm:cxn modelId="{2EB095C1-9BC4-4FB1-9334-5F51224E138E}" type="presParOf" srcId="{6C236425-F935-4849-A3B5-9F00E20F2C2C}" destId="{1A77EA77-5E77-4693-B99F-CF9C764F755A}" srcOrd="2" destOrd="0" presId="urn:microsoft.com/office/officeart/2005/8/layout/vList4#1"/>
    <dgm:cxn modelId="{3B7EDC32-F6A1-468B-84CF-AB378D4FCFCD}" type="presParOf" srcId="{6B0B8CE2-3DC0-42EE-8037-E5D71232CF87}" destId="{C76604D1-49B5-4E24-9B73-30F8326666DB}" srcOrd="11" destOrd="0" presId="urn:microsoft.com/office/officeart/2005/8/layout/vList4#1"/>
    <dgm:cxn modelId="{643CF2F4-90D6-4AA0-A6AA-E814F2A2CF04}" type="presParOf" srcId="{6B0B8CE2-3DC0-42EE-8037-E5D71232CF87}" destId="{B820ACC1-41B6-41FD-8F86-26B50A1F044B}" srcOrd="12"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1EE62-A6D9-4304-9D1A-45D37D91852A}"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1EC08AB0-EFF9-40D1-985F-4E8643AD5266}">
      <dgm:prSet phldrT="[Text]" custT="1"/>
      <dgm:spPr/>
      <dgm:t>
        <a:bodyPr/>
        <a:lstStyle/>
        <a:p>
          <a:r>
            <a:rPr lang="en-GB" sz="1800" dirty="0" smtClean="0"/>
            <a:t>The developed world </a:t>
          </a:r>
          <a:endParaRPr lang="en-US" sz="1800" dirty="0"/>
        </a:p>
      </dgm:t>
    </dgm:pt>
    <dgm:pt modelId="{2507599C-498C-47BF-A9C3-CFAF12BC2570}" type="parTrans" cxnId="{823EF9EC-8077-45C1-9EE1-6D70A5126B88}">
      <dgm:prSet/>
      <dgm:spPr/>
      <dgm:t>
        <a:bodyPr/>
        <a:lstStyle/>
        <a:p>
          <a:endParaRPr lang="en-US"/>
        </a:p>
      </dgm:t>
    </dgm:pt>
    <dgm:pt modelId="{F00CCC8D-131D-480E-A597-8965FF52927B}" type="sibTrans" cxnId="{823EF9EC-8077-45C1-9EE1-6D70A5126B88}">
      <dgm:prSet/>
      <dgm:spPr/>
      <dgm:t>
        <a:bodyPr/>
        <a:lstStyle/>
        <a:p>
          <a:endParaRPr lang="en-US"/>
        </a:p>
      </dgm:t>
    </dgm:pt>
    <dgm:pt modelId="{7A73E2C1-BEFA-49BB-862B-0C7361D6EEE9}">
      <dgm:prSet phldrT="[Text]" custT="1"/>
      <dgm:spPr/>
      <dgm:t>
        <a:bodyPr/>
        <a:lstStyle/>
        <a:p>
          <a:r>
            <a:rPr lang="en-GB" sz="1800" dirty="0" smtClean="0"/>
            <a:t>Such episodes do not take place or at least they do not occur with the same frequency</a:t>
          </a:r>
          <a:endParaRPr lang="en-US" sz="1800" dirty="0"/>
        </a:p>
      </dgm:t>
    </dgm:pt>
    <dgm:pt modelId="{1638A737-926F-4E05-A29D-3F263625D50C}" type="parTrans" cxnId="{8CD4956F-C6BF-40FA-A671-BA86AF16467B}">
      <dgm:prSet/>
      <dgm:spPr/>
      <dgm:t>
        <a:bodyPr/>
        <a:lstStyle/>
        <a:p>
          <a:endParaRPr lang="en-US"/>
        </a:p>
      </dgm:t>
    </dgm:pt>
    <dgm:pt modelId="{C784E66E-310C-46E0-8C67-ED2C89DD54E0}" type="sibTrans" cxnId="{8CD4956F-C6BF-40FA-A671-BA86AF16467B}">
      <dgm:prSet/>
      <dgm:spPr/>
      <dgm:t>
        <a:bodyPr/>
        <a:lstStyle/>
        <a:p>
          <a:endParaRPr lang="en-US"/>
        </a:p>
      </dgm:t>
    </dgm:pt>
    <dgm:pt modelId="{12D86BD8-0F74-4BD1-9DC3-8482CA8BDEF5}">
      <dgm:prSet phldrT="[Text]" custT="1"/>
      <dgm:spPr/>
      <dgm:t>
        <a:bodyPr/>
        <a:lstStyle/>
        <a:p>
          <a:r>
            <a:rPr lang="en-GB" sz="1800" dirty="0" smtClean="0"/>
            <a:t>Muslim </a:t>
          </a:r>
          <a:r>
            <a:rPr lang="en-GB" sz="1800" dirty="0" smtClean="0"/>
            <a:t>countries</a:t>
          </a:r>
          <a:endParaRPr lang="en-US" sz="1800" dirty="0"/>
        </a:p>
      </dgm:t>
    </dgm:pt>
    <dgm:pt modelId="{5547FD5F-D2D2-4F72-B7E7-468055672D7F}" type="parTrans" cxnId="{F00CEF7C-A5E4-48A7-9A7E-10F1F57EC11D}">
      <dgm:prSet/>
      <dgm:spPr/>
      <dgm:t>
        <a:bodyPr/>
        <a:lstStyle/>
        <a:p>
          <a:endParaRPr lang="en-US"/>
        </a:p>
      </dgm:t>
    </dgm:pt>
    <dgm:pt modelId="{A7B82B4C-6C2F-40E2-B317-FF8F262F3135}" type="sibTrans" cxnId="{F00CEF7C-A5E4-48A7-9A7E-10F1F57EC11D}">
      <dgm:prSet/>
      <dgm:spPr/>
      <dgm:t>
        <a:bodyPr/>
        <a:lstStyle/>
        <a:p>
          <a:endParaRPr lang="en-US"/>
        </a:p>
      </dgm:t>
    </dgm:pt>
    <dgm:pt modelId="{4B6C249E-AB38-4AB7-9831-3E1239AFE341}">
      <dgm:prSet phldrT="[Text]" custT="1"/>
      <dgm:spPr/>
      <dgm:t>
        <a:bodyPr/>
        <a:lstStyle/>
        <a:p>
          <a:r>
            <a:rPr lang="en-GB" sz="1800" dirty="0" smtClean="0"/>
            <a:t>Many incidents of barbarity and brutality  are carried out </a:t>
          </a:r>
          <a:endParaRPr lang="en-US" sz="1800" dirty="0"/>
        </a:p>
      </dgm:t>
    </dgm:pt>
    <dgm:pt modelId="{E4EEE021-04DE-42A8-A651-4C9705775789}" type="parTrans" cxnId="{264C76C0-0DD0-4C8B-A0BF-25ACB4AA40ED}">
      <dgm:prSet/>
      <dgm:spPr/>
      <dgm:t>
        <a:bodyPr/>
        <a:lstStyle/>
        <a:p>
          <a:endParaRPr lang="en-US"/>
        </a:p>
      </dgm:t>
    </dgm:pt>
    <dgm:pt modelId="{8CE93E2E-36E6-4159-8D7D-7333521DC26D}" type="sibTrans" cxnId="{264C76C0-0DD0-4C8B-A0BF-25ACB4AA40ED}">
      <dgm:prSet/>
      <dgm:spPr/>
      <dgm:t>
        <a:bodyPr/>
        <a:lstStyle/>
        <a:p>
          <a:endParaRPr lang="en-US"/>
        </a:p>
      </dgm:t>
    </dgm:pt>
    <dgm:pt modelId="{9A75A556-D25E-420B-8822-A4A2648B212A}">
      <dgm:prSet phldrT="[Text]" custT="1"/>
      <dgm:spPr/>
      <dgm:t>
        <a:bodyPr/>
        <a:lstStyle/>
        <a:p>
          <a:r>
            <a:rPr lang="en-GB" sz="1800" dirty="0" smtClean="0"/>
            <a:t>Muslim governments and organisations formed in the name of Islam perpetrate cruelty</a:t>
          </a:r>
          <a:endParaRPr lang="en-US" sz="1800" dirty="0"/>
        </a:p>
      </dgm:t>
    </dgm:pt>
    <dgm:pt modelId="{DF528BAF-4514-463C-B521-DDF5B0E70574}" type="parTrans" cxnId="{3FEB8864-D9A4-42B9-B5D8-3080BD53B90E}">
      <dgm:prSet/>
      <dgm:spPr/>
      <dgm:t>
        <a:bodyPr/>
        <a:lstStyle/>
        <a:p>
          <a:endParaRPr lang="en-US"/>
        </a:p>
      </dgm:t>
    </dgm:pt>
    <dgm:pt modelId="{EF4EDC67-9DFF-45C9-9013-91CDE2052A4F}" type="sibTrans" cxnId="{3FEB8864-D9A4-42B9-B5D8-3080BD53B90E}">
      <dgm:prSet/>
      <dgm:spPr/>
      <dgm:t>
        <a:bodyPr/>
        <a:lstStyle/>
        <a:p>
          <a:endParaRPr lang="en-US"/>
        </a:p>
      </dgm:t>
    </dgm:pt>
    <dgm:pt modelId="{845B48D4-53D4-47C7-B226-29D75B94B27E}">
      <dgm:prSet phldrT="[Text]" custT="1"/>
      <dgm:spPr/>
      <dgm:t>
        <a:bodyPr/>
        <a:lstStyle/>
        <a:p>
          <a:r>
            <a:rPr lang="en-GB" sz="1800" dirty="0" smtClean="0"/>
            <a:t>raises </a:t>
          </a:r>
          <a:r>
            <a:rPr lang="en-GB" sz="1800" dirty="0" smtClean="0"/>
            <a:t>strong protests against such incidents whether the perpetrators are government workers or any groups or </a:t>
          </a:r>
          <a:r>
            <a:rPr lang="en-GB" sz="1800" dirty="0" smtClean="0"/>
            <a:t>individuals e.g. recent </a:t>
          </a:r>
          <a:r>
            <a:rPr lang="en-GB" sz="1800" dirty="0" smtClean="0"/>
            <a:t>protests in USA </a:t>
          </a:r>
          <a:endParaRPr lang="en-US" sz="1800" dirty="0"/>
        </a:p>
      </dgm:t>
    </dgm:pt>
    <dgm:pt modelId="{BE7E6481-7927-4710-8DEE-AD0F3FC914D8}" type="parTrans" cxnId="{44539FB7-E60A-4027-8D3E-16709CFA1EED}">
      <dgm:prSet/>
      <dgm:spPr/>
      <dgm:t>
        <a:bodyPr/>
        <a:lstStyle/>
        <a:p>
          <a:endParaRPr lang="en-US"/>
        </a:p>
      </dgm:t>
    </dgm:pt>
    <dgm:pt modelId="{86D6584D-78F7-4732-A0EE-C56EA972B546}" type="sibTrans" cxnId="{44539FB7-E60A-4027-8D3E-16709CFA1EED}">
      <dgm:prSet/>
      <dgm:spPr/>
      <dgm:t>
        <a:bodyPr/>
        <a:lstStyle/>
        <a:p>
          <a:endParaRPr lang="en-US"/>
        </a:p>
      </dgm:t>
    </dgm:pt>
    <dgm:pt modelId="{32013FCF-AE4E-4D91-A516-9E7CD87E3EDA}">
      <dgm:prSet phldrT="[Text]" custT="1"/>
      <dgm:spPr/>
      <dgm:t>
        <a:bodyPr/>
        <a:lstStyle/>
        <a:p>
          <a:r>
            <a:rPr lang="en-GB" sz="1800" smtClean="0"/>
            <a:t>for </a:t>
          </a:r>
          <a:r>
            <a:rPr lang="en-GB" sz="1800" dirty="0" smtClean="0"/>
            <a:t>personal interests or in the name of peace and in the name of Islam! </a:t>
          </a:r>
          <a:endParaRPr lang="en-US" sz="1800" dirty="0"/>
        </a:p>
      </dgm:t>
    </dgm:pt>
    <dgm:pt modelId="{64BA324E-23A6-4729-8D0B-11C6FC85BE7F}" type="parTrans" cxnId="{2D592AE9-5550-4CA0-981B-D6582CD06AF8}">
      <dgm:prSet/>
      <dgm:spPr/>
      <dgm:t>
        <a:bodyPr/>
        <a:lstStyle/>
        <a:p>
          <a:endParaRPr lang="en-US"/>
        </a:p>
      </dgm:t>
    </dgm:pt>
    <dgm:pt modelId="{DC503D53-AF0D-4683-89C9-E3ED56E0AF12}" type="sibTrans" cxnId="{2D592AE9-5550-4CA0-981B-D6582CD06AF8}">
      <dgm:prSet/>
      <dgm:spPr/>
      <dgm:t>
        <a:bodyPr/>
        <a:lstStyle/>
        <a:p>
          <a:endParaRPr lang="en-US"/>
        </a:p>
      </dgm:t>
    </dgm:pt>
    <dgm:pt modelId="{0ACCBF5A-64EB-457F-A7AB-B90618A2F676}" type="pres">
      <dgm:prSet presAssocID="{B201EE62-A6D9-4304-9D1A-45D37D91852A}" presName="Name0" presStyleCnt="0">
        <dgm:presLayoutVars>
          <dgm:dir/>
          <dgm:animLvl val="lvl"/>
          <dgm:resizeHandles val="exact"/>
        </dgm:presLayoutVars>
      </dgm:prSet>
      <dgm:spPr/>
      <dgm:t>
        <a:bodyPr/>
        <a:lstStyle/>
        <a:p>
          <a:endParaRPr lang="en-US"/>
        </a:p>
      </dgm:t>
    </dgm:pt>
    <dgm:pt modelId="{3682B537-D287-4071-B36E-61F03AE9578C}" type="pres">
      <dgm:prSet presAssocID="{1EC08AB0-EFF9-40D1-985F-4E8643AD5266}" presName="composite" presStyleCnt="0"/>
      <dgm:spPr/>
      <dgm:t>
        <a:bodyPr/>
        <a:lstStyle/>
        <a:p>
          <a:endParaRPr lang="en-US"/>
        </a:p>
      </dgm:t>
    </dgm:pt>
    <dgm:pt modelId="{82888F61-CA57-49E1-9A74-ECFACD02EA4E}" type="pres">
      <dgm:prSet presAssocID="{1EC08AB0-EFF9-40D1-985F-4E8643AD5266}" presName="parTx" presStyleLbl="alignNode1" presStyleIdx="0" presStyleCnt="2">
        <dgm:presLayoutVars>
          <dgm:chMax val="0"/>
          <dgm:chPref val="0"/>
          <dgm:bulletEnabled val="1"/>
        </dgm:presLayoutVars>
      </dgm:prSet>
      <dgm:spPr/>
      <dgm:t>
        <a:bodyPr/>
        <a:lstStyle/>
        <a:p>
          <a:endParaRPr lang="en-US"/>
        </a:p>
      </dgm:t>
    </dgm:pt>
    <dgm:pt modelId="{E01963FA-0B43-477A-9784-BF54A0F50E8F}" type="pres">
      <dgm:prSet presAssocID="{1EC08AB0-EFF9-40D1-985F-4E8643AD5266}" presName="desTx" presStyleLbl="alignAccFollowNode1" presStyleIdx="0" presStyleCnt="2">
        <dgm:presLayoutVars>
          <dgm:bulletEnabled val="1"/>
        </dgm:presLayoutVars>
      </dgm:prSet>
      <dgm:spPr/>
      <dgm:t>
        <a:bodyPr/>
        <a:lstStyle/>
        <a:p>
          <a:endParaRPr lang="en-US"/>
        </a:p>
      </dgm:t>
    </dgm:pt>
    <dgm:pt modelId="{C9D49489-AABA-424F-9C32-7F9E2C432490}" type="pres">
      <dgm:prSet presAssocID="{F00CCC8D-131D-480E-A597-8965FF52927B}" presName="space" presStyleCnt="0"/>
      <dgm:spPr/>
      <dgm:t>
        <a:bodyPr/>
        <a:lstStyle/>
        <a:p>
          <a:endParaRPr lang="en-US"/>
        </a:p>
      </dgm:t>
    </dgm:pt>
    <dgm:pt modelId="{9874CCDD-6806-4CA9-9D30-1550B1107C1A}" type="pres">
      <dgm:prSet presAssocID="{12D86BD8-0F74-4BD1-9DC3-8482CA8BDEF5}" presName="composite" presStyleCnt="0"/>
      <dgm:spPr/>
      <dgm:t>
        <a:bodyPr/>
        <a:lstStyle/>
        <a:p>
          <a:endParaRPr lang="en-US"/>
        </a:p>
      </dgm:t>
    </dgm:pt>
    <dgm:pt modelId="{17FE70F8-604B-4B53-999C-9D1339EBE2C7}" type="pres">
      <dgm:prSet presAssocID="{12D86BD8-0F74-4BD1-9DC3-8482CA8BDEF5}" presName="parTx" presStyleLbl="alignNode1" presStyleIdx="1" presStyleCnt="2">
        <dgm:presLayoutVars>
          <dgm:chMax val="0"/>
          <dgm:chPref val="0"/>
          <dgm:bulletEnabled val="1"/>
        </dgm:presLayoutVars>
      </dgm:prSet>
      <dgm:spPr/>
      <dgm:t>
        <a:bodyPr/>
        <a:lstStyle/>
        <a:p>
          <a:endParaRPr lang="en-US"/>
        </a:p>
      </dgm:t>
    </dgm:pt>
    <dgm:pt modelId="{D3B1CCF0-4C46-4581-B7DE-02E68F70CA72}" type="pres">
      <dgm:prSet presAssocID="{12D86BD8-0F74-4BD1-9DC3-8482CA8BDEF5}" presName="desTx" presStyleLbl="alignAccFollowNode1" presStyleIdx="1" presStyleCnt="2">
        <dgm:presLayoutVars>
          <dgm:bulletEnabled val="1"/>
        </dgm:presLayoutVars>
      </dgm:prSet>
      <dgm:spPr/>
      <dgm:t>
        <a:bodyPr/>
        <a:lstStyle/>
        <a:p>
          <a:endParaRPr lang="en-US"/>
        </a:p>
      </dgm:t>
    </dgm:pt>
  </dgm:ptLst>
  <dgm:cxnLst>
    <dgm:cxn modelId="{264C76C0-0DD0-4C8B-A0BF-25ACB4AA40ED}" srcId="{12D86BD8-0F74-4BD1-9DC3-8482CA8BDEF5}" destId="{4B6C249E-AB38-4AB7-9831-3E1239AFE341}" srcOrd="0" destOrd="0" parTransId="{E4EEE021-04DE-42A8-A651-4C9705775789}" sibTransId="{8CE93E2E-36E6-4159-8D7D-7333521DC26D}"/>
    <dgm:cxn modelId="{3FEB8864-D9A4-42B9-B5D8-3080BD53B90E}" srcId="{12D86BD8-0F74-4BD1-9DC3-8482CA8BDEF5}" destId="{9A75A556-D25E-420B-8822-A4A2648B212A}" srcOrd="2" destOrd="0" parTransId="{DF528BAF-4514-463C-B521-DDF5B0E70574}" sibTransId="{EF4EDC67-9DFF-45C9-9013-91CDE2052A4F}"/>
    <dgm:cxn modelId="{904C6ABC-BD4A-488B-B037-003FE509B77A}" type="presOf" srcId="{9A75A556-D25E-420B-8822-A4A2648B212A}" destId="{D3B1CCF0-4C46-4581-B7DE-02E68F70CA72}" srcOrd="0" destOrd="2" presId="urn:microsoft.com/office/officeart/2005/8/layout/hList1"/>
    <dgm:cxn modelId="{823EF9EC-8077-45C1-9EE1-6D70A5126B88}" srcId="{B201EE62-A6D9-4304-9D1A-45D37D91852A}" destId="{1EC08AB0-EFF9-40D1-985F-4E8643AD5266}" srcOrd="0" destOrd="0" parTransId="{2507599C-498C-47BF-A9C3-CFAF12BC2570}" sibTransId="{F00CCC8D-131D-480E-A597-8965FF52927B}"/>
    <dgm:cxn modelId="{5584DBDE-16F7-4BC1-A6FE-FF291B69110A}" type="presOf" srcId="{845B48D4-53D4-47C7-B226-29D75B94B27E}" destId="{E01963FA-0B43-477A-9784-BF54A0F50E8F}" srcOrd="0" destOrd="1" presId="urn:microsoft.com/office/officeart/2005/8/layout/hList1"/>
    <dgm:cxn modelId="{44539FB7-E60A-4027-8D3E-16709CFA1EED}" srcId="{1EC08AB0-EFF9-40D1-985F-4E8643AD5266}" destId="{845B48D4-53D4-47C7-B226-29D75B94B27E}" srcOrd="1" destOrd="0" parTransId="{BE7E6481-7927-4710-8DEE-AD0F3FC914D8}" sibTransId="{86D6584D-78F7-4732-A0EE-C56EA972B546}"/>
    <dgm:cxn modelId="{E5764A2C-48D5-4F81-A757-A6C9E7C65A48}" type="presOf" srcId="{32013FCF-AE4E-4D91-A516-9E7CD87E3EDA}" destId="{D3B1CCF0-4C46-4581-B7DE-02E68F70CA72}" srcOrd="0" destOrd="1" presId="urn:microsoft.com/office/officeart/2005/8/layout/hList1"/>
    <dgm:cxn modelId="{8CD4956F-C6BF-40FA-A671-BA86AF16467B}" srcId="{1EC08AB0-EFF9-40D1-985F-4E8643AD5266}" destId="{7A73E2C1-BEFA-49BB-862B-0C7361D6EEE9}" srcOrd="0" destOrd="0" parTransId="{1638A737-926F-4E05-A29D-3F263625D50C}" sibTransId="{C784E66E-310C-46E0-8C67-ED2C89DD54E0}"/>
    <dgm:cxn modelId="{93DE3382-36A5-4BB2-8578-7A34DB778069}" type="presOf" srcId="{4B6C249E-AB38-4AB7-9831-3E1239AFE341}" destId="{D3B1CCF0-4C46-4581-B7DE-02E68F70CA72}" srcOrd="0" destOrd="0" presId="urn:microsoft.com/office/officeart/2005/8/layout/hList1"/>
    <dgm:cxn modelId="{44854E9B-2753-40BE-87AE-6577A1F95A61}" type="presOf" srcId="{1EC08AB0-EFF9-40D1-985F-4E8643AD5266}" destId="{82888F61-CA57-49E1-9A74-ECFACD02EA4E}" srcOrd="0" destOrd="0" presId="urn:microsoft.com/office/officeart/2005/8/layout/hList1"/>
    <dgm:cxn modelId="{ED2F9FC9-8871-4C0E-B041-AA9B2E91917C}" type="presOf" srcId="{7A73E2C1-BEFA-49BB-862B-0C7361D6EEE9}" destId="{E01963FA-0B43-477A-9784-BF54A0F50E8F}" srcOrd="0" destOrd="0" presId="urn:microsoft.com/office/officeart/2005/8/layout/hList1"/>
    <dgm:cxn modelId="{F55A1511-9903-4C50-B05E-9A2F8E5EE027}" type="presOf" srcId="{B201EE62-A6D9-4304-9D1A-45D37D91852A}" destId="{0ACCBF5A-64EB-457F-A7AB-B90618A2F676}" srcOrd="0" destOrd="0" presId="urn:microsoft.com/office/officeart/2005/8/layout/hList1"/>
    <dgm:cxn modelId="{2D592AE9-5550-4CA0-981B-D6582CD06AF8}" srcId="{12D86BD8-0F74-4BD1-9DC3-8482CA8BDEF5}" destId="{32013FCF-AE4E-4D91-A516-9E7CD87E3EDA}" srcOrd="1" destOrd="0" parTransId="{64BA324E-23A6-4729-8D0B-11C6FC85BE7F}" sibTransId="{DC503D53-AF0D-4683-89C9-E3ED56E0AF12}"/>
    <dgm:cxn modelId="{CA41D573-8818-49A0-93DC-7CFB31B5D00B}" type="presOf" srcId="{12D86BD8-0F74-4BD1-9DC3-8482CA8BDEF5}" destId="{17FE70F8-604B-4B53-999C-9D1339EBE2C7}" srcOrd="0" destOrd="0" presId="urn:microsoft.com/office/officeart/2005/8/layout/hList1"/>
    <dgm:cxn modelId="{F00CEF7C-A5E4-48A7-9A7E-10F1F57EC11D}" srcId="{B201EE62-A6D9-4304-9D1A-45D37D91852A}" destId="{12D86BD8-0F74-4BD1-9DC3-8482CA8BDEF5}" srcOrd="1" destOrd="0" parTransId="{5547FD5F-D2D2-4F72-B7E7-468055672D7F}" sibTransId="{A7B82B4C-6C2F-40E2-B317-FF8F262F3135}"/>
    <dgm:cxn modelId="{24AEC852-DDE0-41FB-B415-B851BA47440F}" type="presParOf" srcId="{0ACCBF5A-64EB-457F-A7AB-B90618A2F676}" destId="{3682B537-D287-4071-B36E-61F03AE9578C}" srcOrd="0" destOrd="0" presId="urn:microsoft.com/office/officeart/2005/8/layout/hList1"/>
    <dgm:cxn modelId="{7148ABFE-0B42-4ED7-AC06-AD14FF4AD1A7}" type="presParOf" srcId="{3682B537-D287-4071-B36E-61F03AE9578C}" destId="{82888F61-CA57-49E1-9A74-ECFACD02EA4E}" srcOrd="0" destOrd="0" presId="urn:microsoft.com/office/officeart/2005/8/layout/hList1"/>
    <dgm:cxn modelId="{CFF24080-FB23-4E9D-BB9B-25F020DE085F}" type="presParOf" srcId="{3682B537-D287-4071-B36E-61F03AE9578C}" destId="{E01963FA-0B43-477A-9784-BF54A0F50E8F}" srcOrd="1" destOrd="0" presId="urn:microsoft.com/office/officeart/2005/8/layout/hList1"/>
    <dgm:cxn modelId="{8D1BA22C-6547-4871-8DB7-2E5674E63DBA}" type="presParOf" srcId="{0ACCBF5A-64EB-457F-A7AB-B90618A2F676}" destId="{C9D49489-AABA-424F-9C32-7F9E2C432490}" srcOrd="1" destOrd="0" presId="urn:microsoft.com/office/officeart/2005/8/layout/hList1"/>
    <dgm:cxn modelId="{109FEC25-5284-47BC-98F5-3A1E14B1B97E}" type="presParOf" srcId="{0ACCBF5A-64EB-457F-A7AB-B90618A2F676}" destId="{9874CCDD-6806-4CA9-9D30-1550B1107C1A}" srcOrd="2" destOrd="0" presId="urn:microsoft.com/office/officeart/2005/8/layout/hList1"/>
    <dgm:cxn modelId="{3A8FACF1-F556-4680-8831-3ACD315E44AD}" type="presParOf" srcId="{9874CCDD-6806-4CA9-9D30-1550B1107C1A}" destId="{17FE70F8-604B-4B53-999C-9D1339EBE2C7}" srcOrd="0" destOrd="0" presId="urn:microsoft.com/office/officeart/2005/8/layout/hList1"/>
    <dgm:cxn modelId="{5ABD89D3-2F41-4A4B-80DF-D8EA8BC78F22}" type="presParOf" srcId="{9874CCDD-6806-4CA9-9D30-1550B1107C1A}" destId="{D3B1CCF0-4C46-4581-B7DE-02E68F70CA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37BF75B2-F307-461F-80E7-2B28BEB623A9}">
      <dgm:prSet custT="1"/>
      <dgm:spPr/>
      <dgm:t>
        <a:bodyPr/>
        <a:lstStyle/>
        <a:p>
          <a:r>
            <a:rPr lang="en-GB" sz="1800" dirty="0" smtClean="0"/>
            <a:t>Our grief at the time and the cruelty perpetrated against us was neither deemed worthy of attention, compassion and condolence by the government [of Pakistan] nor the public, perhaps due to fear of the </a:t>
          </a:r>
          <a:r>
            <a:rPr lang="en-GB" sz="1800" dirty="0" err="1" smtClean="0"/>
            <a:t>maulawis</a:t>
          </a:r>
          <a:r>
            <a:rPr lang="en-GB" sz="1800" dirty="0" smtClean="0"/>
            <a:t>. </a:t>
          </a:r>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GB" sz="1800" dirty="0" smtClean="0"/>
            <a:t>However, </a:t>
          </a:r>
          <a:r>
            <a:rPr lang="en-GB" sz="1800" dirty="0" err="1" smtClean="0"/>
            <a:t>Ahmadis</a:t>
          </a:r>
          <a:r>
            <a:rPr lang="en-GB" sz="1800" dirty="0" smtClean="0"/>
            <a:t> have compassion for mankind and we are moved to see humanity in distress</a:t>
          </a:r>
          <a:r>
            <a:rPr lang="en-GB" sz="1600" dirty="0" smtClean="0"/>
            <a:t>.  </a:t>
          </a:r>
          <a:endParaRPr lang="en-GB" sz="1600"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5F006A4A-1962-4451-814F-BBA0BF1161BC}">
      <dgm:prSet custT="1"/>
      <dgm:spPr/>
      <dgm:t>
        <a:bodyPr/>
        <a:lstStyle/>
        <a:p>
          <a:r>
            <a:rPr lang="en-GB" sz="1800" dirty="0" smtClean="0"/>
            <a:t>Mankind cried out against this injustice and cruelty towards over 100 innocent children</a:t>
          </a:r>
        </a:p>
      </dgm:t>
    </dgm:pt>
    <dgm:pt modelId="{EF73626A-BD71-4A62-9E3F-4EB2095B4C96}" type="sibTrans" cxnId="{F0E311D2-E62D-4479-8E46-5B1740EC1945}">
      <dgm:prSet/>
      <dgm:spPr/>
      <dgm:t>
        <a:bodyPr/>
        <a:lstStyle/>
        <a:p>
          <a:endParaRPr lang="en-US"/>
        </a:p>
      </dgm:t>
    </dgm:pt>
    <dgm:pt modelId="{A756375B-1E80-43F4-91D1-5072043D999C}" type="parTrans" cxnId="{F0E311D2-E62D-4479-8E46-5B1740EC1945}">
      <dgm:prSet/>
      <dgm:spPr/>
      <dgm:t>
        <a:bodyPr/>
        <a:lstStyle/>
        <a:p>
          <a:endParaRPr lang="en-US"/>
        </a:p>
      </dgm:t>
    </dgm:pt>
    <dgm:pt modelId="{E47F412E-5C76-4FFA-B128-00696B16AD48}">
      <dgm:prSet custT="1"/>
      <dgm:spPr/>
      <dgm:t>
        <a:bodyPr/>
        <a:lstStyle/>
        <a:p>
          <a:r>
            <a:rPr lang="en-GB" sz="1800" dirty="0" smtClean="0"/>
            <a:t>Such Brutality was also </a:t>
          </a:r>
          <a:r>
            <a:rPr lang="en-GB" sz="1800" dirty="0" smtClean="0"/>
            <a:t>seen four </a:t>
          </a:r>
          <a:r>
            <a:rPr lang="en-GB" sz="1800" dirty="0" smtClean="0"/>
            <a:t>and </a:t>
          </a:r>
          <a:r>
            <a:rPr lang="en-GB" sz="1800" dirty="0" smtClean="0"/>
            <a:t>half </a:t>
          </a:r>
          <a:r>
            <a:rPr lang="en-GB" sz="1800" dirty="0" smtClean="0"/>
            <a:t>years ago in our mosques in Lahore. </a:t>
          </a:r>
          <a:r>
            <a:rPr lang="en-GB" sz="1800" dirty="0" smtClean="0"/>
            <a:t>Our mosque attacks were reported by BBC among </a:t>
          </a:r>
          <a:r>
            <a:rPr lang="en-GB" sz="1800" dirty="0" smtClean="0"/>
            <a:t>the worst incidents in Pakistan in the last five years</a:t>
          </a:r>
        </a:p>
      </dgm:t>
    </dgm:pt>
    <dgm:pt modelId="{5F9356B7-4192-4242-81A2-8369FA657093}" type="sibTrans" cxnId="{05AA889F-BE0C-4DD4-8352-8784841AD227}">
      <dgm:prSet/>
      <dgm:spPr/>
      <dgm:t>
        <a:bodyPr/>
        <a:lstStyle/>
        <a:p>
          <a:endParaRPr lang="en-US"/>
        </a:p>
      </dgm:t>
    </dgm:pt>
    <dgm:pt modelId="{23701207-F63B-4C09-8244-FD0920651644}" type="parTrans" cxnId="{05AA889F-BE0C-4DD4-8352-8784841AD227}">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AE86B865-2BBA-411B-8E3B-9DB9D688CA87}" type="pres">
      <dgm:prSet presAssocID="{4DB537DD-255E-429E-BE2B-928A694A0E38}" presName="FourNodes_1" presStyleLbl="node1" presStyleIdx="0" presStyleCnt="4">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LinFactNeighborX="1240" custLinFactNeighborY="-9091">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X="105777" custScaleY="118182" custLinFactNeighborX="0" custLinFactNeighborY="-3030">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63AE3D58-88FE-41DB-BB07-853DD086DF13}" type="presOf" srcId="{E47F412E-5C76-4FFA-B128-00696B16AD48}" destId="{C862EE91-AAE7-4E4F-998B-F6B74CF915A2}" srcOrd="1" destOrd="0" presId="urn:microsoft.com/office/officeart/2005/8/layout/vProcess5"/>
    <dgm:cxn modelId="{4F411919-E2C4-4BB8-B695-065BDF6FE7DD}" type="presOf" srcId="{EF73626A-BD71-4A62-9E3F-4EB2095B4C96}" destId="{B0757395-9564-4876-9D60-5B7544CECAA0}" srcOrd="0" destOrd="0" presId="urn:microsoft.com/office/officeart/2005/8/layout/vProcess5"/>
    <dgm:cxn modelId="{FA4099D7-7FEF-4516-9506-27F4E75A5EC8}" type="presOf" srcId="{E47F412E-5C76-4FFA-B128-00696B16AD48}" destId="{49EED399-8B5F-42E3-BEAC-B54FEAE26206}" srcOrd="0" destOrd="0" presId="urn:microsoft.com/office/officeart/2005/8/layout/vProcess5"/>
    <dgm:cxn modelId="{C20D97F9-C6A6-42EE-8487-2A5F88AF60DC}" srcId="{4DB537DD-255E-429E-BE2B-928A694A0E38}" destId="{B9F25147-3FCF-48AD-8383-6E01FC143490}" srcOrd="3" destOrd="0" parTransId="{37448F9E-A6FE-42FB-9B92-9EC7A102545F}" sibTransId="{D6408711-EDE2-4304-A192-6AC4F2783D04}"/>
    <dgm:cxn modelId="{1FA24EA8-7437-4EDA-9D02-740857CD3F32}" type="presOf" srcId="{D9BC93A6-426D-4B0C-8ECC-18E81457666A}" destId="{33C3946A-38E4-413F-9AF7-3EFF0BFE27B8}" srcOrd="0" destOrd="0" presId="urn:microsoft.com/office/officeart/2005/8/layout/vProcess5"/>
    <dgm:cxn modelId="{85AF5643-B253-4B19-8181-6FC32BAE82C3}" type="presOf" srcId="{5F006A4A-1962-4451-814F-BBA0BF1161BC}" destId="{197A63DA-A5F1-4CB7-905D-BD687D0899AF}" srcOrd="1"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CE034295-75E9-49EF-8BD3-5BCDE9EB2297}" type="presOf" srcId="{4DB537DD-255E-429E-BE2B-928A694A0E38}" destId="{BE71E775-B41B-4936-891D-ACD34D519568}" srcOrd="0"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DB3A9A57-33C0-48F5-8A6D-368A9B0B50BA}" type="presOf" srcId="{5F9356B7-4192-4242-81A2-8369FA657093}" destId="{747C42E7-3A1B-41AE-B331-BB13A7E8A924}" srcOrd="0" destOrd="0" presId="urn:microsoft.com/office/officeart/2005/8/layout/vProcess5"/>
    <dgm:cxn modelId="{7F018464-8DEC-4D46-8E51-2A8D4881369D}" type="presOf" srcId="{37BF75B2-F307-461F-80E7-2B28BEB623A9}" destId="{84110911-B436-4743-9B9D-3FC62A3612CE}" srcOrd="1" destOrd="0" presId="urn:microsoft.com/office/officeart/2005/8/layout/vProcess5"/>
    <dgm:cxn modelId="{EFC011CA-7483-434D-8D65-56C25E304C5D}" type="presOf" srcId="{B9F25147-3FCF-48AD-8383-6E01FC143490}" destId="{6142A703-50FC-45B4-9A77-6EB201858AA9}" srcOrd="1"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FB06ED36-EB25-4138-B828-8514C21052EA}" type="presOf" srcId="{B9F25147-3FCF-48AD-8383-6E01FC143490}" destId="{859EC82C-E9E2-4EC6-AFF1-C51A0C28A5FD}" srcOrd="0" destOrd="0" presId="urn:microsoft.com/office/officeart/2005/8/layout/vProcess5"/>
    <dgm:cxn modelId="{3E1B5407-EE36-4839-AE0F-22A0D5F3CD65}" type="presOf" srcId="{37BF75B2-F307-461F-80E7-2B28BEB623A9}" destId="{154C1BFA-C230-4772-BCBA-843D9516FF8F}" srcOrd="0" destOrd="0" presId="urn:microsoft.com/office/officeart/2005/8/layout/vProcess5"/>
    <dgm:cxn modelId="{CB31236C-7B4E-45BD-B79A-A09B5C87E488}" type="presOf" srcId="{5F006A4A-1962-4451-814F-BBA0BF1161BC}" destId="{AE86B865-2BBA-411B-8E3B-9DB9D688CA87}" srcOrd="0" destOrd="0" presId="urn:microsoft.com/office/officeart/2005/8/layout/vProcess5"/>
    <dgm:cxn modelId="{17EFD084-672C-4957-B0F0-F88067A5AF85}" type="presParOf" srcId="{BE71E775-B41B-4936-891D-ACD34D519568}" destId="{9B4A45A2-4038-4364-8C71-C0D2E2B356C0}" srcOrd="0" destOrd="0" presId="urn:microsoft.com/office/officeart/2005/8/layout/vProcess5"/>
    <dgm:cxn modelId="{CBC86CDA-1615-45ED-BBDE-A3BB50CE33C2}" type="presParOf" srcId="{BE71E775-B41B-4936-891D-ACD34D519568}" destId="{AE86B865-2BBA-411B-8E3B-9DB9D688CA87}" srcOrd="1" destOrd="0" presId="urn:microsoft.com/office/officeart/2005/8/layout/vProcess5"/>
    <dgm:cxn modelId="{754E7BE7-B62C-45D7-92AE-EA25C3D9385F}" type="presParOf" srcId="{BE71E775-B41B-4936-891D-ACD34D519568}" destId="{49EED399-8B5F-42E3-BEAC-B54FEAE26206}" srcOrd="2" destOrd="0" presId="urn:microsoft.com/office/officeart/2005/8/layout/vProcess5"/>
    <dgm:cxn modelId="{0BCD5F86-A842-492B-9E86-116E32CBC5D3}" type="presParOf" srcId="{BE71E775-B41B-4936-891D-ACD34D519568}" destId="{154C1BFA-C230-4772-BCBA-843D9516FF8F}" srcOrd="3" destOrd="0" presId="urn:microsoft.com/office/officeart/2005/8/layout/vProcess5"/>
    <dgm:cxn modelId="{372D2E1F-5796-40BD-9E5D-1DD8E2488A0F}" type="presParOf" srcId="{BE71E775-B41B-4936-891D-ACD34D519568}" destId="{859EC82C-E9E2-4EC6-AFF1-C51A0C28A5FD}" srcOrd="4" destOrd="0" presId="urn:microsoft.com/office/officeart/2005/8/layout/vProcess5"/>
    <dgm:cxn modelId="{124D761C-2030-4ED8-8499-05526BDF10CB}" type="presParOf" srcId="{BE71E775-B41B-4936-891D-ACD34D519568}" destId="{B0757395-9564-4876-9D60-5B7544CECAA0}" srcOrd="5" destOrd="0" presId="urn:microsoft.com/office/officeart/2005/8/layout/vProcess5"/>
    <dgm:cxn modelId="{A135C8DA-2349-43F7-824C-9B053C2AB08C}" type="presParOf" srcId="{BE71E775-B41B-4936-891D-ACD34D519568}" destId="{747C42E7-3A1B-41AE-B331-BB13A7E8A924}" srcOrd="6" destOrd="0" presId="urn:microsoft.com/office/officeart/2005/8/layout/vProcess5"/>
    <dgm:cxn modelId="{3B1F8CB9-A32F-425B-B52C-8C055ABB086F}" type="presParOf" srcId="{BE71E775-B41B-4936-891D-ACD34D519568}" destId="{33C3946A-38E4-413F-9AF7-3EFF0BFE27B8}" srcOrd="7" destOrd="0" presId="urn:microsoft.com/office/officeart/2005/8/layout/vProcess5"/>
    <dgm:cxn modelId="{51E16546-D6D0-481A-9FB4-8609D477A208}" type="presParOf" srcId="{BE71E775-B41B-4936-891D-ACD34D519568}" destId="{197A63DA-A5F1-4CB7-905D-BD687D0899AF}" srcOrd="8" destOrd="0" presId="urn:microsoft.com/office/officeart/2005/8/layout/vProcess5"/>
    <dgm:cxn modelId="{C2AA10F9-C412-4E51-B15F-94941A623112}" type="presParOf" srcId="{BE71E775-B41B-4936-891D-ACD34D519568}" destId="{C862EE91-AAE7-4E4F-998B-F6B74CF915A2}" srcOrd="9" destOrd="0" presId="urn:microsoft.com/office/officeart/2005/8/layout/vProcess5"/>
    <dgm:cxn modelId="{C90FD8FF-A0A3-4609-8FF5-06B2D5CAA32B}" type="presParOf" srcId="{BE71E775-B41B-4936-891D-ACD34D519568}" destId="{84110911-B436-4743-9B9D-3FC62A3612CE}" srcOrd="10" destOrd="0" presId="urn:microsoft.com/office/officeart/2005/8/layout/vProcess5"/>
    <dgm:cxn modelId="{8632B3C3-541C-498B-AB54-570586DE0E29}"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4CE85-76A3-4785-8412-83383F46843A}"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n-US"/>
        </a:p>
      </dgm:t>
    </dgm:pt>
    <dgm:pt modelId="{A71B7093-6671-4D63-A6AE-D4B3474CDEDD}">
      <dgm:prSet phldrT="[Text]" custT="1"/>
      <dgm:spPr/>
      <dgm:t>
        <a:bodyPr/>
        <a:lstStyle/>
        <a:p>
          <a:r>
            <a:rPr lang="en-GB" sz="1800" dirty="0" smtClean="0"/>
            <a:t>The incident had a great impact on </a:t>
          </a:r>
          <a:r>
            <a:rPr lang="en-GB" sz="1800" dirty="0" err="1" smtClean="0"/>
            <a:t>Hazrat</a:t>
          </a:r>
          <a:r>
            <a:rPr lang="en-GB" sz="1800" dirty="0" smtClean="0"/>
            <a:t> </a:t>
          </a:r>
          <a:r>
            <a:rPr lang="en-GB" sz="1800" dirty="0" err="1" smtClean="0"/>
            <a:t>Khalifatul</a:t>
          </a:r>
          <a:r>
            <a:rPr lang="en-GB" sz="1800" dirty="0" smtClean="0"/>
            <a:t> </a:t>
          </a:r>
          <a:r>
            <a:rPr lang="en-GB" sz="1800" dirty="0" err="1" smtClean="0"/>
            <a:t>Masih</a:t>
          </a:r>
          <a:r>
            <a:rPr lang="en-GB" sz="1800" dirty="0" smtClean="0"/>
            <a:t> throughout the day</a:t>
          </a:r>
          <a:endParaRPr lang="en-US" sz="1800" b="1" dirty="0"/>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GB" sz="1800" dirty="0" smtClean="0"/>
            <a:t>Many letters were received by </a:t>
          </a:r>
          <a:r>
            <a:rPr lang="en-GB" sz="1800" dirty="0" err="1" smtClean="0"/>
            <a:t>Hazrat</a:t>
          </a:r>
          <a:r>
            <a:rPr lang="en-GB" sz="1800" dirty="0" smtClean="0"/>
            <a:t> </a:t>
          </a:r>
          <a:r>
            <a:rPr lang="en-GB" sz="1800" dirty="0" err="1" smtClean="0"/>
            <a:t>Khalifatul</a:t>
          </a:r>
          <a:r>
            <a:rPr lang="en-GB" sz="1800" dirty="0" smtClean="0"/>
            <a:t> </a:t>
          </a:r>
          <a:r>
            <a:rPr lang="en-GB" sz="1800" dirty="0" err="1" smtClean="0"/>
            <a:t>Masih</a:t>
          </a:r>
          <a:r>
            <a:rPr lang="en-GB" sz="1800" dirty="0" smtClean="0"/>
            <a:t> expressing pain and distress.</a:t>
          </a:r>
          <a:endParaRPr lang="en-GB" sz="1800" b="1" u="sng" dirty="0" smtClean="0"/>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5AAA3BD0-E67A-4F71-A179-06DF2F1C896D}">
      <dgm:prSet custT="1"/>
      <dgm:spPr/>
      <dgm:t>
        <a:bodyPr/>
        <a:lstStyle/>
        <a:p>
          <a:r>
            <a:rPr lang="en-GB" sz="1800" dirty="0" smtClean="0"/>
            <a:t>Seeing these incidents one is reminded of the oppressions committed against </a:t>
          </a:r>
          <a:r>
            <a:rPr lang="en-GB" sz="1800" dirty="0" err="1" smtClean="0"/>
            <a:t>Ahmadis</a:t>
          </a:r>
          <a:r>
            <a:rPr lang="en-GB" sz="1800" dirty="0" smtClean="0"/>
            <a:t> but one also empathise with the loss of innocent lives. </a:t>
          </a:r>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AB0FD37B-2777-456A-9B63-D9DE7AC8A7D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t>And in such a situation one prays for the destruction of the cruel.</a:t>
          </a:r>
        </a:p>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t> May God soon rid the country of these vicious and wicked people, and rid all Muslim countries of them.</a:t>
          </a:r>
          <a:endParaRPr lang="en-US" sz="1800" b="1" u="sng" dirty="0"/>
        </a:p>
      </dgm:t>
    </dgm:pt>
    <dgm:pt modelId="{0FABC736-CF30-409D-9582-F198ABAD6983}" type="parTrans" cxnId="{77AA95F5-068A-4CAA-8556-60E079848703}">
      <dgm:prSet/>
      <dgm:spPr/>
      <dgm:t>
        <a:bodyPr/>
        <a:lstStyle/>
        <a:p>
          <a:endParaRPr lang="en-US"/>
        </a:p>
      </dgm:t>
    </dgm:pt>
    <dgm:pt modelId="{119DFD99-1ECC-4AC7-B64C-1E3B7AF0E231}" type="sibTrans" cxnId="{77AA95F5-068A-4CAA-8556-60E079848703}">
      <dgm:prSet/>
      <dgm:spPr/>
      <dgm:t>
        <a:bodyPr/>
        <a:lstStyle/>
        <a:p>
          <a:endParaRPr lang="en-US"/>
        </a:p>
      </dgm:t>
    </dgm:pt>
    <dgm:pt modelId="{CEBC5FE4-3A8D-432A-A74D-50610ACC6D6D}" type="pres">
      <dgm:prSet presAssocID="{7EF4CE85-76A3-4785-8412-83383F46843A}" presName="Name0" presStyleCnt="0">
        <dgm:presLayoutVars>
          <dgm:dir/>
          <dgm:animLvl val="lvl"/>
          <dgm:resizeHandles val="exact"/>
        </dgm:presLayoutVars>
      </dgm:prSet>
      <dgm:spPr/>
      <dgm:t>
        <a:bodyPr/>
        <a:lstStyle/>
        <a:p>
          <a:endParaRPr lang="en-US"/>
        </a:p>
      </dgm:t>
    </dgm:pt>
    <dgm:pt modelId="{78B0C5CF-E070-412A-9FDF-F614DD6B3002}" type="pres">
      <dgm:prSet presAssocID="{AB0FD37B-2777-456A-9B63-D9DE7AC8A7DB}" presName="boxAndChildren" presStyleCnt="0"/>
      <dgm:spPr/>
      <dgm:t>
        <a:bodyPr/>
        <a:lstStyle/>
        <a:p>
          <a:endParaRPr lang="en-US"/>
        </a:p>
      </dgm:t>
    </dgm:pt>
    <dgm:pt modelId="{2BC5B8AC-9D0C-468B-95C8-33897D0B506D}" type="pres">
      <dgm:prSet presAssocID="{AB0FD37B-2777-456A-9B63-D9DE7AC8A7DB}" presName="parentTextBox" presStyleLbl="node1" presStyleIdx="0" presStyleCnt="4" custScaleY="136636"/>
      <dgm:spPr/>
      <dgm:t>
        <a:bodyPr/>
        <a:lstStyle/>
        <a:p>
          <a:endParaRPr lang="en-US"/>
        </a:p>
      </dgm:t>
    </dgm:pt>
    <dgm:pt modelId="{9438D0F3-BBE6-4E8E-A7DE-DC24039DAD54}" type="pres">
      <dgm:prSet presAssocID="{37857880-4980-4E63-B5C9-C53A9DA3309D}" presName="sp" presStyleCnt="0"/>
      <dgm:spPr/>
      <dgm:t>
        <a:bodyPr/>
        <a:lstStyle/>
        <a:p>
          <a:endParaRPr lang="en-US"/>
        </a:p>
      </dgm:t>
    </dgm:pt>
    <dgm:pt modelId="{8C2B2AC2-1BDB-430F-ACB8-BECA515750CF}" type="pres">
      <dgm:prSet presAssocID="{5AAA3BD0-E67A-4F71-A179-06DF2F1C896D}" presName="arrowAndChildren" presStyleCnt="0"/>
      <dgm:spPr/>
      <dgm:t>
        <a:bodyPr/>
        <a:lstStyle/>
        <a:p>
          <a:endParaRPr lang="en-US"/>
        </a:p>
      </dgm:t>
    </dgm:pt>
    <dgm:pt modelId="{5B0EB79D-710A-41E3-9995-05FF0848B59A}" type="pres">
      <dgm:prSet presAssocID="{5AAA3BD0-E67A-4F71-A179-06DF2F1C896D}" presName="parentTextArrow" presStyleLbl="node1" presStyleIdx="1" presStyleCnt="4"/>
      <dgm:spPr/>
      <dgm:t>
        <a:bodyPr/>
        <a:lstStyle/>
        <a:p>
          <a:endParaRPr lang="en-US"/>
        </a:p>
      </dgm:t>
    </dgm:pt>
    <dgm:pt modelId="{5BA532E5-DCCB-4039-BCD1-0CFC5E2D7BAC}" type="pres">
      <dgm:prSet presAssocID="{C1AB14E2-A25A-4134-A29B-D5192287768E}" presName="sp" presStyleCnt="0"/>
      <dgm:spPr/>
      <dgm:t>
        <a:bodyPr/>
        <a:lstStyle/>
        <a:p>
          <a:endParaRPr lang="en-US"/>
        </a:p>
      </dgm:t>
    </dgm:pt>
    <dgm:pt modelId="{7A915DFA-1B37-4D2A-9724-18D4A2996388}" type="pres">
      <dgm:prSet presAssocID="{2BC3E001-C9AF-4372-96A1-487F9AA702FD}" presName="arrowAndChildren" presStyleCnt="0"/>
      <dgm:spPr/>
      <dgm:t>
        <a:bodyPr/>
        <a:lstStyle/>
        <a:p>
          <a:endParaRPr lang="en-US"/>
        </a:p>
      </dgm:t>
    </dgm:pt>
    <dgm:pt modelId="{012AC418-F7D4-4CD7-A8D2-CE2AD6F4C918}" type="pres">
      <dgm:prSet presAssocID="{2BC3E001-C9AF-4372-96A1-487F9AA702FD}" presName="parentTextArrow" presStyleLbl="node1" presStyleIdx="2" presStyleCnt="4"/>
      <dgm:spPr/>
      <dgm:t>
        <a:bodyPr/>
        <a:lstStyle/>
        <a:p>
          <a:endParaRPr lang="en-US"/>
        </a:p>
      </dgm:t>
    </dgm:pt>
    <dgm:pt modelId="{E58C7BB1-D706-4374-B6E4-1523011D9792}" type="pres">
      <dgm:prSet presAssocID="{65BD6E3D-EA18-497C-88D0-9D21563DF97C}" presName="sp" presStyleCnt="0"/>
      <dgm:spPr/>
      <dgm:t>
        <a:bodyPr/>
        <a:lstStyle/>
        <a:p>
          <a:endParaRPr lang="en-US"/>
        </a:p>
      </dgm:t>
    </dgm:pt>
    <dgm:pt modelId="{7EFCEB3F-7C7B-48DC-8392-8DAD587584AD}" type="pres">
      <dgm:prSet presAssocID="{A71B7093-6671-4D63-A6AE-D4B3474CDEDD}" presName="arrowAndChildren" presStyleCnt="0"/>
      <dgm:spPr/>
      <dgm:t>
        <a:bodyPr/>
        <a:lstStyle/>
        <a:p>
          <a:endParaRPr lang="en-US"/>
        </a:p>
      </dgm:t>
    </dgm:pt>
    <dgm:pt modelId="{943EECB9-9A99-4534-9510-E5A3E8FDFBFE}" type="pres">
      <dgm:prSet presAssocID="{A71B7093-6671-4D63-A6AE-D4B3474CDEDD}" presName="parentTextArrow" presStyleLbl="node1" presStyleIdx="3" presStyleCnt="4" custLinFactNeighborY="-59283"/>
      <dgm:spPr/>
      <dgm:t>
        <a:bodyPr/>
        <a:lstStyle/>
        <a:p>
          <a:endParaRPr lang="en-US"/>
        </a:p>
      </dgm:t>
    </dgm:pt>
  </dgm:ptLst>
  <dgm:cxnLst>
    <dgm:cxn modelId="{D16720A5-EEFC-4543-8A3D-B27E58ADFB58}" srcId="{7EF4CE85-76A3-4785-8412-83383F46843A}" destId="{2BC3E001-C9AF-4372-96A1-487F9AA702FD}" srcOrd="1" destOrd="0" parTransId="{06B4E41C-C535-4246-B1F2-B923BEDE6D4B}" sibTransId="{C1AB14E2-A25A-4134-A29B-D5192287768E}"/>
    <dgm:cxn modelId="{33D8F1D6-2493-41B6-A14D-3F57CF005AAD}" type="presOf" srcId="{7EF4CE85-76A3-4785-8412-83383F46843A}" destId="{CEBC5FE4-3A8D-432A-A74D-50610ACC6D6D}" srcOrd="0" destOrd="0" presId="urn:microsoft.com/office/officeart/2005/8/layout/process4"/>
    <dgm:cxn modelId="{77AA95F5-068A-4CAA-8556-60E079848703}" srcId="{7EF4CE85-76A3-4785-8412-83383F46843A}" destId="{AB0FD37B-2777-456A-9B63-D9DE7AC8A7DB}" srcOrd="3" destOrd="0" parTransId="{0FABC736-CF30-409D-9582-F198ABAD6983}" sibTransId="{119DFD99-1ECC-4AC7-B64C-1E3B7AF0E231}"/>
    <dgm:cxn modelId="{501AA891-3810-4CA2-8D15-7DAB33BA3CC7}" type="presOf" srcId="{A71B7093-6671-4D63-A6AE-D4B3474CDEDD}" destId="{943EECB9-9A99-4534-9510-E5A3E8FDFBFE}" srcOrd="0" destOrd="0" presId="urn:microsoft.com/office/officeart/2005/8/layout/process4"/>
    <dgm:cxn modelId="{EE1AF9AD-8A27-4A3E-868D-AF9D165FBBCF}" type="presOf" srcId="{2BC3E001-C9AF-4372-96A1-487F9AA702FD}" destId="{012AC418-F7D4-4CD7-A8D2-CE2AD6F4C918}" srcOrd="0" destOrd="0" presId="urn:microsoft.com/office/officeart/2005/8/layout/process4"/>
    <dgm:cxn modelId="{728659E2-3947-421D-BA25-94DDDE570E48}" type="presOf" srcId="{5AAA3BD0-E67A-4F71-A179-06DF2F1C896D}" destId="{5B0EB79D-710A-41E3-9995-05FF0848B59A}" srcOrd="0" destOrd="0" presId="urn:microsoft.com/office/officeart/2005/8/layout/process4"/>
    <dgm:cxn modelId="{1F8F281C-23B9-4199-8BB6-DB4C6D500AD5}" srcId="{7EF4CE85-76A3-4785-8412-83383F46843A}" destId="{A71B7093-6671-4D63-A6AE-D4B3474CDEDD}" srcOrd="0" destOrd="0" parTransId="{F2C3E6B5-5D14-40F9-925F-56B290FDC221}" sibTransId="{65BD6E3D-EA18-497C-88D0-9D21563DF97C}"/>
    <dgm:cxn modelId="{B23468B9-325F-4AE1-9061-6BD860A7A4FD}" srcId="{7EF4CE85-76A3-4785-8412-83383F46843A}" destId="{5AAA3BD0-E67A-4F71-A179-06DF2F1C896D}" srcOrd="2" destOrd="0" parTransId="{BD0B222D-2CEF-41FB-B511-B1DD12AFEFC2}" sibTransId="{37857880-4980-4E63-B5C9-C53A9DA3309D}"/>
    <dgm:cxn modelId="{9A9FC58F-692B-49E0-BF23-4DD911437B3F}" type="presOf" srcId="{AB0FD37B-2777-456A-9B63-D9DE7AC8A7DB}" destId="{2BC5B8AC-9D0C-468B-95C8-33897D0B506D}" srcOrd="0" destOrd="0" presId="urn:microsoft.com/office/officeart/2005/8/layout/process4"/>
    <dgm:cxn modelId="{77438A0A-2178-47A5-825E-15A155A33964}" type="presParOf" srcId="{CEBC5FE4-3A8D-432A-A74D-50610ACC6D6D}" destId="{78B0C5CF-E070-412A-9FDF-F614DD6B3002}" srcOrd="0" destOrd="0" presId="urn:microsoft.com/office/officeart/2005/8/layout/process4"/>
    <dgm:cxn modelId="{BC565F9D-7214-4417-B422-1BB4785DBBD9}" type="presParOf" srcId="{78B0C5CF-E070-412A-9FDF-F614DD6B3002}" destId="{2BC5B8AC-9D0C-468B-95C8-33897D0B506D}" srcOrd="0" destOrd="0" presId="urn:microsoft.com/office/officeart/2005/8/layout/process4"/>
    <dgm:cxn modelId="{493B8D85-7B08-4E95-9266-B16D876F2C1C}" type="presParOf" srcId="{CEBC5FE4-3A8D-432A-A74D-50610ACC6D6D}" destId="{9438D0F3-BBE6-4E8E-A7DE-DC24039DAD54}" srcOrd="1" destOrd="0" presId="urn:microsoft.com/office/officeart/2005/8/layout/process4"/>
    <dgm:cxn modelId="{52EB4382-913A-43AF-9CD2-0B57FE01FC35}" type="presParOf" srcId="{CEBC5FE4-3A8D-432A-A74D-50610ACC6D6D}" destId="{8C2B2AC2-1BDB-430F-ACB8-BECA515750CF}" srcOrd="2" destOrd="0" presId="urn:microsoft.com/office/officeart/2005/8/layout/process4"/>
    <dgm:cxn modelId="{B7957D43-D2E0-459A-ACF0-F8B8313DA49F}" type="presParOf" srcId="{8C2B2AC2-1BDB-430F-ACB8-BECA515750CF}" destId="{5B0EB79D-710A-41E3-9995-05FF0848B59A}" srcOrd="0" destOrd="0" presId="urn:microsoft.com/office/officeart/2005/8/layout/process4"/>
    <dgm:cxn modelId="{B966C9CB-0E12-4188-ABF2-120D178E9C61}" type="presParOf" srcId="{CEBC5FE4-3A8D-432A-A74D-50610ACC6D6D}" destId="{5BA532E5-DCCB-4039-BCD1-0CFC5E2D7BAC}" srcOrd="3" destOrd="0" presId="urn:microsoft.com/office/officeart/2005/8/layout/process4"/>
    <dgm:cxn modelId="{03794E71-96BD-4BE1-A502-A073EEADDBD7}" type="presParOf" srcId="{CEBC5FE4-3A8D-432A-A74D-50610ACC6D6D}" destId="{7A915DFA-1B37-4D2A-9724-18D4A2996388}" srcOrd="4" destOrd="0" presId="urn:microsoft.com/office/officeart/2005/8/layout/process4"/>
    <dgm:cxn modelId="{D73DB6A9-31BE-46D7-9D2C-14B921DF5319}" type="presParOf" srcId="{7A915DFA-1B37-4D2A-9724-18D4A2996388}" destId="{012AC418-F7D4-4CD7-A8D2-CE2AD6F4C918}" srcOrd="0" destOrd="0" presId="urn:microsoft.com/office/officeart/2005/8/layout/process4"/>
    <dgm:cxn modelId="{ABBB2243-7476-47B0-B403-985A4768E7E9}" type="presParOf" srcId="{CEBC5FE4-3A8D-432A-A74D-50610ACC6D6D}" destId="{E58C7BB1-D706-4374-B6E4-1523011D9792}" srcOrd="5" destOrd="0" presId="urn:microsoft.com/office/officeart/2005/8/layout/process4"/>
    <dgm:cxn modelId="{95D5DBF2-17CD-4859-9211-4ABF6355B7CB}" type="presParOf" srcId="{CEBC5FE4-3A8D-432A-A74D-50610ACC6D6D}" destId="{7EFCEB3F-7C7B-48DC-8392-8DAD587584AD}" srcOrd="6" destOrd="0" presId="urn:microsoft.com/office/officeart/2005/8/layout/process4"/>
    <dgm:cxn modelId="{41508C2D-60F9-417E-A181-E7EAAB15A1CD}" type="presParOf" srcId="{7EFCEB3F-7C7B-48DC-8392-8DAD587584AD}" destId="{943EECB9-9A99-4534-9510-E5A3E8FDFBF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4CE85-76A3-4785-8412-83383F46843A}" type="doc">
      <dgm:prSet loTypeId="urn:microsoft.com/office/officeart/2005/8/layout/pList1" loCatId="list" qsTypeId="urn:microsoft.com/office/officeart/2005/8/quickstyle/simple1" qsCatId="simple" csTypeId="urn:microsoft.com/office/officeart/2005/8/colors/accent3_2" csCatId="accent3" phldr="1"/>
      <dgm:spPr/>
      <dgm:t>
        <a:bodyPr/>
        <a:lstStyle/>
        <a:p>
          <a:endParaRPr lang="en-US"/>
        </a:p>
      </dgm:t>
    </dgm:pt>
    <dgm:pt modelId="{A71B7093-6671-4D63-A6AE-D4B3474CDEDD}">
      <dgm:prSet phldrT="[Text]" custT="1"/>
      <dgm:spPr/>
      <dgm:t>
        <a:bodyPr/>
        <a:lstStyle/>
        <a:p>
          <a:r>
            <a:rPr lang="en-GB" sz="1800" dirty="0" smtClean="0"/>
            <a:t>Extremism and cruelty is a tragedy of almost every Muslim country, </a:t>
          </a:r>
          <a:r>
            <a:rPr lang="en-GB" sz="1800" dirty="0" err="1" smtClean="0"/>
            <a:t>e.g</a:t>
          </a:r>
          <a:r>
            <a:rPr lang="en-GB" sz="1800" dirty="0" smtClean="0"/>
            <a:t> Iraq, Syria and Libya</a:t>
          </a:r>
          <a:endParaRPr lang="en-US" sz="1800" b="1" dirty="0">
            <a:solidFill>
              <a:schemeClr val="tx1"/>
            </a:solidFill>
          </a:endParaRPr>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GB" sz="1800" dirty="0" smtClean="0"/>
            <a:t>In the anti-government disturbances in Syria about 130,000 people have died, 6600 of which were children and about one-third were civilians</a:t>
          </a:r>
          <a:endParaRPr lang="en-GB" sz="1800" u="sng" dirty="0" smtClean="0">
            <a:solidFill>
              <a:schemeClr val="tx1"/>
            </a:solidFill>
          </a:endParaRPr>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E922B7E8-E95D-42E9-8CDC-4FA41E07C277}">
      <dgm:prSet custT="1"/>
      <dgm:spPr/>
      <dgm:t>
        <a:bodyPr/>
        <a:lstStyle/>
        <a:p>
          <a:r>
            <a:rPr lang="en-GB" sz="1800" dirty="0" smtClean="0"/>
            <a:t>ISIS has killed thousands and hundreds of women and girls have been lined up and executed because they refused to marry ISIS men</a:t>
          </a:r>
          <a:endParaRPr lang="en-GB" sz="1800" dirty="0" smtClean="0">
            <a:solidFill>
              <a:schemeClr val="tx1"/>
            </a:solidFill>
          </a:endParaRPr>
        </a:p>
      </dgm:t>
    </dgm:pt>
    <dgm:pt modelId="{095DC142-7112-43B8-9CDD-F15D66BBAF76}" type="parTrans" cxnId="{62E17B22-C8A6-4D2C-AE29-2B1719A9816E}">
      <dgm:prSet/>
      <dgm:spPr/>
      <dgm:t>
        <a:bodyPr/>
        <a:lstStyle/>
        <a:p>
          <a:endParaRPr lang="en-US"/>
        </a:p>
      </dgm:t>
    </dgm:pt>
    <dgm:pt modelId="{F7013310-BF65-424E-819E-FF2CD14446C3}" type="sibTrans" cxnId="{62E17B22-C8A6-4D2C-AE29-2B1719A9816E}">
      <dgm:prSet/>
      <dgm:spPr/>
      <dgm:t>
        <a:bodyPr/>
        <a:lstStyle/>
        <a:p>
          <a:endParaRPr lang="en-US"/>
        </a:p>
      </dgm:t>
    </dgm:pt>
    <dgm:pt modelId="{5AAA3BD0-E67A-4F71-A179-06DF2F1C896D}">
      <dgm:prSet custT="1"/>
      <dgm:spPr/>
      <dgm:t>
        <a:bodyPr/>
        <a:lstStyle/>
        <a:p>
          <a:r>
            <a:rPr lang="en-GB" sz="1800" dirty="0" smtClean="0"/>
            <a:t>According to another source the number of victims of this oppression and destruction is far greater.</a:t>
          </a:r>
          <a:endParaRPr lang="en-GB" sz="1800" b="1" u="sng" dirty="0" smtClean="0">
            <a:solidFill>
              <a:schemeClr val="tx1"/>
            </a:solidFill>
          </a:endParaRPr>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0A5EC064-D31E-4FF9-9707-2F47D99ACF2C}" type="pres">
      <dgm:prSet presAssocID="{7EF4CE85-76A3-4785-8412-83383F46843A}" presName="Name0" presStyleCnt="0">
        <dgm:presLayoutVars>
          <dgm:dir/>
          <dgm:resizeHandles val="exact"/>
        </dgm:presLayoutVars>
      </dgm:prSet>
      <dgm:spPr/>
      <dgm:t>
        <a:bodyPr/>
        <a:lstStyle/>
        <a:p>
          <a:endParaRPr lang="en-US"/>
        </a:p>
      </dgm:t>
    </dgm:pt>
    <dgm:pt modelId="{5011903F-816D-40EC-A81E-7F43860AA523}" type="pres">
      <dgm:prSet presAssocID="{A71B7093-6671-4D63-A6AE-D4B3474CDEDD}" presName="compNode" presStyleCnt="0"/>
      <dgm:spPr/>
    </dgm:pt>
    <dgm:pt modelId="{1B22E371-C617-481A-88DF-A32BD69834AC}" type="pres">
      <dgm:prSet presAssocID="{A71B7093-6671-4D63-A6AE-D4B3474CDEDD}" presName="pictRect" presStyleLbl="node1" presStyleIdx="0" presStyleCnt="4" custScaleY="91512" custLinFactNeighborX="-68" custLinFactNeighborY="-49522"/>
      <dgm:spPr>
        <a:blipFill rotWithShape="0">
          <a:blip xmlns:r="http://schemas.openxmlformats.org/officeDocument/2006/relationships" r:embed="rId1"/>
          <a:stretch>
            <a:fillRect/>
          </a:stretch>
        </a:blipFill>
      </dgm:spPr>
      <dgm:t>
        <a:bodyPr/>
        <a:lstStyle/>
        <a:p>
          <a:endParaRPr lang="en-US"/>
        </a:p>
      </dgm:t>
    </dgm:pt>
    <dgm:pt modelId="{4DBD8687-C3D6-4D5D-A798-0EBD76D73E50}" type="pres">
      <dgm:prSet presAssocID="{A71B7093-6671-4D63-A6AE-D4B3474CDEDD}" presName="textRect" presStyleLbl="revTx" presStyleIdx="0" presStyleCnt="4" custLinFactNeighborX="-68" custLinFactNeighborY="-76841">
        <dgm:presLayoutVars>
          <dgm:bulletEnabled val="1"/>
        </dgm:presLayoutVars>
      </dgm:prSet>
      <dgm:spPr/>
      <dgm:t>
        <a:bodyPr/>
        <a:lstStyle/>
        <a:p>
          <a:endParaRPr lang="en-US"/>
        </a:p>
      </dgm:t>
    </dgm:pt>
    <dgm:pt modelId="{D6365202-0445-4588-8B54-2E972DE9054D}" type="pres">
      <dgm:prSet presAssocID="{65BD6E3D-EA18-497C-88D0-9D21563DF97C}" presName="sibTrans" presStyleLbl="sibTrans2D1" presStyleIdx="0" presStyleCnt="0"/>
      <dgm:spPr/>
      <dgm:t>
        <a:bodyPr/>
        <a:lstStyle/>
        <a:p>
          <a:endParaRPr lang="en-US"/>
        </a:p>
      </dgm:t>
    </dgm:pt>
    <dgm:pt modelId="{CD612586-A39A-4F01-9290-8CB55F0FD21D}" type="pres">
      <dgm:prSet presAssocID="{2BC3E001-C9AF-4372-96A1-487F9AA702FD}" presName="compNode" presStyleCnt="0"/>
      <dgm:spPr/>
    </dgm:pt>
    <dgm:pt modelId="{F08827E1-1C8A-4F84-8B1D-A239B239A227}" type="pres">
      <dgm:prSet presAssocID="{2BC3E001-C9AF-4372-96A1-487F9AA702FD}" presName="pictRect" presStyleLbl="node1" presStyleIdx="1" presStyleCnt="4" custScaleY="90579" custLinFactNeighborX="68" custLinFactNeighborY="-44990"/>
      <dgm:spPr>
        <a:blipFill rotWithShape="0">
          <a:blip xmlns:r="http://schemas.openxmlformats.org/officeDocument/2006/relationships" r:embed="rId2"/>
          <a:stretch>
            <a:fillRect/>
          </a:stretch>
        </a:blipFill>
      </dgm:spPr>
      <dgm:t>
        <a:bodyPr/>
        <a:lstStyle/>
        <a:p>
          <a:endParaRPr lang="en-US"/>
        </a:p>
      </dgm:t>
    </dgm:pt>
    <dgm:pt modelId="{20043C2D-E5BE-43C1-91A0-3215DD0955E0}" type="pres">
      <dgm:prSet presAssocID="{2BC3E001-C9AF-4372-96A1-487F9AA702FD}" presName="textRect" presStyleLbl="revTx" presStyleIdx="1" presStyleCnt="4" custLinFactY="-4778" custLinFactNeighborX="68" custLinFactNeighborY="-100000">
        <dgm:presLayoutVars>
          <dgm:bulletEnabled val="1"/>
        </dgm:presLayoutVars>
      </dgm:prSet>
      <dgm:spPr/>
      <dgm:t>
        <a:bodyPr/>
        <a:lstStyle/>
        <a:p>
          <a:endParaRPr lang="en-US"/>
        </a:p>
      </dgm:t>
    </dgm:pt>
    <dgm:pt modelId="{D00F664F-5DBA-466B-BA31-C7EC71F44903}" type="pres">
      <dgm:prSet presAssocID="{C1AB14E2-A25A-4134-A29B-D5192287768E}" presName="sibTrans" presStyleLbl="sibTrans2D1" presStyleIdx="0" presStyleCnt="0"/>
      <dgm:spPr/>
      <dgm:t>
        <a:bodyPr/>
        <a:lstStyle/>
        <a:p>
          <a:endParaRPr lang="en-US"/>
        </a:p>
      </dgm:t>
    </dgm:pt>
    <dgm:pt modelId="{C06B029F-A2EC-455E-B39B-0EF7AC782885}" type="pres">
      <dgm:prSet presAssocID="{E922B7E8-E95D-42E9-8CDC-4FA41E07C277}" presName="compNode" presStyleCnt="0"/>
      <dgm:spPr/>
    </dgm:pt>
    <dgm:pt modelId="{F1A524F6-AEF8-40DD-84E2-EC793430D1FA}" type="pres">
      <dgm:prSet presAssocID="{E922B7E8-E95D-42E9-8CDC-4FA41E07C277}" presName="pictRect" presStyleLbl="node1" presStyleIdx="2" presStyleCnt="4" custScaleY="63148"/>
      <dgm:spPr>
        <a:blipFill rotWithShape="0">
          <a:blip xmlns:r="http://schemas.openxmlformats.org/officeDocument/2006/relationships" r:embed="rId3"/>
          <a:stretch>
            <a:fillRect/>
          </a:stretch>
        </a:blipFill>
      </dgm:spPr>
      <dgm:t>
        <a:bodyPr/>
        <a:lstStyle/>
        <a:p>
          <a:endParaRPr lang="en-US"/>
        </a:p>
      </dgm:t>
    </dgm:pt>
    <dgm:pt modelId="{B0489598-7335-49F7-AF53-DC5D913BDB3A}" type="pres">
      <dgm:prSet presAssocID="{E922B7E8-E95D-42E9-8CDC-4FA41E07C277}" presName="textRect" presStyleLbl="revTx" presStyleIdx="2" presStyleCnt="4" custLinFactNeighborX="-68" custLinFactNeighborY="-9842">
        <dgm:presLayoutVars>
          <dgm:bulletEnabled val="1"/>
        </dgm:presLayoutVars>
      </dgm:prSet>
      <dgm:spPr/>
      <dgm:t>
        <a:bodyPr/>
        <a:lstStyle/>
        <a:p>
          <a:endParaRPr lang="en-US"/>
        </a:p>
      </dgm:t>
    </dgm:pt>
    <dgm:pt modelId="{83703F8E-3468-415D-BA7D-FCD9B4121EAB}" type="pres">
      <dgm:prSet presAssocID="{F7013310-BF65-424E-819E-FF2CD14446C3}" presName="sibTrans" presStyleLbl="sibTrans2D1" presStyleIdx="0" presStyleCnt="0"/>
      <dgm:spPr/>
      <dgm:t>
        <a:bodyPr/>
        <a:lstStyle/>
        <a:p>
          <a:endParaRPr lang="en-US"/>
        </a:p>
      </dgm:t>
    </dgm:pt>
    <dgm:pt modelId="{2DA0EEF3-3E1B-405E-B397-B8AD0E79F7AA}" type="pres">
      <dgm:prSet presAssocID="{5AAA3BD0-E67A-4F71-A179-06DF2F1C896D}" presName="compNode" presStyleCnt="0"/>
      <dgm:spPr/>
    </dgm:pt>
    <dgm:pt modelId="{AA996D26-CFCB-4B04-9ABE-08B38B9F8505}" type="pres">
      <dgm:prSet presAssocID="{5AAA3BD0-E67A-4F71-A179-06DF2F1C896D}" presName="pictRect" presStyleLbl="node1" presStyleIdx="3" presStyleCnt="4" custScaleY="66591" custLinFactNeighborX="68" custLinFactNeighborY="24714"/>
      <dgm:spPr>
        <a:blipFill rotWithShape="0">
          <a:blip xmlns:r="http://schemas.openxmlformats.org/officeDocument/2006/relationships" r:embed="rId4"/>
          <a:stretch>
            <a:fillRect/>
          </a:stretch>
        </a:blipFill>
      </dgm:spPr>
      <dgm:t>
        <a:bodyPr/>
        <a:lstStyle/>
        <a:p>
          <a:endParaRPr lang="en-US"/>
        </a:p>
      </dgm:t>
    </dgm:pt>
    <dgm:pt modelId="{FA011647-474B-404A-99CF-0C90F5ACA2B7}" type="pres">
      <dgm:prSet presAssocID="{5AAA3BD0-E67A-4F71-A179-06DF2F1C896D}" presName="textRect" presStyleLbl="revTx" presStyleIdx="3" presStyleCnt="4" custLinFactNeighborX="68" custLinFactNeighborY="23673">
        <dgm:presLayoutVars>
          <dgm:bulletEnabled val="1"/>
        </dgm:presLayoutVars>
      </dgm:prSet>
      <dgm:spPr/>
      <dgm:t>
        <a:bodyPr/>
        <a:lstStyle/>
        <a:p>
          <a:endParaRPr lang="en-US"/>
        </a:p>
      </dgm:t>
    </dgm:pt>
  </dgm:ptLst>
  <dgm:cxnLst>
    <dgm:cxn modelId="{D16720A5-EEFC-4543-8A3D-B27E58ADFB58}" srcId="{7EF4CE85-76A3-4785-8412-83383F46843A}" destId="{2BC3E001-C9AF-4372-96A1-487F9AA702FD}" srcOrd="1" destOrd="0" parTransId="{06B4E41C-C535-4246-B1F2-B923BEDE6D4B}" sibTransId="{C1AB14E2-A25A-4134-A29B-D5192287768E}"/>
    <dgm:cxn modelId="{3131AFF3-3A9C-4C5A-B037-6350EAD80FB4}" type="presOf" srcId="{5AAA3BD0-E67A-4F71-A179-06DF2F1C896D}" destId="{FA011647-474B-404A-99CF-0C90F5ACA2B7}" srcOrd="0" destOrd="0" presId="urn:microsoft.com/office/officeart/2005/8/layout/pList1"/>
    <dgm:cxn modelId="{FB9AC597-DB8F-4579-A5E9-D8215BF77487}" type="presOf" srcId="{7EF4CE85-76A3-4785-8412-83383F46843A}" destId="{0A5EC064-D31E-4FF9-9707-2F47D99ACF2C}" srcOrd="0" destOrd="0" presId="urn:microsoft.com/office/officeart/2005/8/layout/pList1"/>
    <dgm:cxn modelId="{C78FD63F-11E6-4339-8A25-939633ADE339}" type="presOf" srcId="{A71B7093-6671-4D63-A6AE-D4B3474CDEDD}" destId="{4DBD8687-C3D6-4D5D-A798-0EBD76D73E50}" srcOrd="0" destOrd="0" presId="urn:microsoft.com/office/officeart/2005/8/layout/pList1"/>
    <dgm:cxn modelId="{DE87CA0B-28DE-4D0E-8EB9-A6F844C6667E}" type="presOf" srcId="{C1AB14E2-A25A-4134-A29B-D5192287768E}" destId="{D00F664F-5DBA-466B-BA31-C7EC71F44903}" srcOrd="0" destOrd="0" presId="urn:microsoft.com/office/officeart/2005/8/layout/pList1"/>
    <dgm:cxn modelId="{427343E9-5C3F-4DCC-844E-5496FCB6381B}" type="presOf" srcId="{65BD6E3D-EA18-497C-88D0-9D21563DF97C}" destId="{D6365202-0445-4588-8B54-2E972DE9054D}" srcOrd="0" destOrd="0" presId="urn:microsoft.com/office/officeart/2005/8/layout/pList1"/>
    <dgm:cxn modelId="{A63160F8-1925-4AA0-8B02-C10E382FA651}" type="presOf" srcId="{E922B7E8-E95D-42E9-8CDC-4FA41E07C277}" destId="{B0489598-7335-49F7-AF53-DC5D913BDB3A}" srcOrd="0" destOrd="0" presId="urn:microsoft.com/office/officeart/2005/8/layout/pList1"/>
    <dgm:cxn modelId="{62E17B22-C8A6-4D2C-AE29-2B1719A9816E}" srcId="{7EF4CE85-76A3-4785-8412-83383F46843A}" destId="{E922B7E8-E95D-42E9-8CDC-4FA41E07C277}" srcOrd="2" destOrd="0" parTransId="{095DC142-7112-43B8-9CDD-F15D66BBAF76}" sibTransId="{F7013310-BF65-424E-819E-FF2CD14446C3}"/>
    <dgm:cxn modelId="{0C872069-A507-4B29-A5CF-A9FEFA75BA30}" type="presOf" srcId="{2BC3E001-C9AF-4372-96A1-487F9AA702FD}" destId="{20043C2D-E5BE-43C1-91A0-3215DD0955E0}" srcOrd="0" destOrd="0" presId="urn:microsoft.com/office/officeart/2005/8/layout/pList1"/>
    <dgm:cxn modelId="{7705FDE7-438B-4D26-B319-1BFE85C2265D}" type="presOf" srcId="{F7013310-BF65-424E-819E-FF2CD14446C3}" destId="{83703F8E-3468-415D-BA7D-FCD9B4121EAB}" srcOrd="0" destOrd="0" presId="urn:microsoft.com/office/officeart/2005/8/layout/pList1"/>
    <dgm:cxn modelId="{1F8F281C-23B9-4199-8BB6-DB4C6D500AD5}" srcId="{7EF4CE85-76A3-4785-8412-83383F46843A}" destId="{A71B7093-6671-4D63-A6AE-D4B3474CDEDD}" srcOrd="0" destOrd="0" parTransId="{F2C3E6B5-5D14-40F9-925F-56B290FDC221}" sibTransId="{65BD6E3D-EA18-497C-88D0-9D21563DF97C}"/>
    <dgm:cxn modelId="{B23468B9-325F-4AE1-9061-6BD860A7A4FD}" srcId="{7EF4CE85-76A3-4785-8412-83383F46843A}" destId="{5AAA3BD0-E67A-4F71-A179-06DF2F1C896D}" srcOrd="3" destOrd="0" parTransId="{BD0B222D-2CEF-41FB-B511-B1DD12AFEFC2}" sibTransId="{37857880-4980-4E63-B5C9-C53A9DA3309D}"/>
    <dgm:cxn modelId="{764CD260-A1DD-4A08-A152-67B691EDC7F1}" type="presParOf" srcId="{0A5EC064-D31E-4FF9-9707-2F47D99ACF2C}" destId="{5011903F-816D-40EC-A81E-7F43860AA523}" srcOrd="0" destOrd="0" presId="urn:microsoft.com/office/officeart/2005/8/layout/pList1"/>
    <dgm:cxn modelId="{3723DE18-F3DF-435B-ADD5-68EB6BF75256}" type="presParOf" srcId="{5011903F-816D-40EC-A81E-7F43860AA523}" destId="{1B22E371-C617-481A-88DF-A32BD69834AC}" srcOrd="0" destOrd="0" presId="urn:microsoft.com/office/officeart/2005/8/layout/pList1"/>
    <dgm:cxn modelId="{FFB8DA4F-FBD6-4BF3-A430-03B308FFFBB2}" type="presParOf" srcId="{5011903F-816D-40EC-A81E-7F43860AA523}" destId="{4DBD8687-C3D6-4D5D-A798-0EBD76D73E50}" srcOrd="1" destOrd="0" presId="urn:microsoft.com/office/officeart/2005/8/layout/pList1"/>
    <dgm:cxn modelId="{F63F9D24-C63A-455A-91F0-8642C65B848C}" type="presParOf" srcId="{0A5EC064-D31E-4FF9-9707-2F47D99ACF2C}" destId="{D6365202-0445-4588-8B54-2E972DE9054D}" srcOrd="1" destOrd="0" presId="urn:microsoft.com/office/officeart/2005/8/layout/pList1"/>
    <dgm:cxn modelId="{D29BC5BA-FF89-486B-8C06-AA0A9E0A6EE2}" type="presParOf" srcId="{0A5EC064-D31E-4FF9-9707-2F47D99ACF2C}" destId="{CD612586-A39A-4F01-9290-8CB55F0FD21D}" srcOrd="2" destOrd="0" presId="urn:microsoft.com/office/officeart/2005/8/layout/pList1"/>
    <dgm:cxn modelId="{3EB64323-4D77-481A-ADA6-A142AC694452}" type="presParOf" srcId="{CD612586-A39A-4F01-9290-8CB55F0FD21D}" destId="{F08827E1-1C8A-4F84-8B1D-A239B239A227}" srcOrd="0" destOrd="0" presId="urn:microsoft.com/office/officeart/2005/8/layout/pList1"/>
    <dgm:cxn modelId="{3A8373A3-ED9C-4FEA-AF48-A962BB9AF34A}" type="presParOf" srcId="{CD612586-A39A-4F01-9290-8CB55F0FD21D}" destId="{20043C2D-E5BE-43C1-91A0-3215DD0955E0}" srcOrd="1" destOrd="0" presId="urn:microsoft.com/office/officeart/2005/8/layout/pList1"/>
    <dgm:cxn modelId="{E6B64A1B-3808-4F77-BA1B-F02A6BCD1D82}" type="presParOf" srcId="{0A5EC064-D31E-4FF9-9707-2F47D99ACF2C}" destId="{D00F664F-5DBA-466B-BA31-C7EC71F44903}" srcOrd="3" destOrd="0" presId="urn:microsoft.com/office/officeart/2005/8/layout/pList1"/>
    <dgm:cxn modelId="{A1645840-62F5-4040-BA79-088DB6A99563}" type="presParOf" srcId="{0A5EC064-D31E-4FF9-9707-2F47D99ACF2C}" destId="{C06B029F-A2EC-455E-B39B-0EF7AC782885}" srcOrd="4" destOrd="0" presId="urn:microsoft.com/office/officeart/2005/8/layout/pList1"/>
    <dgm:cxn modelId="{7D50120D-EA01-4CB0-86A9-D2D1CC6DBE86}" type="presParOf" srcId="{C06B029F-A2EC-455E-B39B-0EF7AC782885}" destId="{F1A524F6-AEF8-40DD-84E2-EC793430D1FA}" srcOrd="0" destOrd="0" presId="urn:microsoft.com/office/officeart/2005/8/layout/pList1"/>
    <dgm:cxn modelId="{4914403D-BEF0-4DC4-935A-9261CB4C1EE4}" type="presParOf" srcId="{C06B029F-A2EC-455E-B39B-0EF7AC782885}" destId="{B0489598-7335-49F7-AF53-DC5D913BDB3A}" srcOrd="1" destOrd="0" presId="urn:microsoft.com/office/officeart/2005/8/layout/pList1"/>
    <dgm:cxn modelId="{099E8003-279E-49BA-B878-BF49A41337F5}" type="presParOf" srcId="{0A5EC064-D31E-4FF9-9707-2F47D99ACF2C}" destId="{83703F8E-3468-415D-BA7D-FCD9B4121EAB}" srcOrd="5" destOrd="0" presId="urn:microsoft.com/office/officeart/2005/8/layout/pList1"/>
    <dgm:cxn modelId="{FD830D84-21D9-4A28-9EC6-4EE1CB880DDC}" type="presParOf" srcId="{0A5EC064-D31E-4FF9-9707-2F47D99ACF2C}" destId="{2DA0EEF3-3E1B-405E-B397-B8AD0E79F7AA}" srcOrd="6" destOrd="0" presId="urn:microsoft.com/office/officeart/2005/8/layout/pList1"/>
    <dgm:cxn modelId="{A0B6C20B-836E-4E9E-8939-B32D3ECA19EC}" type="presParOf" srcId="{2DA0EEF3-3E1B-405E-B397-B8AD0E79F7AA}" destId="{AA996D26-CFCB-4B04-9ABE-08B38B9F8505}" srcOrd="0" destOrd="0" presId="urn:microsoft.com/office/officeart/2005/8/layout/pList1"/>
    <dgm:cxn modelId="{7B2E21F5-8052-4707-876E-C0E62E040875}" type="presParOf" srcId="{2DA0EEF3-3E1B-405E-B397-B8AD0E79F7AA}" destId="{FA011647-474B-404A-99CF-0C90F5ACA2B7}"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5F006A4A-1962-4451-814F-BBA0BF1161BC}">
      <dgm:prSet custT="1"/>
      <dgm:spPr/>
      <dgm:t>
        <a:bodyPr/>
        <a:lstStyle/>
        <a:p>
          <a:r>
            <a:rPr lang="en-GB" sz="1800" dirty="0" smtClean="0"/>
            <a:t>Would the children who saw their friends targeted by the vicious barbarity ever consider the perpetrators as Muslims? </a:t>
          </a:r>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GB" sz="1800" dirty="0" smtClean="0"/>
            <a:t>And if they did, question will arise in their minds about </a:t>
          </a:r>
          <a:r>
            <a:rPr lang="en-GB" sz="1800" dirty="0" smtClean="0"/>
            <a:t>Islam</a:t>
          </a:r>
          <a:endParaRPr lang="en-GB" sz="18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GB" sz="1800" dirty="0" smtClean="0"/>
            <a:t>If </a:t>
          </a:r>
          <a:r>
            <a:rPr lang="en-GB" sz="1800" dirty="0" smtClean="0"/>
            <a:t>only those </a:t>
          </a:r>
          <a:r>
            <a:rPr lang="en-GB" sz="1800" dirty="0" smtClean="0"/>
            <a:t>known as Islamic religious </a:t>
          </a:r>
          <a:r>
            <a:rPr lang="en-GB" sz="1800" dirty="0" smtClean="0"/>
            <a:t>leaders, </a:t>
          </a:r>
          <a:r>
            <a:rPr lang="en-GB" sz="1800" dirty="0" smtClean="0"/>
            <a:t>who have created these extremist terror organisations in the name of Jihad and sectarianism corrected their faith and gave the next generation the correct teaching of Islam</a:t>
          </a:r>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9F25147-3FCF-48AD-8383-6E01FC143490}">
      <dgm:prSet custT="1"/>
      <dgm:spPr/>
      <dgm:t>
        <a:bodyPr/>
        <a:lstStyle/>
        <a:p>
          <a:r>
            <a:rPr lang="en-GB" sz="1800" dirty="0" smtClean="0"/>
            <a:t>This can only be </a:t>
          </a:r>
          <a:r>
            <a:rPr lang="en-GB" sz="1800" dirty="0" smtClean="0"/>
            <a:t>achieved if </a:t>
          </a:r>
          <a:r>
            <a:rPr lang="en-GB" sz="1800" dirty="0" smtClean="0"/>
            <a:t>they accepted what the Imam of the age taught and practiced true Islam </a:t>
          </a:r>
          <a:r>
            <a:rPr lang="en-GB" sz="1800" dirty="0" smtClean="0"/>
            <a:t>themselves</a:t>
          </a:r>
          <a:endParaRPr lang="en-GB" sz="1800" u="sng" dirty="0" smtClean="0"/>
        </a:p>
      </dgm:t>
    </dgm:pt>
    <dgm:pt modelId="{37448F9E-A6FE-42FB-9B92-9EC7A102545F}" type="parTrans" cxnId="{C20D97F9-C6A6-42EE-8487-2A5F88AF60DC}">
      <dgm:prSet/>
      <dgm:spPr/>
      <dgm:t>
        <a:bodyPr/>
        <a:lstStyle/>
        <a:p>
          <a:endParaRPr lang="en-US"/>
        </a:p>
      </dgm:t>
    </dgm:pt>
    <dgm:pt modelId="{D6408711-EDE2-4304-A192-6AC4F2783D04}" type="sibTrans" cxnId="{C20D97F9-C6A6-42EE-8487-2A5F88AF60DC}">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AE86B865-2BBA-411B-8E3B-9DB9D688CA87}" type="pres">
      <dgm:prSet presAssocID="{4DB537DD-255E-429E-BE2B-928A694A0E38}" presName="FourNodes_1" presStyleLbl="node1" presStyleIdx="0" presStyleCnt="4">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custScaleY="81327">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custScaleY="118182">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E1274F7A-5E5B-4D42-A551-03854ED58509}" type="presOf" srcId="{5F006A4A-1962-4451-814F-BBA0BF1161BC}" destId="{197A63DA-A5F1-4CB7-905D-BD687D0899AF}" srcOrd="1" destOrd="0" presId="urn:microsoft.com/office/officeart/2005/8/layout/vProcess5"/>
    <dgm:cxn modelId="{560D137F-F537-4C60-9533-8328F9EAB8E3}" type="presOf" srcId="{E47F412E-5C76-4FFA-B128-00696B16AD48}" destId="{C862EE91-AAE7-4E4F-998B-F6B74CF915A2}" srcOrd="1" destOrd="0" presId="urn:microsoft.com/office/officeart/2005/8/layout/vProcess5"/>
    <dgm:cxn modelId="{05AA889F-BE0C-4DD4-8352-8784841AD227}" srcId="{4DB537DD-255E-429E-BE2B-928A694A0E38}" destId="{E47F412E-5C76-4FFA-B128-00696B16AD48}" srcOrd="1" destOrd="0" parTransId="{23701207-F63B-4C09-8244-FD0920651644}" sibTransId="{5F9356B7-4192-4242-81A2-8369FA657093}"/>
    <dgm:cxn modelId="{F2490F96-BF99-46FC-BC0F-737B7A4EBA9E}" type="presOf" srcId="{37BF75B2-F307-461F-80E7-2B28BEB623A9}" destId="{84110911-B436-4743-9B9D-3FC62A3612CE}" srcOrd="1" destOrd="0" presId="urn:microsoft.com/office/officeart/2005/8/layout/vProcess5"/>
    <dgm:cxn modelId="{DB69E281-8F79-4FD5-BDF1-F71395F3365B}" type="presOf" srcId="{4DB537DD-255E-429E-BE2B-928A694A0E38}" destId="{BE71E775-B41B-4936-891D-ACD34D519568}" srcOrd="0" destOrd="0" presId="urn:microsoft.com/office/officeart/2005/8/layout/vProcess5"/>
    <dgm:cxn modelId="{52DE817B-CA31-4C34-8675-4D5ADCC6E2F4}" type="presOf" srcId="{E47F412E-5C76-4FFA-B128-00696B16AD48}" destId="{49EED399-8B5F-42E3-BEAC-B54FEAE26206}" srcOrd="0" destOrd="0" presId="urn:microsoft.com/office/officeart/2005/8/layout/vProcess5"/>
    <dgm:cxn modelId="{CAC2A4B5-3B24-4685-8F22-AD5657538A7E}" type="presOf" srcId="{EF73626A-BD71-4A62-9E3F-4EB2095B4C96}" destId="{B0757395-9564-4876-9D60-5B7544CECAA0}" srcOrd="0" destOrd="0" presId="urn:microsoft.com/office/officeart/2005/8/layout/vProcess5"/>
    <dgm:cxn modelId="{3E2874B3-1436-4B27-870C-42CBA3C5330B}" srcId="{4DB537DD-255E-429E-BE2B-928A694A0E38}" destId="{37BF75B2-F307-461F-80E7-2B28BEB623A9}" srcOrd="2" destOrd="0" parTransId="{BDA9794A-587C-4334-B38A-E9084E0BC348}" sibTransId="{D9BC93A6-426D-4B0C-8ECC-18E81457666A}"/>
    <dgm:cxn modelId="{C20D97F9-C6A6-42EE-8487-2A5F88AF60DC}" srcId="{4DB537DD-255E-429E-BE2B-928A694A0E38}" destId="{B9F25147-3FCF-48AD-8383-6E01FC143490}" srcOrd="3" destOrd="0" parTransId="{37448F9E-A6FE-42FB-9B92-9EC7A102545F}" sibTransId="{D6408711-EDE2-4304-A192-6AC4F2783D04}"/>
    <dgm:cxn modelId="{868592CF-0C92-4E74-AA29-89A505EFE7D9}" type="presOf" srcId="{5F006A4A-1962-4451-814F-BBA0BF1161BC}" destId="{AE86B865-2BBA-411B-8E3B-9DB9D688CA87}" srcOrd="0" destOrd="0" presId="urn:microsoft.com/office/officeart/2005/8/layout/vProcess5"/>
    <dgm:cxn modelId="{342098E7-8202-454D-9EEB-418854371B72}" type="presOf" srcId="{B9F25147-3FCF-48AD-8383-6E01FC143490}" destId="{859EC82C-E9E2-4EC6-AFF1-C51A0C28A5FD}" srcOrd="0" destOrd="0" presId="urn:microsoft.com/office/officeart/2005/8/layout/vProcess5"/>
    <dgm:cxn modelId="{FC339172-0B6D-428F-ADFB-E10C100E00FF}" type="presOf" srcId="{B9F25147-3FCF-48AD-8383-6E01FC143490}" destId="{6142A703-50FC-45B4-9A77-6EB201858AA9}" srcOrd="1" destOrd="0" presId="urn:microsoft.com/office/officeart/2005/8/layout/vProcess5"/>
    <dgm:cxn modelId="{81C9819D-04C4-40BC-B577-3400FBE7DFCC}" type="presOf" srcId="{5F9356B7-4192-4242-81A2-8369FA657093}" destId="{747C42E7-3A1B-41AE-B331-BB13A7E8A924}" srcOrd="0" destOrd="0" presId="urn:microsoft.com/office/officeart/2005/8/layout/vProcess5"/>
    <dgm:cxn modelId="{E2AE1EC3-C35D-46D1-8E89-FBD49572EE24}" type="presOf" srcId="{37BF75B2-F307-461F-80E7-2B28BEB623A9}" destId="{154C1BFA-C230-4772-BCBA-843D9516FF8F}" srcOrd="0" destOrd="0" presId="urn:microsoft.com/office/officeart/2005/8/layout/vProcess5"/>
    <dgm:cxn modelId="{EFEB4BAE-5722-4FB2-B8BF-C823DC6D9DE9}" type="presOf" srcId="{D9BC93A6-426D-4B0C-8ECC-18E81457666A}" destId="{33C3946A-38E4-413F-9AF7-3EFF0BFE27B8}" srcOrd="0" destOrd="0" presId="urn:microsoft.com/office/officeart/2005/8/layout/vProcess5"/>
    <dgm:cxn modelId="{F0E311D2-E62D-4479-8E46-5B1740EC1945}" srcId="{4DB537DD-255E-429E-BE2B-928A694A0E38}" destId="{5F006A4A-1962-4451-814F-BBA0BF1161BC}" srcOrd="0" destOrd="0" parTransId="{A756375B-1E80-43F4-91D1-5072043D999C}" sibTransId="{EF73626A-BD71-4A62-9E3F-4EB2095B4C96}"/>
    <dgm:cxn modelId="{A4D49DB5-EE6D-4205-AD8B-7F594B37ED64}" type="presParOf" srcId="{BE71E775-B41B-4936-891D-ACD34D519568}" destId="{9B4A45A2-4038-4364-8C71-C0D2E2B356C0}" srcOrd="0" destOrd="0" presId="urn:microsoft.com/office/officeart/2005/8/layout/vProcess5"/>
    <dgm:cxn modelId="{C02AB6DA-E41C-4056-8841-2CF42BA708F2}" type="presParOf" srcId="{BE71E775-B41B-4936-891D-ACD34D519568}" destId="{AE86B865-2BBA-411B-8E3B-9DB9D688CA87}" srcOrd="1" destOrd="0" presId="urn:microsoft.com/office/officeart/2005/8/layout/vProcess5"/>
    <dgm:cxn modelId="{9C9F7410-6C0F-4A3C-BCF3-475C9112DA70}" type="presParOf" srcId="{BE71E775-B41B-4936-891D-ACD34D519568}" destId="{49EED399-8B5F-42E3-BEAC-B54FEAE26206}" srcOrd="2" destOrd="0" presId="urn:microsoft.com/office/officeart/2005/8/layout/vProcess5"/>
    <dgm:cxn modelId="{1FD8CF54-16C2-4B4E-8564-5148D73D5E64}" type="presParOf" srcId="{BE71E775-B41B-4936-891D-ACD34D519568}" destId="{154C1BFA-C230-4772-BCBA-843D9516FF8F}" srcOrd="3" destOrd="0" presId="urn:microsoft.com/office/officeart/2005/8/layout/vProcess5"/>
    <dgm:cxn modelId="{968BF2B9-2BF5-4B00-84DE-5E46A928DD07}" type="presParOf" srcId="{BE71E775-B41B-4936-891D-ACD34D519568}" destId="{859EC82C-E9E2-4EC6-AFF1-C51A0C28A5FD}" srcOrd="4" destOrd="0" presId="urn:microsoft.com/office/officeart/2005/8/layout/vProcess5"/>
    <dgm:cxn modelId="{5F1F6BAD-834F-4DC1-89DA-E93DFCA5960A}" type="presParOf" srcId="{BE71E775-B41B-4936-891D-ACD34D519568}" destId="{B0757395-9564-4876-9D60-5B7544CECAA0}" srcOrd="5" destOrd="0" presId="urn:microsoft.com/office/officeart/2005/8/layout/vProcess5"/>
    <dgm:cxn modelId="{8B856486-DA35-4B1D-9D5C-C553462975D0}" type="presParOf" srcId="{BE71E775-B41B-4936-891D-ACD34D519568}" destId="{747C42E7-3A1B-41AE-B331-BB13A7E8A924}" srcOrd="6" destOrd="0" presId="urn:microsoft.com/office/officeart/2005/8/layout/vProcess5"/>
    <dgm:cxn modelId="{207BB4E6-9874-4B46-892D-D49FE08D5C9B}" type="presParOf" srcId="{BE71E775-B41B-4936-891D-ACD34D519568}" destId="{33C3946A-38E4-413F-9AF7-3EFF0BFE27B8}" srcOrd="7" destOrd="0" presId="urn:microsoft.com/office/officeart/2005/8/layout/vProcess5"/>
    <dgm:cxn modelId="{25878DB1-BF64-4ACB-9C6A-BF273C0D1DD6}" type="presParOf" srcId="{BE71E775-B41B-4936-891D-ACD34D519568}" destId="{197A63DA-A5F1-4CB7-905D-BD687D0899AF}" srcOrd="8" destOrd="0" presId="urn:microsoft.com/office/officeart/2005/8/layout/vProcess5"/>
    <dgm:cxn modelId="{74E219EF-394D-4538-A180-1A65D1FB22A8}" type="presParOf" srcId="{BE71E775-B41B-4936-891D-ACD34D519568}" destId="{C862EE91-AAE7-4E4F-998B-F6B74CF915A2}" srcOrd="9" destOrd="0" presId="urn:microsoft.com/office/officeart/2005/8/layout/vProcess5"/>
    <dgm:cxn modelId="{DB8E07FB-FA98-4728-AD6B-F932BA8D3808}" type="presParOf" srcId="{BE71E775-B41B-4936-891D-ACD34D519568}" destId="{84110911-B436-4743-9B9D-3FC62A3612CE}" srcOrd="10" destOrd="0" presId="urn:microsoft.com/office/officeart/2005/8/layout/vProcess5"/>
    <dgm:cxn modelId="{8BBB50CB-0B83-4C81-85DF-59C06905ADC9}"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679354-8DEF-49E7-A0A5-F345E2008630}"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n-US"/>
        </a:p>
      </dgm:t>
    </dgm:pt>
    <dgm:pt modelId="{07D506D4-37C1-49B1-9EBB-AAA4C251AE20}">
      <dgm:prSet phldrT="[Text]" custT="1"/>
      <dgm:spPr/>
      <dgm:t>
        <a:bodyPr/>
        <a:lstStyle/>
        <a:p>
          <a:r>
            <a:rPr lang="en-GB" sz="1800" dirty="0" smtClean="0"/>
            <a:t>God states about those who profess the </a:t>
          </a:r>
          <a:r>
            <a:rPr lang="en-GB" sz="1800" dirty="0" err="1" smtClean="0"/>
            <a:t>Kalima</a:t>
          </a:r>
          <a:r>
            <a:rPr lang="en-GB" sz="1800" dirty="0" smtClean="0"/>
            <a:t> that they are: ‘…tender amongst themselves…’ (48:30). </a:t>
          </a:r>
          <a:endParaRPr lang="en-US" sz="1800" dirty="0"/>
        </a:p>
      </dgm:t>
    </dgm:pt>
    <dgm:pt modelId="{4748FBAC-10A8-4496-9128-20A5E4E028EF}" type="parTrans" cxnId="{35248681-77F3-403C-9C9A-A84C9E325D92}">
      <dgm:prSet/>
      <dgm:spPr/>
      <dgm:t>
        <a:bodyPr/>
        <a:lstStyle/>
        <a:p>
          <a:endParaRPr lang="en-US"/>
        </a:p>
      </dgm:t>
    </dgm:pt>
    <dgm:pt modelId="{99B263A0-44C4-4EFD-A88F-8139F843DE1F}" type="sibTrans" cxnId="{35248681-77F3-403C-9C9A-A84C9E325D92}">
      <dgm:prSet/>
      <dgm:spPr/>
      <dgm:t>
        <a:bodyPr/>
        <a:lstStyle/>
        <a:p>
          <a:endParaRPr lang="en-US"/>
        </a:p>
      </dgm:t>
    </dgm:pt>
    <dgm:pt modelId="{5ACD58BF-46C2-4F1F-B3B8-3617731DF491}">
      <dgm:prSet phldrT="[Text]" custT="1"/>
      <dgm:spPr/>
      <dgm:t>
        <a:bodyPr/>
        <a:lstStyle/>
        <a:p>
          <a:r>
            <a:rPr lang="en-GB" sz="1800" dirty="0" smtClean="0"/>
            <a:t>‘And whoso kills a believer intentionally, his reward shall be Hell wherein he shall abide. And Allah will be wroth with him and will curse him and will prepare for him a great punishment.’ (4:94) </a:t>
          </a:r>
          <a:endParaRPr lang="en-US" sz="1800" dirty="0"/>
        </a:p>
      </dgm:t>
    </dgm:pt>
    <dgm:pt modelId="{0B890618-0FFB-47A7-9330-BBE7AA2893D1}" type="parTrans" cxnId="{8315ECCB-D5FA-4AD7-856F-D11EE927CD91}">
      <dgm:prSet/>
      <dgm:spPr/>
      <dgm:t>
        <a:bodyPr/>
        <a:lstStyle/>
        <a:p>
          <a:endParaRPr lang="en-US"/>
        </a:p>
      </dgm:t>
    </dgm:pt>
    <dgm:pt modelId="{7C9DAF68-442C-4F80-87DB-934034D5F4AD}" type="sibTrans" cxnId="{8315ECCB-D5FA-4AD7-856F-D11EE927CD91}">
      <dgm:prSet/>
      <dgm:spPr/>
      <dgm:t>
        <a:bodyPr/>
        <a:lstStyle/>
        <a:p>
          <a:endParaRPr lang="en-US"/>
        </a:p>
      </dgm:t>
    </dgm:pt>
    <dgm:pt modelId="{BDE44697-2C86-49E6-BEB1-854F7882AA15}">
      <dgm:prSet phldrT="[Text]" custT="1"/>
      <dgm:spPr/>
      <dgm:t>
        <a:bodyPr/>
        <a:lstStyle/>
        <a:p>
          <a:r>
            <a:rPr lang="en-GB" sz="1800" dirty="0" smtClean="0"/>
            <a:t>And God further states as to who a true believer is: ‘…and say not to anyone who greets you with the greeting of peace, ‘Thou art not a believer.’ (4:95) </a:t>
          </a:r>
          <a:endParaRPr lang="en-US" sz="1800" dirty="0"/>
        </a:p>
      </dgm:t>
    </dgm:pt>
    <dgm:pt modelId="{E77BED1F-63C6-49BB-9E91-FE31B0E9E95E}" type="parTrans" cxnId="{FCBD0D06-4921-4C41-9EAC-F777D20E56CA}">
      <dgm:prSet/>
      <dgm:spPr/>
      <dgm:t>
        <a:bodyPr/>
        <a:lstStyle/>
        <a:p>
          <a:endParaRPr lang="en-US"/>
        </a:p>
      </dgm:t>
    </dgm:pt>
    <dgm:pt modelId="{9AB355BC-5112-4EE1-B752-B6F147C7D7BA}" type="sibTrans" cxnId="{FCBD0D06-4921-4C41-9EAC-F777D20E56CA}">
      <dgm:prSet/>
      <dgm:spPr/>
      <dgm:t>
        <a:bodyPr/>
        <a:lstStyle/>
        <a:p>
          <a:endParaRPr lang="en-US"/>
        </a:p>
      </dgm:t>
    </dgm:pt>
    <dgm:pt modelId="{C445D9F6-DD2B-42C6-974D-68A84ED4D1E8}">
      <dgm:prSet phldrT="[Text]" custT="1"/>
      <dgm:spPr/>
      <dgm:t>
        <a:bodyPr/>
        <a:lstStyle/>
        <a:p>
          <a:r>
            <a:rPr lang="en-GB" sz="1800" dirty="0" smtClean="0"/>
            <a:t>Today they </a:t>
          </a:r>
          <a:r>
            <a:rPr lang="en-GB" sz="1800" dirty="0" smtClean="0"/>
            <a:t>kill hundreds of thousands of their own and they martyr their own children! </a:t>
          </a:r>
          <a:r>
            <a:rPr lang="en-GB" sz="1800" b="1" u="sng" dirty="0" smtClean="0"/>
            <a:t>Do they think they will escape chastisement! Never! </a:t>
          </a:r>
          <a:endParaRPr lang="en-US" sz="1800" b="1" u="sng" dirty="0"/>
        </a:p>
      </dgm:t>
    </dgm:pt>
    <dgm:pt modelId="{6FF37302-0F64-4CD8-BFD7-7B0231F3AB65}" type="parTrans" cxnId="{A0BDF90E-BDF8-4D99-AC16-68396CF62D9C}">
      <dgm:prSet/>
      <dgm:spPr/>
      <dgm:t>
        <a:bodyPr/>
        <a:lstStyle/>
        <a:p>
          <a:endParaRPr lang="en-US"/>
        </a:p>
      </dgm:t>
    </dgm:pt>
    <dgm:pt modelId="{738D59DC-8CA0-48A9-B433-3A3B77DA3A19}" type="sibTrans" cxnId="{A0BDF90E-BDF8-4D99-AC16-68396CF62D9C}">
      <dgm:prSet/>
      <dgm:spPr/>
      <dgm:t>
        <a:bodyPr/>
        <a:lstStyle/>
        <a:p>
          <a:endParaRPr lang="en-US"/>
        </a:p>
      </dgm:t>
    </dgm:pt>
    <dgm:pt modelId="{2041B1D0-5C6B-48C4-961A-64427A12CBE7}">
      <dgm:prSet phldrT="[Text]" custT="1"/>
      <dgm:spPr/>
      <dgm:t>
        <a:bodyPr/>
        <a:lstStyle/>
        <a:p>
          <a:r>
            <a:rPr lang="en-GB" sz="1800" dirty="0" smtClean="0"/>
            <a:t>It should be remembered that God states: ‘…And fear Allah…’ and God is not simply aware of everything just for awareness rather, every action of man decides his fate. </a:t>
          </a:r>
          <a:r>
            <a:rPr lang="en-GB" sz="1800" b="1" u="sng" dirty="0" smtClean="0"/>
            <a:t>And those who perpetrate cruelty certainly have a bad ending. </a:t>
          </a:r>
          <a:endParaRPr lang="en-US" sz="1800" b="1" u="sng" dirty="0"/>
        </a:p>
      </dgm:t>
    </dgm:pt>
    <dgm:pt modelId="{2F4EDF92-2290-4361-9F7C-66EEECCE3898}" type="parTrans" cxnId="{2DB77896-F37E-405F-B18E-44302FE6B9FF}">
      <dgm:prSet/>
      <dgm:spPr/>
      <dgm:t>
        <a:bodyPr/>
        <a:lstStyle/>
        <a:p>
          <a:endParaRPr lang="en-US"/>
        </a:p>
      </dgm:t>
    </dgm:pt>
    <dgm:pt modelId="{381B7339-EACD-494B-BB5B-D4A9486A72A8}" type="sibTrans" cxnId="{2DB77896-F37E-405F-B18E-44302FE6B9FF}">
      <dgm:prSet/>
      <dgm:spPr/>
      <dgm:t>
        <a:bodyPr/>
        <a:lstStyle/>
        <a:p>
          <a:endParaRPr lang="en-US"/>
        </a:p>
      </dgm:t>
    </dgm:pt>
    <dgm:pt modelId="{503CCEF0-966F-42A4-9F05-0B0B18BEF3F2}" type="pres">
      <dgm:prSet presAssocID="{8F679354-8DEF-49E7-A0A5-F345E2008630}" presName="diagram" presStyleCnt="0">
        <dgm:presLayoutVars>
          <dgm:dir/>
          <dgm:resizeHandles val="exact"/>
        </dgm:presLayoutVars>
      </dgm:prSet>
      <dgm:spPr/>
      <dgm:t>
        <a:bodyPr/>
        <a:lstStyle/>
        <a:p>
          <a:endParaRPr lang="en-US"/>
        </a:p>
      </dgm:t>
    </dgm:pt>
    <dgm:pt modelId="{7DE8F3E1-7821-41D3-AB33-2ED674C53C1D}" type="pres">
      <dgm:prSet presAssocID="{07D506D4-37C1-49B1-9EBB-AAA4C251AE20}" presName="node" presStyleLbl="node1" presStyleIdx="0" presStyleCnt="5">
        <dgm:presLayoutVars>
          <dgm:bulletEnabled val="1"/>
        </dgm:presLayoutVars>
      </dgm:prSet>
      <dgm:spPr/>
      <dgm:t>
        <a:bodyPr/>
        <a:lstStyle/>
        <a:p>
          <a:endParaRPr lang="en-US"/>
        </a:p>
      </dgm:t>
    </dgm:pt>
    <dgm:pt modelId="{87653B04-771A-4FDB-97BA-4613F69B03C1}" type="pres">
      <dgm:prSet presAssocID="{99B263A0-44C4-4EFD-A88F-8139F843DE1F}" presName="sibTrans" presStyleCnt="0"/>
      <dgm:spPr/>
      <dgm:t>
        <a:bodyPr/>
        <a:lstStyle/>
        <a:p>
          <a:endParaRPr lang="en-US"/>
        </a:p>
      </dgm:t>
    </dgm:pt>
    <dgm:pt modelId="{A9BDCE27-6E05-44FF-B4A1-0F0F6516D199}" type="pres">
      <dgm:prSet presAssocID="{5ACD58BF-46C2-4F1F-B3B8-3617731DF491}" presName="node" presStyleLbl="node1" presStyleIdx="1" presStyleCnt="5">
        <dgm:presLayoutVars>
          <dgm:bulletEnabled val="1"/>
        </dgm:presLayoutVars>
      </dgm:prSet>
      <dgm:spPr/>
      <dgm:t>
        <a:bodyPr/>
        <a:lstStyle/>
        <a:p>
          <a:endParaRPr lang="en-US"/>
        </a:p>
      </dgm:t>
    </dgm:pt>
    <dgm:pt modelId="{E8F28B48-553A-4C66-9C00-580FB716927B}" type="pres">
      <dgm:prSet presAssocID="{7C9DAF68-442C-4F80-87DB-934034D5F4AD}" presName="sibTrans" presStyleCnt="0"/>
      <dgm:spPr/>
      <dgm:t>
        <a:bodyPr/>
        <a:lstStyle/>
        <a:p>
          <a:endParaRPr lang="en-US"/>
        </a:p>
      </dgm:t>
    </dgm:pt>
    <dgm:pt modelId="{8BF5DE03-6F6D-4C68-940C-8D1053B76D03}" type="pres">
      <dgm:prSet presAssocID="{BDE44697-2C86-49E6-BEB1-854F7882AA15}" presName="node" presStyleLbl="node1" presStyleIdx="2" presStyleCnt="5">
        <dgm:presLayoutVars>
          <dgm:bulletEnabled val="1"/>
        </dgm:presLayoutVars>
      </dgm:prSet>
      <dgm:spPr/>
      <dgm:t>
        <a:bodyPr/>
        <a:lstStyle/>
        <a:p>
          <a:endParaRPr lang="en-US"/>
        </a:p>
      </dgm:t>
    </dgm:pt>
    <dgm:pt modelId="{31B245CA-CAF3-4A06-B51E-59E4ECA5F161}" type="pres">
      <dgm:prSet presAssocID="{9AB355BC-5112-4EE1-B752-B6F147C7D7BA}" presName="sibTrans" presStyleCnt="0"/>
      <dgm:spPr/>
      <dgm:t>
        <a:bodyPr/>
        <a:lstStyle/>
        <a:p>
          <a:endParaRPr lang="en-US"/>
        </a:p>
      </dgm:t>
    </dgm:pt>
    <dgm:pt modelId="{0971D5CD-A3B3-441E-A589-8DF82EAE6711}" type="pres">
      <dgm:prSet presAssocID="{C445D9F6-DD2B-42C6-974D-68A84ED4D1E8}" presName="node" presStyleLbl="node1" presStyleIdx="3" presStyleCnt="5">
        <dgm:presLayoutVars>
          <dgm:bulletEnabled val="1"/>
        </dgm:presLayoutVars>
      </dgm:prSet>
      <dgm:spPr/>
      <dgm:t>
        <a:bodyPr/>
        <a:lstStyle/>
        <a:p>
          <a:endParaRPr lang="en-US"/>
        </a:p>
      </dgm:t>
    </dgm:pt>
    <dgm:pt modelId="{BBDC8E7A-6B81-4E1C-B048-7F46929882CB}" type="pres">
      <dgm:prSet presAssocID="{738D59DC-8CA0-48A9-B433-3A3B77DA3A19}" presName="sibTrans" presStyleCnt="0"/>
      <dgm:spPr/>
      <dgm:t>
        <a:bodyPr/>
        <a:lstStyle/>
        <a:p>
          <a:endParaRPr lang="en-US"/>
        </a:p>
      </dgm:t>
    </dgm:pt>
    <dgm:pt modelId="{B37D7759-7DCC-4074-96C7-290B0B17D156}" type="pres">
      <dgm:prSet presAssocID="{2041B1D0-5C6B-48C4-961A-64427A12CBE7}" presName="node" presStyleLbl="node1" presStyleIdx="4" presStyleCnt="5">
        <dgm:presLayoutVars>
          <dgm:bulletEnabled val="1"/>
        </dgm:presLayoutVars>
      </dgm:prSet>
      <dgm:spPr/>
      <dgm:t>
        <a:bodyPr/>
        <a:lstStyle/>
        <a:p>
          <a:endParaRPr lang="en-US"/>
        </a:p>
      </dgm:t>
    </dgm:pt>
  </dgm:ptLst>
  <dgm:cxnLst>
    <dgm:cxn modelId="{EA932863-9AF2-4059-956C-5FD0921366A5}" type="presOf" srcId="{BDE44697-2C86-49E6-BEB1-854F7882AA15}" destId="{8BF5DE03-6F6D-4C68-940C-8D1053B76D03}" srcOrd="0" destOrd="0" presId="urn:microsoft.com/office/officeart/2005/8/layout/default"/>
    <dgm:cxn modelId="{C53DDE5D-AA14-4C1F-AB1E-C9B31827982F}" type="presOf" srcId="{07D506D4-37C1-49B1-9EBB-AAA4C251AE20}" destId="{7DE8F3E1-7821-41D3-AB33-2ED674C53C1D}" srcOrd="0" destOrd="0" presId="urn:microsoft.com/office/officeart/2005/8/layout/default"/>
    <dgm:cxn modelId="{35248681-77F3-403C-9C9A-A84C9E325D92}" srcId="{8F679354-8DEF-49E7-A0A5-F345E2008630}" destId="{07D506D4-37C1-49B1-9EBB-AAA4C251AE20}" srcOrd="0" destOrd="0" parTransId="{4748FBAC-10A8-4496-9128-20A5E4E028EF}" sibTransId="{99B263A0-44C4-4EFD-A88F-8139F843DE1F}"/>
    <dgm:cxn modelId="{AD325DDB-A0AB-455B-8D1A-A3A8C5F592C2}" type="presOf" srcId="{C445D9F6-DD2B-42C6-974D-68A84ED4D1E8}" destId="{0971D5CD-A3B3-441E-A589-8DF82EAE6711}" srcOrd="0" destOrd="0" presId="urn:microsoft.com/office/officeart/2005/8/layout/default"/>
    <dgm:cxn modelId="{A0BDF90E-BDF8-4D99-AC16-68396CF62D9C}" srcId="{8F679354-8DEF-49E7-A0A5-F345E2008630}" destId="{C445D9F6-DD2B-42C6-974D-68A84ED4D1E8}" srcOrd="3" destOrd="0" parTransId="{6FF37302-0F64-4CD8-BFD7-7B0231F3AB65}" sibTransId="{738D59DC-8CA0-48A9-B433-3A3B77DA3A19}"/>
    <dgm:cxn modelId="{F3ED9321-5E94-47B3-A69E-A28C025E065D}" type="presOf" srcId="{5ACD58BF-46C2-4F1F-B3B8-3617731DF491}" destId="{A9BDCE27-6E05-44FF-B4A1-0F0F6516D199}" srcOrd="0" destOrd="0" presId="urn:microsoft.com/office/officeart/2005/8/layout/default"/>
    <dgm:cxn modelId="{FCBD0D06-4921-4C41-9EAC-F777D20E56CA}" srcId="{8F679354-8DEF-49E7-A0A5-F345E2008630}" destId="{BDE44697-2C86-49E6-BEB1-854F7882AA15}" srcOrd="2" destOrd="0" parTransId="{E77BED1F-63C6-49BB-9E91-FE31B0E9E95E}" sibTransId="{9AB355BC-5112-4EE1-B752-B6F147C7D7BA}"/>
    <dgm:cxn modelId="{B6C34349-2EC6-416A-A789-674B385643F6}" type="presOf" srcId="{8F679354-8DEF-49E7-A0A5-F345E2008630}" destId="{503CCEF0-966F-42A4-9F05-0B0B18BEF3F2}" srcOrd="0" destOrd="0" presId="urn:microsoft.com/office/officeart/2005/8/layout/default"/>
    <dgm:cxn modelId="{2DB77896-F37E-405F-B18E-44302FE6B9FF}" srcId="{8F679354-8DEF-49E7-A0A5-F345E2008630}" destId="{2041B1D0-5C6B-48C4-961A-64427A12CBE7}" srcOrd="4" destOrd="0" parTransId="{2F4EDF92-2290-4361-9F7C-66EEECCE3898}" sibTransId="{381B7339-EACD-494B-BB5B-D4A9486A72A8}"/>
    <dgm:cxn modelId="{8315ECCB-D5FA-4AD7-856F-D11EE927CD91}" srcId="{8F679354-8DEF-49E7-A0A5-F345E2008630}" destId="{5ACD58BF-46C2-4F1F-B3B8-3617731DF491}" srcOrd="1" destOrd="0" parTransId="{0B890618-0FFB-47A7-9330-BBE7AA2893D1}" sibTransId="{7C9DAF68-442C-4F80-87DB-934034D5F4AD}"/>
    <dgm:cxn modelId="{DC5D46FA-56ED-4C24-835C-8FC91FB61404}" type="presOf" srcId="{2041B1D0-5C6B-48C4-961A-64427A12CBE7}" destId="{B37D7759-7DCC-4074-96C7-290B0B17D156}" srcOrd="0" destOrd="0" presId="urn:microsoft.com/office/officeart/2005/8/layout/default"/>
    <dgm:cxn modelId="{D5070116-2C58-4ED8-BD0F-614BA6964A30}" type="presParOf" srcId="{503CCEF0-966F-42A4-9F05-0B0B18BEF3F2}" destId="{7DE8F3E1-7821-41D3-AB33-2ED674C53C1D}" srcOrd="0" destOrd="0" presId="urn:microsoft.com/office/officeart/2005/8/layout/default"/>
    <dgm:cxn modelId="{2AC9FF3A-A69F-44FA-8C0E-BA8D0321EEE0}" type="presParOf" srcId="{503CCEF0-966F-42A4-9F05-0B0B18BEF3F2}" destId="{87653B04-771A-4FDB-97BA-4613F69B03C1}" srcOrd="1" destOrd="0" presId="urn:microsoft.com/office/officeart/2005/8/layout/default"/>
    <dgm:cxn modelId="{957DB10E-C404-464F-9AE3-51D2FD1E7D97}" type="presParOf" srcId="{503CCEF0-966F-42A4-9F05-0B0B18BEF3F2}" destId="{A9BDCE27-6E05-44FF-B4A1-0F0F6516D199}" srcOrd="2" destOrd="0" presId="urn:microsoft.com/office/officeart/2005/8/layout/default"/>
    <dgm:cxn modelId="{555A0D35-19AA-4FD5-9DE1-4207BD57760C}" type="presParOf" srcId="{503CCEF0-966F-42A4-9F05-0B0B18BEF3F2}" destId="{E8F28B48-553A-4C66-9C00-580FB716927B}" srcOrd="3" destOrd="0" presId="urn:microsoft.com/office/officeart/2005/8/layout/default"/>
    <dgm:cxn modelId="{A0242FAF-AF14-4ED2-BDD5-9B2C33DD0FD2}" type="presParOf" srcId="{503CCEF0-966F-42A4-9F05-0B0B18BEF3F2}" destId="{8BF5DE03-6F6D-4C68-940C-8D1053B76D03}" srcOrd="4" destOrd="0" presId="urn:microsoft.com/office/officeart/2005/8/layout/default"/>
    <dgm:cxn modelId="{AAE65F55-394A-4F96-B8A9-B3F9F8728B67}" type="presParOf" srcId="{503CCEF0-966F-42A4-9F05-0B0B18BEF3F2}" destId="{31B245CA-CAF3-4A06-B51E-59E4ECA5F161}" srcOrd="5" destOrd="0" presId="urn:microsoft.com/office/officeart/2005/8/layout/default"/>
    <dgm:cxn modelId="{C4AA527D-CB9F-4F8A-BED1-624EE12DC6A5}" type="presParOf" srcId="{503CCEF0-966F-42A4-9F05-0B0B18BEF3F2}" destId="{0971D5CD-A3B3-441E-A589-8DF82EAE6711}" srcOrd="6" destOrd="0" presId="urn:microsoft.com/office/officeart/2005/8/layout/default"/>
    <dgm:cxn modelId="{21781F48-2F8C-4B17-A090-BC7B5F6C745E}" type="presParOf" srcId="{503CCEF0-966F-42A4-9F05-0B0B18BEF3F2}" destId="{BBDC8E7A-6B81-4E1C-B048-7F46929882CB}" srcOrd="7" destOrd="0" presId="urn:microsoft.com/office/officeart/2005/8/layout/default"/>
    <dgm:cxn modelId="{8E67CA79-87F5-49D6-A7C2-3D3B997F95B3}" type="presParOf" srcId="{503CCEF0-966F-42A4-9F05-0B0B18BEF3F2}" destId="{B37D7759-7DCC-4074-96C7-290B0B17D156}"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6BC343-7BFC-4BFC-BEE9-BEF319C97CC3}" type="doc">
      <dgm:prSet loTypeId="urn:microsoft.com/office/officeart/2005/8/layout/process4" loCatId="list" qsTypeId="urn:microsoft.com/office/officeart/2005/8/quickstyle/3d1" qsCatId="3D" csTypeId="urn:microsoft.com/office/officeart/2005/8/colors/accent2_2" csCatId="accent2" phldr="1"/>
      <dgm:spPr/>
      <dgm:t>
        <a:bodyPr/>
        <a:lstStyle/>
        <a:p>
          <a:endParaRPr lang="en-US"/>
        </a:p>
      </dgm:t>
    </dgm:pt>
    <dgm:pt modelId="{397AA171-A79A-4F58-968F-8568D94E584C}">
      <dgm:prSet phldrT="[Text]" custT="1"/>
      <dgm:spPr/>
      <dgm:t>
        <a:bodyPr/>
        <a:lstStyle/>
        <a:p>
          <a:r>
            <a:rPr lang="en-GB" sz="1800" dirty="0" smtClean="0"/>
            <a:t>Those who die in suicide attacks or while fighting </a:t>
          </a:r>
          <a:r>
            <a:rPr lang="en-GB" sz="1800" u="sng" dirty="0" smtClean="0"/>
            <a:t>and think they will gain pleasure of God after death are certainly wrong. </a:t>
          </a:r>
          <a:endParaRPr lang="en-US" sz="1800" u="sng" dirty="0"/>
        </a:p>
      </dgm:t>
    </dgm:pt>
    <dgm:pt modelId="{43069E2C-DF07-44C7-8F1F-4C9CC159FEAB}" type="parTrans" cxnId="{C43AE8F7-B7FE-4AAB-83A9-471CFAB51A11}">
      <dgm:prSet/>
      <dgm:spPr/>
      <dgm:t>
        <a:bodyPr/>
        <a:lstStyle/>
        <a:p>
          <a:endParaRPr lang="en-US"/>
        </a:p>
      </dgm:t>
    </dgm:pt>
    <dgm:pt modelId="{27958275-E8CA-4765-8779-F8C9950266C2}" type="sibTrans" cxnId="{C43AE8F7-B7FE-4AAB-83A9-471CFAB51A11}">
      <dgm:prSet/>
      <dgm:spPr/>
      <dgm:t>
        <a:bodyPr/>
        <a:lstStyle/>
        <a:p>
          <a:endParaRPr lang="en-US"/>
        </a:p>
      </dgm:t>
    </dgm:pt>
    <dgm:pt modelId="{8A08B8C9-2552-435D-A70B-AD1AD3DC14DB}">
      <dgm:prSet phldrT="[Text]" custT="1"/>
      <dgm:spPr/>
      <dgm:t>
        <a:bodyPr/>
        <a:lstStyle/>
        <a:p>
          <a:r>
            <a:rPr lang="en-GB" sz="1800" u="sng" dirty="0" smtClean="0"/>
            <a:t>They have no right to kill one who wishes them peace as a true believer</a:t>
          </a:r>
          <a:endParaRPr lang="en-US" sz="1800" u="sng" dirty="0"/>
        </a:p>
      </dgm:t>
    </dgm:pt>
    <dgm:pt modelId="{E1628BEC-B3D2-4444-9538-3C156293C6AC}" type="parTrans" cxnId="{E12362CA-3DD5-4F3C-BD72-51E104E8F071}">
      <dgm:prSet/>
      <dgm:spPr/>
      <dgm:t>
        <a:bodyPr/>
        <a:lstStyle/>
        <a:p>
          <a:endParaRPr lang="en-US"/>
        </a:p>
      </dgm:t>
    </dgm:pt>
    <dgm:pt modelId="{CABE2A8F-3DA1-4DFC-926C-155232BAE06E}" type="sibTrans" cxnId="{E12362CA-3DD5-4F3C-BD72-51E104E8F071}">
      <dgm:prSet/>
      <dgm:spPr/>
      <dgm:t>
        <a:bodyPr/>
        <a:lstStyle/>
        <a:p>
          <a:endParaRPr lang="en-US"/>
        </a:p>
      </dgm:t>
    </dgm:pt>
    <dgm:pt modelId="{2CECC8E9-EBC2-422B-91C8-DE4C72A06E6C}">
      <dgm:prSet phldrT="[Text]" custT="1"/>
      <dgm:spPr/>
      <dgm:t>
        <a:bodyPr/>
        <a:lstStyle/>
        <a:p>
          <a:r>
            <a:rPr lang="en-GB" sz="1800" dirty="0" smtClean="0"/>
            <a:t>What on earth was the fault of the innocent children they killed!</a:t>
          </a:r>
          <a:endParaRPr lang="en-US" sz="1800" dirty="0"/>
        </a:p>
      </dgm:t>
    </dgm:pt>
    <dgm:pt modelId="{903B480A-A6F2-4207-9404-80A0000B4672}" type="parTrans" cxnId="{5E2D70FC-6793-489D-8E46-A64FA8E9580A}">
      <dgm:prSet/>
      <dgm:spPr/>
      <dgm:t>
        <a:bodyPr/>
        <a:lstStyle/>
        <a:p>
          <a:endParaRPr lang="en-US"/>
        </a:p>
      </dgm:t>
    </dgm:pt>
    <dgm:pt modelId="{9EE887B5-2923-484B-B70C-42818AB7341C}" type="sibTrans" cxnId="{5E2D70FC-6793-489D-8E46-A64FA8E9580A}">
      <dgm:prSet/>
      <dgm:spPr/>
      <dgm:t>
        <a:bodyPr/>
        <a:lstStyle/>
        <a:p>
          <a:endParaRPr lang="en-US"/>
        </a:p>
      </dgm:t>
    </dgm:pt>
    <dgm:pt modelId="{5520BD64-FFCB-4432-88DB-508749C85677}">
      <dgm:prSet phldrT="[Text]" custT="1"/>
      <dgm:spPr/>
      <dgm:t>
        <a:bodyPr/>
        <a:lstStyle/>
        <a:p>
          <a:r>
            <a:rPr lang="en-GB" sz="1800" dirty="0" smtClean="0"/>
            <a:t>Those children were seeking knowledge to become useful part of society, to be assets of the country and to spread peace</a:t>
          </a:r>
          <a:endParaRPr lang="en-US" sz="1800" dirty="0"/>
        </a:p>
      </dgm:t>
    </dgm:pt>
    <dgm:pt modelId="{748D84EA-CCA2-4559-8FEC-7E7BF738B1F5}" type="parTrans" cxnId="{0212A5B6-37D3-4CC1-B8BC-54CA0A9522C2}">
      <dgm:prSet/>
      <dgm:spPr/>
      <dgm:t>
        <a:bodyPr/>
        <a:lstStyle/>
        <a:p>
          <a:endParaRPr lang="en-US"/>
        </a:p>
      </dgm:t>
    </dgm:pt>
    <dgm:pt modelId="{F9A85058-A47E-4CB5-B89A-8919E8424AB2}" type="sibTrans" cxnId="{0212A5B6-37D3-4CC1-B8BC-54CA0A9522C2}">
      <dgm:prSet/>
      <dgm:spPr/>
      <dgm:t>
        <a:bodyPr/>
        <a:lstStyle/>
        <a:p>
          <a:endParaRPr lang="en-US"/>
        </a:p>
      </dgm:t>
    </dgm:pt>
    <dgm:pt modelId="{4D03ED7B-DB7F-4B87-AD94-F91B5601C7B4}">
      <dgm:prSet phldrT="[Text]" custT="1"/>
      <dgm:spPr/>
      <dgm:t>
        <a:bodyPr/>
        <a:lstStyle/>
        <a:p>
          <a:r>
            <a:rPr lang="en-GB" sz="1800" dirty="0" smtClean="0"/>
            <a:t>It is astonishing to listen to the so-called religious leaders who teach extremism in spite of the beautiful teaching of </a:t>
          </a:r>
          <a:r>
            <a:rPr lang="en-GB" sz="1800" dirty="0" smtClean="0"/>
            <a:t>Islam</a:t>
          </a:r>
          <a:endParaRPr lang="en-US" sz="1800" dirty="0"/>
        </a:p>
      </dgm:t>
    </dgm:pt>
    <dgm:pt modelId="{AD7E0E75-7028-4D25-97CE-EF6E2534746A}" type="parTrans" cxnId="{131C8D0A-152F-4CBA-B423-C6BC7EB0BC45}">
      <dgm:prSet/>
      <dgm:spPr/>
      <dgm:t>
        <a:bodyPr/>
        <a:lstStyle/>
        <a:p>
          <a:endParaRPr lang="en-US"/>
        </a:p>
      </dgm:t>
    </dgm:pt>
    <dgm:pt modelId="{06C4A0F8-6522-46D7-8FFB-5D970C0DE74E}" type="sibTrans" cxnId="{131C8D0A-152F-4CBA-B423-C6BC7EB0BC45}">
      <dgm:prSet/>
      <dgm:spPr/>
      <dgm:t>
        <a:bodyPr/>
        <a:lstStyle/>
        <a:p>
          <a:endParaRPr lang="en-US"/>
        </a:p>
      </dgm:t>
    </dgm:pt>
    <dgm:pt modelId="{98A09C6E-5514-47A7-8B42-EAEFA742AD5C}">
      <dgm:prSet phldrT="[Text]" custT="1"/>
      <dgm:spPr/>
      <dgm:t>
        <a:bodyPr/>
        <a:lstStyle/>
        <a:p>
          <a:r>
            <a:rPr lang="en-GB" sz="1800" u="sng" dirty="0" smtClean="0"/>
            <a:t>Maybe they consider Hell something out of fables or maybe they do not have faith in the Word of God </a:t>
          </a:r>
          <a:r>
            <a:rPr lang="en-GB" sz="1800" u="sng" dirty="0" smtClean="0"/>
            <a:t>and  belief in the Hereafter for </a:t>
          </a:r>
          <a:r>
            <a:rPr lang="en-GB" sz="1800" u="sng" dirty="0" smtClean="0"/>
            <a:t>they continue to kill each other</a:t>
          </a:r>
          <a:endParaRPr lang="en-US" sz="1800" u="sng" dirty="0"/>
        </a:p>
      </dgm:t>
    </dgm:pt>
    <dgm:pt modelId="{A3E98594-4AB6-4F7A-82B4-635D5F29E5DC}" type="parTrans" cxnId="{0C77FBEF-F8CA-4006-ABDC-466119844EC9}">
      <dgm:prSet/>
      <dgm:spPr/>
      <dgm:t>
        <a:bodyPr/>
        <a:lstStyle/>
        <a:p>
          <a:endParaRPr lang="en-US"/>
        </a:p>
      </dgm:t>
    </dgm:pt>
    <dgm:pt modelId="{A9704E66-6205-426C-9FEA-2F7020CAD61F}" type="sibTrans" cxnId="{0C77FBEF-F8CA-4006-ABDC-466119844EC9}">
      <dgm:prSet/>
      <dgm:spPr/>
      <dgm:t>
        <a:bodyPr/>
        <a:lstStyle/>
        <a:p>
          <a:endParaRPr lang="en-US"/>
        </a:p>
      </dgm:t>
    </dgm:pt>
    <dgm:pt modelId="{49E9C791-EA40-4F4E-8EA9-CCB69AA7698E}">
      <dgm:prSet phldrT="[Text]" custT="1"/>
      <dgm:spPr/>
      <dgm:t>
        <a:bodyPr/>
        <a:lstStyle/>
        <a:p>
          <a:r>
            <a:rPr lang="en-GB" sz="1800" b="1" u="sng" dirty="0" smtClean="0"/>
            <a:t>Islam has established sanctity of brotherhood and if anyone tramples upon it and kills one who professes the </a:t>
          </a:r>
          <a:r>
            <a:rPr lang="en-GB" sz="1800" b="1" u="sng" dirty="0" err="1" smtClean="0"/>
            <a:t>Kalima</a:t>
          </a:r>
          <a:r>
            <a:rPr lang="en-GB" sz="1800" b="1" u="sng" dirty="0" smtClean="0"/>
            <a:t> then most certainly he will go to Hell and he will always be under God’s curse. </a:t>
          </a:r>
          <a:endParaRPr lang="en-US" sz="1800" b="1" u="sng" dirty="0"/>
        </a:p>
      </dgm:t>
    </dgm:pt>
    <dgm:pt modelId="{90C0782B-2BE7-4D77-A355-F2DD3A0C26E2}" type="sibTrans" cxnId="{ADEBFFAD-3CD6-40E2-9F3B-683B3D003603}">
      <dgm:prSet/>
      <dgm:spPr/>
      <dgm:t>
        <a:bodyPr/>
        <a:lstStyle/>
        <a:p>
          <a:endParaRPr lang="en-US"/>
        </a:p>
      </dgm:t>
    </dgm:pt>
    <dgm:pt modelId="{A06429F2-335F-452F-8A41-D3A5EC0CD612}" type="parTrans" cxnId="{ADEBFFAD-3CD6-40E2-9F3B-683B3D003603}">
      <dgm:prSet/>
      <dgm:spPr/>
      <dgm:t>
        <a:bodyPr/>
        <a:lstStyle/>
        <a:p>
          <a:endParaRPr lang="en-US"/>
        </a:p>
      </dgm:t>
    </dgm:pt>
    <dgm:pt modelId="{838F1519-F4D4-4992-B491-CEB96B7F33AD}" type="pres">
      <dgm:prSet presAssocID="{896BC343-7BFC-4BFC-BEE9-BEF319C97CC3}" presName="Name0" presStyleCnt="0">
        <dgm:presLayoutVars>
          <dgm:dir/>
          <dgm:animLvl val="lvl"/>
          <dgm:resizeHandles val="exact"/>
        </dgm:presLayoutVars>
      </dgm:prSet>
      <dgm:spPr/>
      <dgm:t>
        <a:bodyPr/>
        <a:lstStyle/>
        <a:p>
          <a:endParaRPr lang="en-US"/>
        </a:p>
      </dgm:t>
    </dgm:pt>
    <dgm:pt modelId="{1037D535-4524-4BDB-A787-534C666F3222}" type="pres">
      <dgm:prSet presAssocID="{98A09C6E-5514-47A7-8B42-EAEFA742AD5C}" presName="boxAndChildren" presStyleCnt="0"/>
      <dgm:spPr/>
      <dgm:t>
        <a:bodyPr/>
        <a:lstStyle/>
        <a:p>
          <a:endParaRPr lang="en-US"/>
        </a:p>
      </dgm:t>
    </dgm:pt>
    <dgm:pt modelId="{26CC0C88-2B01-40D6-9CC7-4208FFDA6C1E}" type="pres">
      <dgm:prSet presAssocID="{98A09C6E-5514-47A7-8B42-EAEFA742AD5C}" presName="parentTextBox" presStyleLbl="node1" presStyleIdx="0" presStyleCnt="3"/>
      <dgm:spPr/>
      <dgm:t>
        <a:bodyPr/>
        <a:lstStyle/>
        <a:p>
          <a:endParaRPr lang="en-US"/>
        </a:p>
      </dgm:t>
    </dgm:pt>
    <dgm:pt modelId="{55F14BF5-B9C0-4E6E-BD3F-EEB7446D8EB9}" type="pres">
      <dgm:prSet presAssocID="{9EE887B5-2923-484B-B70C-42818AB7341C}" presName="sp" presStyleCnt="0"/>
      <dgm:spPr/>
      <dgm:t>
        <a:bodyPr/>
        <a:lstStyle/>
        <a:p>
          <a:endParaRPr lang="en-US"/>
        </a:p>
      </dgm:t>
    </dgm:pt>
    <dgm:pt modelId="{A52B7231-EBD2-4D81-8B2C-83D9BC55A9E0}" type="pres">
      <dgm:prSet presAssocID="{2CECC8E9-EBC2-422B-91C8-DE4C72A06E6C}" presName="arrowAndChildren" presStyleCnt="0"/>
      <dgm:spPr/>
      <dgm:t>
        <a:bodyPr/>
        <a:lstStyle/>
        <a:p>
          <a:endParaRPr lang="en-US"/>
        </a:p>
      </dgm:t>
    </dgm:pt>
    <dgm:pt modelId="{3C6DF3A3-4E3B-4AF9-9362-933BD45B1C5E}" type="pres">
      <dgm:prSet presAssocID="{2CECC8E9-EBC2-422B-91C8-DE4C72A06E6C}" presName="parentTextArrow" presStyleLbl="node1" presStyleIdx="0" presStyleCnt="3"/>
      <dgm:spPr/>
      <dgm:t>
        <a:bodyPr/>
        <a:lstStyle/>
        <a:p>
          <a:endParaRPr lang="en-US"/>
        </a:p>
      </dgm:t>
    </dgm:pt>
    <dgm:pt modelId="{BAEDB2C5-221E-4F94-ABD7-03189F318AF6}" type="pres">
      <dgm:prSet presAssocID="{2CECC8E9-EBC2-422B-91C8-DE4C72A06E6C}" presName="arrow" presStyleLbl="node1" presStyleIdx="1" presStyleCnt="3"/>
      <dgm:spPr/>
      <dgm:t>
        <a:bodyPr/>
        <a:lstStyle/>
        <a:p>
          <a:endParaRPr lang="en-US"/>
        </a:p>
      </dgm:t>
    </dgm:pt>
    <dgm:pt modelId="{0F7539CB-421B-4C7B-9511-92842A16DCE5}" type="pres">
      <dgm:prSet presAssocID="{2CECC8E9-EBC2-422B-91C8-DE4C72A06E6C}" presName="descendantArrow" presStyleCnt="0"/>
      <dgm:spPr/>
      <dgm:t>
        <a:bodyPr/>
        <a:lstStyle/>
        <a:p>
          <a:endParaRPr lang="en-US"/>
        </a:p>
      </dgm:t>
    </dgm:pt>
    <dgm:pt modelId="{D1FB697D-DE91-4A10-B988-C98CE3FB6865}" type="pres">
      <dgm:prSet presAssocID="{5520BD64-FFCB-4432-88DB-508749C85677}" presName="childTextArrow" presStyleLbl="fgAccFollowNode1" presStyleIdx="0" presStyleCnt="4" custScaleY="183210" custLinFactNeighborY="22209">
        <dgm:presLayoutVars>
          <dgm:bulletEnabled val="1"/>
        </dgm:presLayoutVars>
      </dgm:prSet>
      <dgm:spPr/>
      <dgm:t>
        <a:bodyPr/>
        <a:lstStyle/>
        <a:p>
          <a:endParaRPr lang="en-US"/>
        </a:p>
      </dgm:t>
    </dgm:pt>
    <dgm:pt modelId="{DC5C9813-5A73-4DE8-BFBB-86E40C48FDEF}" type="pres">
      <dgm:prSet presAssocID="{4D03ED7B-DB7F-4B87-AD94-F91B5601C7B4}" presName="childTextArrow" presStyleLbl="fgAccFollowNode1" presStyleIdx="1" presStyleCnt="4" custScaleY="183210" custLinFactNeighborX="-1099" custLinFactNeighborY="22209">
        <dgm:presLayoutVars>
          <dgm:bulletEnabled val="1"/>
        </dgm:presLayoutVars>
      </dgm:prSet>
      <dgm:spPr/>
      <dgm:t>
        <a:bodyPr/>
        <a:lstStyle/>
        <a:p>
          <a:endParaRPr lang="en-US"/>
        </a:p>
      </dgm:t>
    </dgm:pt>
    <dgm:pt modelId="{C00DBEA2-26A8-4977-95D1-712FC983D7B2}" type="pres">
      <dgm:prSet presAssocID="{90C0782B-2BE7-4D77-A355-F2DD3A0C26E2}" presName="sp" presStyleCnt="0"/>
      <dgm:spPr/>
      <dgm:t>
        <a:bodyPr/>
        <a:lstStyle/>
        <a:p>
          <a:endParaRPr lang="en-US"/>
        </a:p>
      </dgm:t>
    </dgm:pt>
    <dgm:pt modelId="{D80E7A8C-ECBE-4E58-B437-596778ADAE89}" type="pres">
      <dgm:prSet presAssocID="{49E9C791-EA40-4F4E-8EA9-CCB69AA7698E}" presName="arrowAndChildren" presStyleCnt="0"/>
      <dgm:spPr/>
      <dgm:t>
        <a:bodyPr/>
        <a:lstStyle/>
        <a:p>
          <a:endParaRPr lang="en-US"/>
        </a:p>
      </dgm:t>
    </dgm:pt>
    <dgm:pt modelId="{CEE35DA7-9411-4DBE-925B-C629E2A00E4A}" type="pres">
      <dgm:prSet presAssocID="{49E9C791-EA40-4F4E-8EA9-CCB69AA7698E}" presName="parentTextArrow" presStyleLbl="node1" presStyleIdx="1" presStyleCnt="3"/>
      <dgm:spPr/>
      <dgm:t>
        <a:bodyPr/>
        <a:lstStyle/>
        <a:p>
          <a:endParaRPr lang="en-US"/>
        </a:p>
      </dgm:t>
    </dgm:pt>
    <dgm:pt modelId="{68E23417-2890-4B22-8DF3-848B6742C508}" type="pres">
      <dgm:prSet presAssocID="{49E9C791-EA40-4F4E-8EA9-CCB69AA7698E}" presName="arrow" presStyleLbl="node1" presStyleIdx="2" presStyleCnt="3"/>
      <dgm:spPr/>
      <dgm:t>
        <a:bodyPr/>
        <a:lstStyle/>
        <a:p>
          <a:endParaRPr lang="en-US"/>
        </a:p>
      </dgm:t>
    </dgm:pt>
    <dgm:pt modelId="{C620E7F7-460A-4592-A0BF-7571110779FA}" type="pres">
      <dgm:prSet presAssocID="{49E9C791-EA40-4F4E-8EA9-CCB69AA7698E}" presName="descendantArrow" presStyleCnt="0"/>
      <dgm:spPr/>
      <dgm:t>
        <a:bodyPr/>
        <a:lstStyle/>
        <a:p>
          <a:endParaRPr lang="en-US"/>
        </a:p>
      </dgm:t>
    </dgm:pt>
    <dgm:pt modelId="{81C08B41-9B91-4507-8026-17F97CB80C6B}" type="pres">
      <dgm:prSet presAssocID="{397AA171-A79A-4F58-968F-8568D94E584C}" presName="childTextArrow" presStyleLbl="fgAccFollowNode1" presStyleIdx="2" presStyleCnt="4" custScaleY="158644" custLinFactNeighborY="29843">
        <dgm:presLayoutVars>
          <dgm:bulletEnabled val="1"/>
        </dgm:presLayoutVars>
      </dgm:prSet>
      <dgm:spPr/>
      <dgm:t>
        <a:bodyPr/>
        <a:lstStyle/>
        <a:p>
          <a:endParaRPr lang="en-US"/>
        </a:p>
      </dgm:t>
    </dgm:pt>
    <dgm:pt modelId="{12CE114C-5ED4-45DB-BAD4-240E7B0B30CC}" type="pres">
      <dgm:prSet presAssocID="{8A08B8C9-2552-435D-A70B-AD1AD3DC14DB}" presName="childTextArrow" presStyleLbl="fgAccFollowNode1" presStyleIdx="3" presStyleCnt="4" custScaleY="158642" custLinFactNeighborX="4396" custLinFactNeighborY="29842">
        <dgm:presLayoutVars>
          <dgm:bulletEnabled val="1"/>
        </dgm:presLayoutVars>
      </dgm:prSet>
      <dgm:spPr/>
      <dgm:t>
        <a:bodyPr/>
        <a:lstStyle/>
        <a:p>
          <a:endParaRPr lang="en-US"/>
        </a:p>
      </dgm:t>
    </dgm:pt>
  </dgm:ptLst>
  <dgm:cxnLst>
    <dgm:cxn modelId="{5E2D70FC-6793-489D-8E46-A64FA8E9580A}" srcId="{896BC343-7BFC-4BFC-BEE9-BEF319C97CC3}" destId="{2CECC8E9-EBC2-422B-91C8-DE4C72A06E6C}" srcOrd="1" destOrd="0" parTransId="{903B480A-A6F2-4207-9404-80A0000B4672}" sibTransId="{9EE887B5-2923-484B-B70C-42818AB7341C}"/>
    <dgm:cxn modelId="{7D2D206D-0F8C-44D9-AD3C-1FF662301F3A}" type="presOf" srcId="{896BC343-7BFC-4BFC-BEE9-BEF319C97CC3}" destId="{838F1519-F4D4-4992-B491-CEB96B7F33AD}" srcOrd="0" destOrd="0" presId="urn:microsoft.com/office/officeart/2005/8/layout/process4"/>
    <dgm:cxn modelId="{FF9A5742-4E25-4C10-A1BC-BAF853012C42}" type="presOf" srcId="{2CECC8E9-EBC2-422B-91C8-DE4C72A06E6C}" destId="{3C6DF3A3-4E3B-4AF9-9362-933BD45B1C5E}" srcOrd="0" destOrd="0" presId="urn:microsoft.com/office/officeart/2005/8/layout/process4"/>
    <dgm:cxn modelId="{0C77FBEF-F8CA-4006-ABDC-466119844EC9}" srcId="{896BC343-7BFC-4BFC-BEE9-BEF319C97CC3}" destId="{98A09C6E-5514-47A7-8B42-EAEFA742AD5C}" srcOrd="2" destOrd="0" parTransId="{A3E98594-4AB6-4F7A-82B4-635D5F29E5DC}" sibTransId="{A9704E66-6205-426C-9FEA-2F7020CAD61F}"/>
    <dgm:cxn modelId="{D1F9A43E-6A7A-4113-BB82-0A83E70CF7BC}" type="presOf" srcId="{8A08B8C9-2552-435D-A70B-AD1AD3DC14DB}" destId="{12CE114C-5ED4-45DB-BAD4-240E7B0B30CC}" srcOrd="0" destOrd="0" presId="urn:microsoft.com/office/officeart/2005/8/layout/process4"/>
    <dgm:cxn modelId="{789A0CF1-C4A8-4817-860C-7A3A79E2822C}" type="presOf" srcId="{5520BD64-FFCB-4432-88DB-508749C85677}" destId="{D1FB697D-DE91-4A10-B988-C98CE3FB6865}" srcOrd="0" destOrd="0" presId="urn:microsoft.com/office/officeart/2005/8/layout/process4"/>
    <dgm:cxn modelId="{0212A5B6-37D3-4CC1-B8BC-54CA0A9522C2}" srcId="{2CECC8E9-EBC2-422B-91C8-DE4C72A06E6C}" destId="{5520BD64-FFCB-4432-88DB-508749C85677}" srcOrd="0" destOrd="0" parTransId="{748D84EA-CCA2-4559-8FEC-7E7BF738B1F5}" sibTransId="{F9A85058-A47E-4CB5-B89A-8919E8424AB2}"/>
    <dgm:cxn modelId="{5A55418A-D7A9-4274-A378-6704D46F423C}" type="presOf" srcId="{2CECC8E9-EBC2-422B-91C8-DE4C72A06E6C}" destId="{BAEDB2C5-221E-4F94-ABD7-03189F318AF6}" srcOrd="1" destOrd="0" presId="urn:microsoft.com/office/officeart/2005/8/layout/process4"/>
    <dgm:cxn modelId="{9E69B5E1-E454-48D6-B18E-A9F8A8111C75}" type="presOf" srcId="{49E9C791-EA40-4F4E-8EA9-CCB69AA7698E}" destId="{68E23417-2890-4B22-8DF3-848B6742C508}" srcOrd="1" destOrd="0" presId="urn:microsoft.com/office/officeart/2005/8/layout/process4"/>
    <dgm:cxn modelId="{131C8D0A-152F-4CBA-B423-C6BC7EB0BC45}" srcId="{2CECC8E9-EBC2-422B-91C8-DE4C72A06E6C}" destId="{4D03ED7B-DB7F-4B87-AD94-F91B5601C7B4}" srcOrd="1" destOrd="0" parTransId="{AD7E0E75-7028-4D25-97CE-EF6E2534746A}" sibTransId="{06C4A0F8-6522-46D7-8FFB-5D970C0DE74E}"/>
    <dgm:cxn modelId="{8BE2371A-AB2C-4BE3-A652-9F10CFBF9FFC}" type="presOf" srcId="{49E9C791-EA40-4F4E-8EA9-CCB69AA7698E}" destId="{CEE35DA7-9411-4DBE-925B-C629E2A00E4A}" srcOrd="0" destOrd="0" presId="urn:microsoft.com/office/officeart/2005/8/layout/process4"/>
    <dgm:cxn modelId="{E12362CA-3DD5-4F3C-BD72-51E104E8F071}" srcId="{49E9C791-EA40-4F4E-8EA9-CCB69AA7698E}" destId="{8A08B8C9-2552-435D-A70B-AD1AD3DC14DB}" srcOrd="1" destOrd="0" parTransId="{E1628BEC-B3D2-4444-9538-3C156293C6AC}" sibTransId="{CABE2A8F-3DA1-4DFC-926C-155232BAE06E}"/>
    <dgm:cxn modelId="{23D33102-BFE8-4557-8575-2C2717573F11}" type="presOf" srcId="{4D03ED7B-DB7F-4B87-AD94-F91B5601C7B4}" destId="{DC5C9813-5A73-4DE8-BFBB-86E40C48FDEF}" srcOrd="0" destOrd="0" presId="urn:microsoft.com/office/officeart/2005/8/layout/process4"/>
    <dgm:cxn modelId="{768E7D60-21A3-427C-AC02-A2A66F790E89}" type="presOf" srcId="{397AA171-A79A-4F58-968F-8568D94E584C}" destId="{81C08B41-9B91-4507-8026-17F97CB80C6B}" srcOrd="0" destOrd="0" presId="urn:microsoft.com/office/officeart/2005/8/layout/process4"/>
    <dgm:cxn modelId="{ADEBFFAD-3CD6-40E2-9F3B-683B3D003603}" srcId="{896BC343-7BFC-4BFC-BEE9-BEF319C97CC3}" destId="{49E9C791-EA40-4F4E-8EA9-CCB69AA7698E}" srcOrd="0" destOrd="0" parTransId="{A06429F2-335F-452F-8A41-D3A5EC0CD612}" sibTransId="{90C0782B-2BE7-4D77-A355-F2DD3A0C26E2}"/>
    <dgm:cxn modelId="{B96D8FB9-5D99-4CFE-A67B-A965BDFA30FE}" type="presOf" srcId="{98A09C6E-5514-47A7-8B42-EAEFA742AD5C}" destId="{26CC0C88-2B01-40D6-9CC7-4208FFDA6C1E}" srcOrd="0" destOrd="0" presId="urn:microsoft.com/office/officeart/2005/8/layout/process4"/>
    <dgm:cxn modelId="{C43AE8F7-B7FE-4AAB-83A9-471CFAB51A11}" srcId="{49E9C791-EA40-4F4E-8EA9-CCB69AA7698E}" destId="{397AA171-A79A-4F58-968F-8568D94E584C}" srcOrd="0" destOrd="0" parTransId="{43069E2C-DF07-44C7-8F1F-4C9CC159FEAB}" sibTransId="{27958275-E8CA-4765-8779-F8C9950266C2}"/>
    <dgm:cxn modelId="{9BFAA19D-22CB-44D9-8D07-3D86640DB6BD}" type="presParOf" srcId="{838F1519-F4D4-4992-B491-CEB96B7F33AD}" destId="{1037D535-4524-4BDB-A787-534C666F3222}" srcOrd="0" destOrd="0" presId="urn:microsoft.com/office/officeart/2005/8/layout/process4"/>
    <dgm:cxn modelId="{A43994FC-A4E2-4B47-B67D-62C87AFDC63E}" type="presParOf" srcId="{1037D535-4524-4BDB-A787-534C666F3222}" destId="{26CC0C88-2B01-40D6-9CC7-4208FFDA6C1E}" srcOrd="0" destOrd="0" presId="urn:microsoft.com/office/officeart/2005/8/layout/process4"/>
    <dgm:cxn modelId="{D63AA456-84DF-4DA9-8B86-8EC8E3AE9B11}" type="presParOf" srcId="{838F1519-F4D4-4992-B491-CEB96B7F33AD}" destId="{55F14BF5-B9C0-4E6E-BD3F-EEB7446D8EB9}" srcOrd="1" destOrd="0" presId="urn:microsoft.com/office/officeart/2005/8/layout/process4"/>
    <dgm:cxn modelId="{A06FF215-53A4-4585-9BC0-F43FF2C96C7C}" type="presParOf" srcId="{838F1519-F4D4-4992-B491-CEB96B7F33AD}" destId="{A52B7231-EBD2-4D81-8B2C-83D9BC55A9E0}" srcOrd="2" destOrd="0" presId="urn:microsoft.com/office/officeart/2005/8/layout/process4"/>
    <dgm:cxn modelId="{A9084BCB-0CFB-4C09-BBAD-CE79C6A83400}" type="presParOf" srcId="{A52B7231-EBD2-4D81-8B2C-83D9BC55A9E0}" destId="{3C6DF3A3-4E3B-4AF9-9362-933BD45B1C5E}" srcOrd="0" destOrd="0" presId="urn:microsoft.com/office/officeart/2005/8/layout/process4"/>
    <dgm:cxn modelId="{9C09F0A4-E44A-42F6-A5F8-7F118AF6F61F}" type="presParOf" srcId="{A52B7231-EBD2-4D81-8B2C-83D9BC55A9E0}" destId="{BAEDB2C5-221E-4F94-ABD7-03189F318AF6}" srcOrd="1" destOrd="0" presId="urn:microsoft.com/office/officeart/2005/8/layout/process4"/>
    <dgm:cxn modelId="{0C91FB54-D869-4307-9A11-61EC07FDE73A}" type="presParOf" srcId="{A52B7231-EBD2-4D81-8B2C-83D9BC55A9E0}" destId="{0F7539CB-421B-4C7B-9511-92842A16DCE5}" srcOrd="2" destOrd="0" presId="urn:microsoft.com/office/officeart/2005/8/layout/process4"/>
    <dgm:cxn modelId="{33CB3BDD-EB9C-4D59-80E1-0CF6EF1E8002}" type="presParOf" srcId="{0F7539CB-421B-4C7B-9511-92842A16DCE5}" destId="{D1FB697D-DE91-4A10-B988-C98CE3FB6865}" srcOrd="0" destOrd="0" presId="urn:microsoft.com/office/officeart/2005/8/layout/process4"/>
    <dgm:cxn modelId="{508D95DC-081C-40DF-A8BF-2659A35EC86B}" type="presParOf" srcId="{0F7539CB-421B-4C7B-9511-92842A16DCE5}" destId="{DC5C9813-5A73-4DE8-BFBB-86E40C48FDEF}" srcOrd="1" destOrd="0" presId="urn:microsoft.com/office/officeart/2005/8/layout/process4"/>
    <dgm:cxn modelId="{DF7800BA-9CBD-4A2B-AF3A-11F05A33DD22}" type="presParOf" srcId="{838F1519-F4D4-4992-B491-CEB96B7F33AD}" destId="{C00DBEA2-26A8-4977-95D1-712FC983D7B2}" srcOrd="3" destOrd="0" presId="urn:microsoft.com/office/officeart/2005/8/layout/process4"/>
    <dgm:cxn modelId="{99C1D300-60FF-47C0-BEF6-002B5AFE46F8}" type="presParOf" srcId="{838F1519-F4D4-4992-B491-CEB96B7F33AD}" destId="{D80E7A8C-ECBE-4E58-B437-596778ADAE89}" srcOrd="4" destOrd="0" presId="urn:microsoft.com/office/officeart/2005/8/layout/process4"/>
    <dgm:cxn modelId="{670FEDF7-32D7-40A0-9D71-B7CE8ACD78D6}" type="presParOf" srcId="{D80E7A8C-ECBE-4E58-B437-596778ADAE89}" destId="{CEE35DA7-9411-4DBE-925B-C629E2A00E4A}" srcOrd="0" destOrd="0" presId="urn:microsoft.com/office/officeart/2005/8/layout/process4"/>
    <dgm:cxn modelId="{E2DAAC8B-C972-4CD4-8B8B-DAD72CD54ECC}" type="presParOf" srcId="{D80E7A8C-ECBE-4E58-B437-596778ADAE89}" destId="{68E23417-2890-4B22-8DF3-848B6742C508}" srcOrd="1" destOrd="0" presId="urn:microsoft.com/office/officeart/2005/8/layout/process4"/>
    <dgm:cxn modelId="{EBA3AA3F-AE0E-44CA-89C0-C6A583DAFDAF}" type="presParOf" srcId="{D80E7A8C-ECBE-4E58-B437-596778ADAE89}" destId="{C620E7F7-460A-4592-A0BF-7571110779FA}" srcOrd="2" destOrd="0" presId="urn:microsoft.com/office/officeart/2005/8/layout/process4"/>
    <dgm:cxn modelId="{0FC5A84E-78CC-427D-AB02-46B6D50ADA6C}" type="presParOf" srcId="{C620E7F7-460A-4592-A0BF-7571110779FA}" destId="{81C08B41-9B91-4507-8026-17F97CB80C6B}" srcOrd="0" destOrd="0" presId="urn:microsoft.com/office/officeart/2005/8/layout/process4"/>
    <dgm:cxn modelId="{8E7BEB13-9580-44CE-9E62-10BF71317F77}" type="presParOf" srcId="{C620E7F7-460A-4592-A0BF-7571110779FA}" destId="{12CE114C-5ED4-45DB-BAD4-240E7B0B30CC}"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0" y="-76199"/>
          <a:ext cx="5547360" cy="203199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God has also stated about the </a:t>
          </a:r>
          <a:r>
            <a:rPr lang="en-GB" sz="1800" kern="1200" dirty="0" smtClean="0"/>
            <a:t>results; </a:t>
          </a:r>
          <a:r>
            <a:rPr lang="en-GB" sz="1800" kern="1200" dirty="0" smtClean="0"/>
            <a:t>of harming the sanctity of </a:t>
          </a:r>
          <a:r>
            <a:rPr lang="en-GB" sz="1800" kern="1200" dirty="0" smtClean="0"/>
            <a:t>brotherhood; </a:t>
          </a:r>
          <a:r>
            <a:rPr lang="en-GB" sz="1800" kern="1200" dirty="0" smtClean="0"/>
            <a:t>that one sees in this world: ‘And obey Allah and His Messenger and dispute not with one another, lest you falter and your power depart </a:t>
          </a:r>
          <a:r>
            <a:rPr lang="en-GB" sz="1800" i="1" kern="1200" dirty="0" smtClean="0"/>
            <a:t>from you</a:t>
          </a:r>
          <a:r>
            <a:rPr lang="en-GB" sz="1800" kern="1200" dirty="0" smtClean="0"/>
            <a:t>. And be steadfast; surely, Allah is with the steadfast.’ (8:47)</a:t>
          </a:r>
        </a:p>
      </dsp:txBody>
      <dsp:txXfrm>
        <a:off x="0" y="-76199"/>
        <a:ext cx="4065422" cy="2031997"/>
      </dsp:txXfrm>
    </dsp:sp>
    <dsp:sp modelId="{49EED399-8B5F-42E3-BEAC-B54FEAE26206}">
      <dsp:nvSpPr>
        <dsp:cNvPr id="0" name=""/>
        <dsp:cNvSpPr/>
      </dsp:nvSpPr>
      <dsp:spPr>
        <a:xfrm>
          <a:off x="457213" y="2133602"/>
          <a:ext cx="5547360" cy="107226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Today this is exactly what the condition of the Muslim world appears to be, their power is diminishing</a:t>
          </a:r>
        </a:p>
      </dsp:txBody>
      <dsp:txXfrm>
        <a:off x="457213" y="2133602"/>
        <a:ext cx="4211040" cy="1072265"/>
      </dsp:txXfrm>
    </dsp:sp>
    <dsp:sp modelId="{154C1BFA-C230-4772-BCBA-843D9516FF8F}">
      <dsp:nvSpPr>
        <dsp:cNvPr id="0" name=""/>
        <dsp:cNvSpPr/>
      </dsp:nvSpPr>
      <dsp:spPr>
        <a:xfrm>
          <a:off x="838206" y="3360617"/>
          <a:ext cx="5547360" cy="11160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They do not have each other’s confidence which could facilitate peace and they also have no standing before other countries</a:t>
          </a:r>
        </a:p>
      </dsp:txBody>
      <dsp:txXfrm>
        <a:off x="838206" y="3360617"/>
        <a:ext cx="4217974" cy="1116039"/>
      </dsp:txXfrm>
    </dsp:sp>
    <dsp:sp modelId="{859EC82C-E9E2-4EC6-AFF1-C51A0C28A5FD}">
      <dsp:nvSpPr>
        <dsp:cNvPr id="0" name=""/>
        <dsp:cNvSpPr/>
      </dsp:nvSpPr>
      <dsp:spPr>
        <a:xfrm>
          <a:off x="1371584" y="4611081"/>
          <a:ext cx="5547360" cy="1341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u="sng" kern="1200" dirty="0" smtClean="0"/>
            <a:t>Their concept of God is all but void and they consider worldly people the source of their permanence</a:t>
          </a:r>
        </a:p>
      </dsp:txBody>
      <dsp:txXfrm>
        <a:off x="1371584" y="4611081"/>
        <a:ext cx="4211040" cy="1341119"/>
      </dsp:txXfrm>
    </dsp:sp>
    <dsp:sp modelId="{B0757395-9564-4876-9D60-5B7544CECAA0}">
      <dsp:nvSpPr>
        <dsp:cNvPr id="0" name=""/>
        <dsp:cNvSpPr/>
      </dsp:nvSpPr>
      <dsp:spPr>
        <a:xfrm>
          <a:off x="4800602" y="1447797"/>
          <a:ext cx="871728" cy="87172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00602" y="1447797"/>
        <a:ext cx="871728" cy="871728"/>
      </dsp:txXfrm>
    </dsp:sp>
    <dsp:sp modelId="{747C42E7-3A1B-41AE-B331-BB13A7E8A924}">
      <dsp:nvSpPr>
        <dsp:cNvPr id="0" name=""/>
        <dsp:cNvSpPr/>
      </dsp:nvSpPr>
      <dsp:spPr>
        <a:xfrm>
          <a:off x="5140223" y="2784855"/>
          <a:ext cx="871728" cy="87172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40223" y="2784855"/>
        <a:ext cx="871728" cy="871728"/>
      </dsp:txXfrm>
    </dsp:sp>
    <dsp:sp modelId="{33C3946A-38E4-413F-9AF7-3EFF0BFE27B8}">
      <dsp:nvSpPr>
        <dsp:cNvPr id="0" name=""/>
        <dsp:cNvSpPr/>
      </dsp:nvSpPr>
      <dsp:spPr>
        <a:xfrm>
          <a:off x="5597880" y="4369815"/>
          <a:ext cx="871728" cy="87172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97880" y="4369815"/>
        <a:ext cx="871728" cy="87172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152381" y="0"/>
          <a:ext cx="5913120" cy="100584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We have these sentiments for all humanity and in greater degree for Muslims. Our grief is heart-felt over any cruelty perpetrated against Muslims</a:t>
          </a:r>
        </a:p>
      </dsp:txBody>
      <dsp:txXfrm>
        <a:off x="152381" y="0"/>
        <a:ext cx="4801666" cy="1005840"/>
      </dsp:txXfrm>
    </dsp:sp>
    <dsp:sp modelId="{49EED399-8B5F-42E3-BEAC-B54FEAE26206}">
      <dsp:nvSpPr>
        <dsp:cNvPr id="0" name=""/>
        <dsp:cNvSpPr/>
      </dsp:nvSpPr>
      <dsp:spPr>
        <a:xfrm>
          <a:off x="533422" y="1143004"/>
          <a:ext cx="5913120" cy="100584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Our pain is intensified when we call out to the world that </a:t>
          </a:r>
          <a:r>
            <a:rPr lang="en-GB" sz="1800" b="1" u="sng" kern="1200" dirty="0" smtClean="0"/>
            <a:t>the Messiah has come according to Divine promises. </a:t>
          </a:r>
        </a:p>
      </dsp:txBody>
      <dsp:txXfrm>
        <a:off x="533422" y="1143004"/>
        <a:ext cx="4764100" cy="1005840"/>
      </dsp:txXfrm>
    </dsp:sp>
    <dsp:sp modelId="{154C1BFA-C230-4772-BCBA-843D9516FF8F}">
      <dsp:nvSpPr>
        <dsp:cNvPr id="0" name=""/>
        <dsp:cNvSpPr/>
      </dsp:nvSpPr>
      <dsp:spPr>
        <a:xfrm>
          <a:off x="990624" y="2286004"/>
          <a:ext cx="5913120" cy="11161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u="sng" kern="1200" dirty="0" smtClean="0"/>
            <a:t>The Messiah who was to end wars and conflict and spread love and peace; listen to him! </a:t>
          </a:r>
          <a:r>
            <a:rPr lang="en-GB" sz="1800" kern="1200" dirty="0" smtClean="0"/>
            <a:t>In spite of our calling out those who are known as religious leaders are </a:t>
          </a:r>
          <a:r>
            <a:rPr lang="en-GB" sz="1800" kern="1200" dirty="0" smtClean="0"/>
            <a:t>our </a:t>
          </a:r>
          <a:r>
            <a:rPr lang="en-GB" sz="1800" kern="1200" dirty="0" smtClean="0"/>
            <a:t>worst </a:t>
          </a:r>
          <a:r>
            <a:rPr lang="en-GB" sz="1800" kern="1200" dirty="0" err="1" smtClean="0"/>
            <a:t>enimy</a:t>
          </a:r>
          <a:endParaRPr lang="en-GB" sz="1800" kern="1200" dirty="0" smtClean="0"/>
        </a:p>
      </dsp:txBody>
      <dsp:txXfrm>
        <a:off x="990624" y="2286004"/>
        <a:ext cx="4771491" cy="1116150"/>
      </dsp:txXfrm>
    </dsp:sp>
    <dsp:sp modelId="{859EC82C-E9E2-4EC6-AFF1-C51A0C28A5FD}">
      <dsp:nvSpPr>
        <dsp:cNvPr id="0" name=""/>
        <dsp:cNvSpPr/>
      </dsp:nvSpPr>
      <dsp:spPr>
        <a:xfrm>
          <a:off x="1295387" y="3505196"/>
          <a:ext cx="5913120" cy="100584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In such situations lines of fairness and compassion are blurred, disorder takes place and the innocent are killed as indeed it is happening. </a:t>
          </a:r>
          <a:endParaRPr lang="en-GB" sz="1800" u="sng" kern="1200" dirty="0" smtClean="0"/>
        </a:p>
      </dsp:txBody>
      <dsp:txXfrm>
        <a:off x="1295387" y="3505196"/>
        <a:ext cx="4764100" cy="1005840"/>
      </dsp:txXfrm>
    </dsp:sp>
    <dsp:sp modelId="{B0757395-9564-4876-9D60-5B7544CECAA0}">
      <dsp:nvSpPr>
        <dsp:cNvPr id="0" name=""/>
        <dsp:cNvSpPr/>
      </dsp:nvSpPr>
      <dsp:spPr>
        <a:xfrm>
          <a:off x="5259324" y="770382"/>
          <a:ext cx="653796" cy="65379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259324" y="770382"/>
        <a:ext cx="653796" cy="653796"/>
      </dsp:txXfrm>
    </dsp:sp>
    <dsp:sp modelId="{747C42E7-3A1B-41AE-B331-BB13A7E8A924}">
      <dsp:nvSpPr>
        <dsp:cNvPr id="0" name=""/>
        <dsp:cNvSpPr/>
      </dsp:nvSpPr>
      <dsp:spPr>
        <a:xfrm>
          <a:off x="5754547" y="1959102"/>
          <a:ext cx="653796" cy="65379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5754547" y="1959102"/>
        <a:ext cx="653796" cy="653796"/>
      </dsp:txXfrm>
    </dsp:sp>
    <dsp:sp modelId="{33C3946A-38E4-413F-9AF7-3EFF0BFE27B8}">
      <dsp:nvSpPr>
        <dsp:cNvPr id="0" name=""/>
        <dsp:cNvSpPr/>
      </dsp:nvSpPr>
      <dsp:spPr>
        <a:xfrm>
          <a:off x="6242380" y="3147822"/>
          <a:ext cx="653796" cy="65379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42380" y="3147822"/>
        <a:ext cx="653796" cy="65379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BDD4E-465B-451A-AEAE-378D2CEED9EE}">
      <dsp:nvSpPr>
        <dsp:cNvPr id="0" name=""/>
        <dsp:cNvSpPr/>
      </dsp:nvSpPr>
      <dsp:spPr>
        <a:xfrm>
          <a:off x="994721" y="-24035"/>
          <a:ext cx="4106556" cy="4106556"/>
        </a:xfrm>
        <a:prstGeom prst="circularArrow">
          <a:avLst>
            <a:gd name="adj1" fmla="val 5544"/>
            <a:gd name="adj2" fmla="val 330680"/>
            <a:gd name="adj3" fmla="val 13815390"/>
            <a:gd name="adj4" fmla="val 17361992"/>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2F05C-8E14-4EB8-B0EF-96A2FD6BB99B}">
      <dsp:nvSpPr>
        <dsp:cNvPr id="0" name=""/>
        <dsp:cNvSpPr/>
      </dsp:nvSpPr>
      <dsp:spPr>
        <a:xfrm>
          <a:off x="2102941" y="-141"/>
          <a:ext cx="1890117" cy="94505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was </a:t>
          </a:r>
          <a:r>
            <a:rPr lang="en-GB" sz="1800" kern="1200" dirty="0" smtClean="0"/>
            <a:t>abducted </a:t>
          </a:r>
          <a:r>
            <a:rPr lang="en-GB" sz="1800" kern="1200" dirty="0" smtClean="0"/>
            <a:t>and </a:t>
          </a:r>
          <a:r>
            <a:rPr lang="en-GB" sz="1800" kern="1200" dirty="0" smtClean="0"/>
            <a:t>had been missing since. </a:t>
          </a:r>
          <a:endParaRPr lang="en-US" sz="1800" kern="1200" dirty="0"/>
        </a:p>
      </dsp:txBody>
      <dsp:txXfrm>
        <a:off x="2102941" y="-141"/>
        <a:ext cx="1890117" cy="945058"/>
      </dsp:txXfrm>
    </dsp:sp>
    <dsp:sp modelId="{DEBB23CE-1213-4A39-BFE7-21EB0F9E0058}">
      <dsp:nvSpPr>
        <dsp:cNvPr id="0" name=""/>
        <dsp:cNvSpPr/>
      </dsp:nvSpPr>
      <dsp:spPr>
        <a:xfrm>
          <a:off x="3768428" y="1209906"/>
          <a:ext cx="1890117" cy="94505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Was </a:t>
          </a:r>
          <a:r>
            <a:rPr lang="en-GB" sz="1800" kern="1200" dirty="0" smtClean="0"/>
            <a:t>born in 1953</a:t>
          </a:r>
        </a:p>
      </dsp:txBody>
      <dsp:txXfrm>
        <a:off x="3768428" y="1209906"/>
        <a:ext cx="1890117" cy="945058"/>
      </dsp:txXfrm>
    </dsp:sp>
    <dsp:sp modelId="{48DA2638-ABD9-4B62-A91F-538EB598FA35}">
      <dsp:nvSpPr>
        <dsp:cNvPr id="0" name=""/>
        <dsp:cNvSpPr/>
      </dsp:nvSpPr>
      <dsp:spPr>
        <a:xfrm>
          <a:off x="3420808" y="2963634"/>
          <a:ext cx="1890117" cy="94505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was a </a:t>
          </a:r>
          <a:r>
            <a:rPr lang="en-GB" sz="1800" kern="1200" dirty="0" smtClean="0"/>
            <a:t>farmer </a:t>
          </a:r>
          <a:endParaRPr lang="en-GB" sz="1800" kern="1200" dirty="0" smtClean="0"/>
        </a:p>
      </dsp:txBody>
      <dsp:txXfrm>
        <a:off x="3420808" y="2963634"/>
        <a:ext cx="1890117" cy="945058"/>
      </dsp:txXfrm>
    </dsp:sp>
    <dsp:sp modelId="{A2D0A899-EB36-4B06-B56E-0716AAB84DDF}">
      <dsp:nvSpPr>
        <dsp:cNvPr id="0" name=""/>
        <dsp:cNvSpPr/>
      </dsp:nvSpPr>
      <dsp:spPr>
        <a:xfrm>
          <a:off x="1421361" y="3165724"/>
          <a:ext cx="1890117" cy="94921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was an </a:t>
          </a:r>
          <a:r>
            <a:rPr lang="en-GB" sz="1800" kern="1200" dirty="0" smtClean="0"/>
            <a:t>honest person</a:t>
          </a:r>
          <a:endParaRPr lang="en-GB" sz="1800" kern="1200" dirty="0" smtClean="0"/>
        </a:p>
      </dsp:txBody>
      <dsp:txXfrm>
        <a:off x="1421361" y="3165724"/>
        <a:ext cx="1890117" cy="949216"/>
      </dsp:txXfrm>
    </dsp:sp>
    <dsp:sp modelId="{1B5A90FF-2CF9-479A-A372-116585E11277}">
      <dsp:nvSpPr>
        <dsp:cNvPr id="0" name=""/>
        <dsp:cNvSpPr/>
      </dsp:nvSpPr>
      <dsp:spPr>
        <a:xfrm>
          <a:off x="437454" y="1080707"/>
          <a:ext cx="1890117" cy="12034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was gentle </a:t>
          </a:r>
          <a:r>
            <a:rPr lang="en-GB" sz="1800" kern="1200" dirty="0" smtClean="0"/>
            <a:t>and </a:t>
          </a:r>
          <a:r>
            <a:rPr lang="en-GB" sz="1800" kern="1200" dirty="0" smtClean="0"/>
            <a:t>friendly</a:t>
          </a:r>
          <a:endParaRPr lang="en-GB" sz="1800" kern="1200" dirty="0" smtClean="0"/>
        </a:p>
      </dsp:txBody>
      <dsp:txXfrm>
        <a:off x="437454" y="1080707"/>
        <a:ext cx="1890117" cy="120345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4C10A4-DB96-4E71-9209-4C1939315BAA}">
      <dsp:nvSpPr>
        <dsp:cNvPr id="0" name=""/>
        <dsp:cNvSpPr/>
      </dsp:nvSpPr>
      <dsp:spPr>
        <a:xfrm>
          <a:off x="0" y="16117"/>
          <a:ext cx="6096000" cy="662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Mubarak Ahmad </a:t>
          </a:r>
          <a:r>
            <a:rPr lang="en-GB" sz="1800" kern="1200" dirty="0" err="1" smtClean="0"/>
            <a:t>Bajwa</a:t>
          </a:r>
          <a:r>
            <a:rPr lang="en-GB" sz="1800" kern="1200" dirty="0" smtClean="0"/>
            <a:t> </a:t>
          </a:r>
          <a:r>
            <a:rPr lang="en-GB" sz="1800" kern="1200" dirty="0" err="1" smtClean="0"/>
            <a:t>Shaheed</a:t>
          </a:r>
          <a:r>
            <a:rPr lang="en-GB" sz="1800" kern="1200" dirty="0" smtClean="0"/>
            <a:t> was abducted on 26 Oct 2009 </a:t>
          </a:r>
          <a:endParaRPr lang="en-US" sz="1800" kern="1200" dirty="0"/>
        </a:p>
      </dsp:txBody>
      <dsp:txXfrm>
        <a:off x="0" y="16117"/>
        <a:ext cx="6096000" cy="662400"/>
      </dsp:txXfrm>
    </dsp:sp>
    <dsp:sp modelId="{58A887E8-FC57-458E-B9EA-E02FD73034C8}">
      <dsp:nvSpPr>
        <dsp:cNvPr id="0" name=""/>
        <dsp:cNvSpPr/>
      </dsp:nvSpPr>
      <dsp:spPr>
        <a:xfrm>
          <a:off x="0" y="678517"/>
          <a:ext cx="6096000" cy="3724965"/>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err="1" smtClean="0"/>
            <a:t>Shaheed</a:t>
          </a:r>
          <a:r>
            <a:rPr lang="en-GB" sz="1800" kern="1200" dirty="0" smtClean="0"/>
            <a:t> was abducted along with a household boy servant. Who was later released with a mobile telephone. </a:t>
          </a:r>
          <a:endParaRPr lang="en-US" sz="1800" kern="1200" dirty="0"/>
        </a:p>
        <a:p>
          <a:pPr marL="171450" lvl="1" indent="-171450" algn="l" defTabSz="800100">
            <a:lnSpc>
              <a:spcPct val="90000"/>
            </a:lnSpc>
            <a:spcBef>
              <a:spcPct val="0"/>
            </a:spcBef>
            <a:spcAft>
              <a:spcPct val="15000"/>
            </a:spcAft>
            <a:buChar char="••"/>
          </a:pPr>
          <a:r>
            <a:rPr lang="en-GB" sz="1800" kern="1200" dirty="0" smtClean="0"/>
            <a:t>Ransom demands of Rs 20 million was made which was reduced to Rs 1 million to </a:t>
          </a:r>
          <a:r>
            <a:rPr lang="en-GB" sz="1800" kern="1200" dirty="0" smtClean="0"/>
            <a:t>be sent </a:t>
          </a:r>
          <a:r>
            <a:rPr lang="en-GB" sz="1800" kern="1200" dirty="0" smtClean="0"/>
            <a:t>to either </a:t>
          </a:r>
          <a:r>
            <a:rPr lang="en-GB" sz="1800" kern="1200" dirty="0" err="1" smtClean="0"/>
            <a:t>Kohat</a:t>
          </a:r>
          <a:r>
            <a:rPr lang="en-GB" sz="1800" kern="1200" dirty="0" smtClean="0"/>
            <a:t> or </a:t>
          </a:r>
          <a:r>
            <a:rPr lang="en-GB" sz="1800" kern="1200" dirty="0" err="1" smtClean="0"/>
            <a:t>Parachanar</a:t>
          </a:r>
          <a:endParaRPr lang="en-US" sz="1800" kern="1200" dirty="0"/>
        </a:p>
        <a:p>
          <a:pPr marL="171450" lvl="1" indent="-171450" algn="l" defTabSz="800100">
            <a:lnSpc>
              <a:spcPct val="90000"/>
            </a:lnSpc>
            <a:spcBef>
              <a:spcPct val="0"/>
            </a:spcBef>
            <a:spcAft>
              <a:spcPct val="15000"/>
            </a:spcAft>
            <a:buChar char="••"/>
          </a:pPr>
          <a:r>
            <a:rPr lang="en-GB" sz="1800" kern="1200" dirty="0" smtClean="0"/>
            <a:t>Recently brother of </a:t>
          </a:r>
          <a:r>
            <a:rPr lang="en-GB" sz="1800" kern="1200" dirty="0" err="1" smtClean="0"/>
            <a:t>Shaheed</a:t>
          </a:r>
          <a:r>
            <a:rPr lang="en-GB" sz="1800" kern="1200" dirty="0" smtClean="0"/>
            <a:t> was asked to contact the local police </a:t>
          </a:r>
          <a:endParaRPr lang="en-US" sz="1800" kern="1200" dirty="0"/>
        </a:p>
        <a:p>
          <a:pPr marL="171450" lvl="1" indent="-171450" algn="l" defTabSz="800100">
            <a:lnSpc>
              <a:spcPct val="90000"/>
            </a:lnSpc>
            <a:spcBef>
              <a:spcPct val="0"/>
            </a:spcBef>
            <a:spcAft>
              <a:spcPct val="15000"/>
            </a:spcAft>
            <a:buChar char="••"/>
          </a:pPr>
          <a:r>
            <a:rPr lang="en-GB" sz="1800" kern="1200" dirty="0" smtClean="0"/>
            <a:t>Arrested </a:t>
          </a:r>
          <a:r>
            <a:rPr lang="en-GB" sz="1800" kern="1200" dirty="0" smtClean="0"/>
            <a:t>Taliban had confessed to abducting and later stabbing him to death and burying his remains in a pit. </a:t>
          </a:r>
          <a:endParaRPr lang="en-US" sz="1800" kern="1200" dirty="0"/>
        </a:p>
        <a:p>
          <a:pPr marL="171450" lvl="1" indent="-171450" algn="l" defTabSz="800100">
            <a:lnSpc>
              <a:spcPct val="90000"/>
            </a:lnSpc>
            <a:spcBef>
              <a:spcPct val="0"/>
            </a:spcBef>
            <a:spcAft>
              <a:spcPct val="15000"/>
            </a:spcAft>
            <a:buChar char="••"/>
          </a:pPr>
          <a:r>
            <a:rPr lang="en-GB" sz="1800" kern="1200" dirty="0" smtClean="0"/>
            <a:t>He said they abducted him for blaspheming against the Holy Prophet (peace and blessings of Allah be on him) and kept him imprisoned in chains </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678517"/>
        <a:ext cx="6096000" cy="372496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BDD4E-465B-451A-AEAE-378D2CEED9EE}">
      <dsp:nvSpPr>
        <dsp:cNvPr id="0" name=""/>
        <dsp:cNvSpPr/>
      </dsp:nvSpPr>
      <dsp:spPr>
        <a:xfrm>
          <a:off x="796348" y="70112"/>
          <a:ext cx="4505684" cy="4505684"/>
        </a:xfrm>
        <a:prstGeom prst="circularArrow">
          <a:avLst>
            <a:gd name="adj1" fmla="val 5274"/>
            <a:gd name="adj2" fmla="val 312630"/>
            <a:gd name="adj3" fmla="val 14263347"/>
            <a:gd name="adj4" fmla="val 17106441"/>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2F05C-8E14-4EB8-B0EF-96A2FD6BB99B}">
      <dsp:nvSpPr>
        <dsp:cNvPr id="0" name=""/>
        <dsp:cNvSpPr/>
      </dsp:nvSpPr>
      <dsp:spPr>
        <a:xfrm>
          <a:off x="2209799" y="76202"/>
          <a:ext cx="1678781" cy="83939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was a born </a:t>
          </a:r>
          <a:r>
            <a:rPr lang="en-GB" sz="1800" kern="1200" dirty="0" err="1" smtClean="0"/>
            <a:t>Ahmadi</a:t>
          </a:r>
          <a:r>
            <a:rPr lang="en-GB" sz="1800" kern="1200" dirty="0" smtClean="0"/>
            <a:t> </a:t>
          </a:r>
          <a:endParaRPr lang="en-US" sz="1800" kern="1200" dirty="0"/>
        </a:p>
      </dsp:txBody>
      <dsp:txXfrm>
        <a:off x="2209799" y="76202"/>
        <a:ext cx="1678781" cy="839390"/>
      </dsp:txXfrm>
    </dsp:sp>
    <dsp:sp modelId="{DEBB23CE-1213-4A39-BFE7-21EB0F9E0058}">
      <dsp:nvSpPr>
        <dsp:cNvPr id="0" name=""/>
        <dsp:cNvSpPr/>
      </dsp:nvSpPr>
      <dsp:spPr>
        <a:xfrm>
          <a:off x="4114806" y="1066791"/>
          <a:ext cx="1678781" cy="83939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served </a:t>
          </a:r>
          <a:r>
            <a:rPr lang="en-GB" sz="1800" kern="1200" dirty="0" err="1" smtClean="0"/>
            <a:t>Lajna</a:t>
          </a:r>
          <a:r>
            <a:rPr lang="en-GB" sz="1800" kern="1200" dirty="0" smtClean="0"/>
            <a:t> in various capacities</a:t>
          </a:r>
        </a:p>
      </dsp:txBody>
      <dsp:txXfrm>
        <a:off x="4114806" y="1066791"/>
        <a:ext cx="1678781" cy="839390"/>
      </dsp:txXfrm>
    </dsp:sp>
    <dsp:sp modelId="{48DA2638-ABD9-4B62-A91F-538EB598FA35}">
      <dsp:nvSpPr>
        <dsp:cNvPr id="0" name=""/>
        <dsp:cNvSpPr/>
      </dsp:nvSpPr>
      <dsp:spPr>
        <a:xfrm>
          <a:off x="4190996" y="2058595"/>
          <a:ext cx="1678781" cy="98940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was a very prayerful </a:t>
          </a:r>
          <a:r>
            <a:rPr lang="en-GB" sz="1800" kern="1200" dirty="0" smtClean="0"/>
            <a:t>and </a:t>
          </a:r>
          <a:r>
            <a:rPr lang="en-GB" sz="1800" kern="1200" dirty="0" smtClean="0"/>
            <a:t>gave generously</a:t>
          </a:r>
        </a:p>
      </dsp:txBody>
      <dsp:txXfrm>
        <a:off x="4190996" y="2058595"/>
        <a:ext cx="1678781" cy="989406"/>
      </dsp:txXfrm>
    </dsp:sp>
    <dsp:sp modelId="{A2D0A899-EB36-4B06-B56E-0716AAB84DDF}">
      <dsp:nvSpPr>
        <dsp:cNvPr id="0" name=""/>
        <dsp:cNvSpPr/>
      </dsp:nvSpPr>
      <dsp:spPr>
        <a:xfrm>
          <a:off x="2362198" y="2667004"/>
          <a:ext cx="1678781" cy="181903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made </a:t>
          </a:r>
          <a:r>
            <a:rPr lang="en-GB" sz="1800" kern="1200" dirty="0" smtClean="0"/>
            <a:t>arrangements </a:t>
          </a:r>
          <a:r>
            <a:rPr lang="en-GB" sz="1800" kern="1200" dirty="0" smtClean="0"/>
            <a:t>for catering for her local </a:t>
          </a:r>
          <a:r>
            <a:rPr lang="en-GB" sz="1800" kern="1200" dirty="0" err="1" smtClean="0"/>
            <a:t>Jama’at</a:t>
          </a:r>
          <a:r>
            <a:rPr lang="en-GB" sz="1800" kern="1200" dirty="0" smtClean="0"/>
            <a:t> during the building of the </a:t>
          </a:r>
          <a:r>
            <a:rPr lang="en-GB" sz="1800" kern="1200" dirty="0" smtClean="0"/>
            <a:t>mosque</a:t>
          </a:r>
          <a:endParaRPr lang="en-GB" sz="1800" kern="1200" dirty="0" smtClean="0"/>
        </a:p>
      </dsp:txBody>
      <dsp:txXfrm>
        <a:off x="2362198" y="2667004"/>
        <a:ext cx="1678781" cy="1819035"/>
      </dsp:txXfrm>
    </dsp:sp>
    <dsp:sp modelId="{1B5A90FF-2CF9-479A-A372-116585E11277}">
      <dsp:nvSpPr>
        <dsp:cNvPr id="0" name=""/>
        <dsp:cNvSpPr/>
      </dsp:nvSpPr>
      <dsp:spPr>
        <a:xfrm>
          <a:off x="533394" y="2133602"/>
          <a:ext cx="1678781" cy="106889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taught many children to read the Holy Qur’an</a:t>
          </a:r>
        </a:p>
      </dsp:txBody>
      <dsp:txXfrm>
        <a:off x="533394" y="2133602"/>
        <a:ext cx="1678781" cy="1068896"/>
      </dsp:txXfrm>
    </dsp:sp>
    <dsp:sp modelId="{10EC16CC-AA82-489E-B394-7DA52E35E578}">
      <dsp:nvSpPr>
        <dsp:cNvPr id="0" name=""/>
        <dsp:cNvSpPr/>
      </dsp:nvSpPr>
      <dsp:spPr>
        <a:xfrm>
          <a:off x="457204" y="990594"/>
          <a:ext cx="1678781" cy="83939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She was </a:t>
          </a:r>
          <a:r>
            <a:rPr lang="en-GB" sz="1800" kern="1200" dirty="0" smtClean="0"/>
            <a:t>a </a:t>
          </a:r>
          <a:r>
            <a:rPr lang="en-GB" sz="1800" kern="1200" dirty="0" err="1" smtClean="0"/>
            <a:t>Moosia</a:t>
          </a:r>
          <a:r>
            <a:rPr lang="en-GB" sz="1800" kern="1200" dirty="0" smtClean="0"/>
            <a:t> </a:t>
          </a:r>
          <a:endParaRPr lang="en-US" sz="1800" kern="1200" dirty="0"/>
        </a:p>
      </dsp:txBody>
      <dsp:txXfrm>
        <a:off x="457204" y="990594"/>
        <a:ext cx="1678781" cy="83939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BDD4E-465B-451A-AEAE-378D2CEED9EE}">
      <dsp:nvSpPr>
        <dsp:cNvPr id="0" name=""/>
        <dsp:cNvSpPr/>
      </dsp:nvSpPr>
      <dsp:spPr>
        <a:xfrm>
          <a:off x="950476" y="-48022"/>
          <a:ext cx="4069174" cy="4069174"/>
        </a:xfrm>
        <a:prstGeom prst="circularArrow">
          <a:avLst>
            <a:gd name="adj1" fmla="val 5274"/>
            <a:gd name="adj2" fmla="val 312630"/>
            <a:gd name="adj3" fmla="val 14264564"/>
            <a:gd name="adj4" fmla="val 17105730"/>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2F05C-8E14-4EB8-B0EF-96A2FD6BB99B}">
      <dsp:nvSpPr>
        <dsp:cNvPr id="0" name=""/>
        <dsp:cNvSpPr/>
      </dsp:nvSpPr>
      <dsp:spPr>
        <a:xfrm>
          <a:off x="2227528" y="-42500"/>
          <a:ext cx="1515070" cy="75753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At </a:t>
          </a:r>
          <a:r>
            <a:rPr lang="en-GB" sz="1800" kern="1200" dirty="0" smtClean="0"/>
            <a:t>the age of 63</a:t>
          </a:r>
          <a:endParaRPr lang="en-US" sz="1800" kern="1200" dirty="0"/>
        </a:p>
      </dsp:txBody>
      <dsp:txXfrm>
        <a:off x="2227528" y="-42500"/>
        <a:ext cx="1515070" cy="757535"/>
      </dsp:txXfrm>
    </dsp:sp>
    <dsp:sp modelId="{DEBB23CE-1213-4A39-BFE7-21EB0F9E0058}">
      <dsp:nvSpPr>
        <dsp:cNvPr id="0" name=""/>
        <dsp:cNvSpPr/>
      </dsp:nvSpPr>
      <dsp:spPr>
        <a:xfrm>
          <a:off x="3429001" y="793255"/>
          <a:ext cx="2268802" cy="11940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had taken </a:t>
          </a:r>
          <a:r>
            <a:rPr lang="en-GB" sz="1800" kern="1200" dirty="0" err="1" smtClean="0"/>
            <a:t>bai’at</a:t>
          </a:r>
          <a:r>
            <a:rPr lang="en-GB" sz="1800" kern="1200" dirty="0" smtClean="0"/>
            <a:t> at </a:t>
          </a:r>
          <a:r>
            <a:rPr lang="en-GB" sz="1800" kern="1200" dirty="0" smtClean="0"/>
            <a:t>eighteen and </a:t>
          </a:r>
          <a:r>
            <a:rPr lang="en-GB" sz="1800" kern="1200" dirty="0" smtClean="0"/>
            <a:t>experienced eras of three </a:t>
          </a:r>
          <a:r>
            <a:rPr lang="en-GB" sz="1800" kern="1200" dirty="0" err="1" smtClean="0"/>
            <a:t>Khilafats</a:t>
          </a:r>
          <a:r>
            <a:rPr lang="en-GB" sz="1800" kern="1200" dirty="0" smtClean="0"/>
            <a:t>.</a:t>
          </a:r>
        </a:p>
      </dsp:txBody>
      <dsp:txXfrm>
        <a:off x="3429001" y="793255"/>
        <a:ext cx="2268802" cy="1194019"/>
      </dsp:txXfrm>
    </dsp:sp>
    <dsp:sp modelId="{9451104D-99EE-4CA4-9EEF-5DCBFFAAECF9}">
      <dsp:nvSpPr>
        <dsp:cNvPr id="0" name=""/>
        <dsp:cNvSpPr/>
      </dsp:nvSpPr>
      <dsp:spPr>
        <a:xfrm>
          <a:off x="3429000" y="2088648"/>
          <a:ext cx="2394432" cy="75753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taught Arabic in a school in Nigeria for two and a half years</a:t>
          </a:r>
          <a:endParaRPr lang="en-US" sz="1800" kern="1200" dirty="0"/>
        </a:p>
      </dsp:txBody>
      <dsp:txXfrm>
        <a:off x="3429000" y="2088648"/>
        <a:ext cx="2394432" cy="757535"/>
      </dsp:txXfrm>
    </dsp:sp>
    <dsp:sp modelId="{48DA2638-ABD9-4B62-A91F-538EB598FA35}">
      <dsp:nvSpPr>
        <dsp:cNvPr id="0" name=""/>
        <dsp:cNvSpPr/>
      </dsp:nvSpPr>
      <dsp:spPr>
        <a:xfrm>
          <a:off x="1828800" y="3169156"/>
          <a:ext cx="2312527" cy="93734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was regular in observing </a:t>
          </a:r>
          <a:r>
            <a:rPr lang="en-GB" sz="1800" kern="1200" dirty="0" err="1" smtClean="0"/>
            <a:t>Salat</a:t>
          </a:r>
          <a:r>
            <a:rPr lang="en-GB" sz="1800" kern="1200" dirty="0" smtClean="0"/>
            <a:t> and paying his </a:t>
          </a:r>
          <a:r>
            <a:rPr lang="en-GB" sz="1800" kern="1200" dirty="0" err="1" smtClean="0"/>
            <a:t>chanda</a:t>
          </a:r>
          <a:r>
            <a:rPr lang="en-GB" sz="1800" kern="1200" dirty="0" smtClean="0"/>
            <a:t> </a:t>
          </a:r>
        </a:p>
      </dsp:txBody>
      <dsp:txXfrm>
        <a:off x="1828800" y="3169156"/>
        <a:ext cx="2312527" cy="937343"/>
      </dsp:txXfrm>
    </dsp:sp>
    <dsp:sp modelId="{1B5A90FF-2CF9-479A-A372-116585E11277}">
      <dsp:nvSpPr>
        <dsp:cNvPr id="0" name=""/>
        <dsp:cNvSpPr/>
      </dsp:nvSpPr>
      <dsp:spPr>
        <a:xfrm>
          <a:off x="381010" y="1860052"/>
          <a:ext cx="2142688" cy="99037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Attended </a:t>
          </a:r>
          <a:r>
            <a:rPr lang="en-GB" sz="1800" kern="1200" dirty="0" smtClean="0"/>
            <a:t>Friday Prayers regularly even in his last days in spite of illness</a:t>
          </a:r>
        </a:p>
      </dsp:txBody>
      <dsp:txXfrm>
        <a:off x="381010" y="1860052"/>
        <a:ext cx="2142688" cy="990378"/>
      </dsp:txXfrm>
    </dsp:sp>
    <dsp:sp modelId="{34BC4ABB-3B88-4F1B-85B8-F3836D8A39D9}">
      <dsp:nvSpPr>
        <dsp:cNvPr id="0" name=""/>
        <dsp:cNvSpPr/>
      </dsp:nvSpPr>
      <dsp:spPr>
        <a:xfrm>
          <a:off x="533392" y="838201"/>
          <a:ext cx="2035087" cy="88921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also visited UK and had great sincerity for </a:t>
          </a:r>
          <a:r>
            <a:rPr lang="en-GB" sz="1800" kern="1200" dirty="0" err="1" smtClean="0"/>
            <a:t>Khilafat</a:t>
          </a:r>
          <a:endParaRPr lang="en-GB" sz="1800" kern="1200" dirty="0" smtClean="0"/>
        </a:p>
      </dsp:txBody>
      <dsp:txXfrm>
        <a:off x="533392" y="838201"/>
        <a:ext cx="2035087" cy="8892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Today </a:t>
          </a:r>
          <a:r>
            <a:rPr lang="en-GB" sz="1800" kern="1200" dirty="0" err="1" smtClean="0"/>
            <a:t>Huzoor</a:t>
          </a:r>
          <a:r>
            <a:rPr lang="en-GB" sz="1800" kern="1200" dirty="0" smtClean="0"/>
            <a:t> </a:t>
          </a:r>
          <a:r>
            <a:rPr lang="en-GB" sz="1800" kern="1200" dirty="0" smtClean="0"/>
            <a:t>observed that </a:t>
          </a:r>
          <a:r>
            <a:rPr lang="en-GB" sz="1800" kern="1200" dirty="0" smtClean="0"/>
            <a:t>these days many incidents of barbarity and brutality </a:t>
          </a:r>
          <a:r>
            <a:rPr lang="en-GB" sz="1800" kern="1200" dirty="0" smtClean="0"/>
            <a:t>are carried </a:t>
          </a:r>
          <a:r>
            <a:rPr lang="en-GB" sz="1800" kern="1200" dirty="0" smtClean="0"/>
            <a:t>out in Muslim countries. </a:t>
          </a:r>
          <a:endParaRPr lang="en-GB" sz="1800" kern="1200" dirty="0">
            <a:latin typeface="Calibri" pitchFamily="34" charset="0"/>
          </a:endParaRPr>
        </a:p>
      </dsp:txBody>
      <dsp:txXfrm>
        <a:off x="1709975" y="0"/>
        <a:ext cx="6519624" cy="640556"/>
      </dsp:txXfrm>
    </dsp:sp>
    <dsp:sp modelId="{45BB3A02-A9FD-4F11-A3BD-D57FB7B638C1}">
      <dsp:nvSpPr>
        <dsp:cNvPr id="0" name=""/>
        <dsp:cNvSpPr/>
      </dsp:nvSpPr>
      <dsp:spPr>
        <a:xfrm>
          <a:off x="64055" y="64055"/>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704611"/>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Recent atrocity in Pakistan was the worst example of brutality and </a:t>
          </a:r>
          <a:r>
            <a:rPr lang="en-GB" sz="1800" kern="1200" dirty="0" smtClean="0"/>
            <a:t>viciousness. </a:t>
          </a:r>
          <a:r>
            <a:rPr lang="en-GB" sz="1800" b="0" kern="1200" dirty="0" smtClean="0"/>
            <a:t>Our hearts are filled with compassion and we feel distress for the families .</a:t>
          </a:r>
          <a:endParaRPr lang="en-GB" sz="1800" b="0" kern="1200" dirty="0">
            <a:latin typeface="Calibri" pitchFamily="34" charset="0"/>
          </a:endParaRPr>
        </a:p>
      </dsp:txBody>
      <dsp:txXfrm>
        <a:off x="1709975" y="704611"/>
        <a:ext cx="6519624" cy="640556"/>
      </dsp:txXfrm>
    </dsp:sp>
    <dsp:sp modelId="{9CFEF623-7418-49E8-9AB7-DBFB1F9FD720}">
      <dsp:nvSpPr>
        <dsp:cNvPr id="0" name=""/>
        <dsp:cNvSpPr/>
      </dsp:nvSpPr>
      <dsp:spPr>
        <a:xfrm>
          <a:off x="64055" y="768667"/>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409223"/>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Holy Prophet (peace and blessings of Allah be on him) had </a:t>
          </a:r>
          <a:r>
            <a:rPr lang="en-GB" sz="1800" b="1" u="sng" kern="1200" dirty="0" smtClean="0"/>
            <a:t>strictly forbidden to use force against women and children of even non-Muslims during battle! </a:t>
          </a:r>
          <a:endParaRPr lang="en-GB" sz="1800" b="1" kern="1200" dirty="0">
            <a:latin typeface="Calibri" pitchFamily="34" charset="0"/>
          </a:endParaRPr>
        </a:p>
      </dsp:txBody>
      <dsp:txXfrm>
        <a:off x="1709975" y="1409223"/>
        <a:ext cx="6519624" cy="640556"/>
      </dsp:txXfrm>
    </dsp:sp>
    <dsp:sp modelId="{AF017061-7599-49EA-B777-96DC386A87CE}">
      <dsp:nvSpPr>
        <dsp:cNvPr id="0" name=""/>
        <dsp:cNvSpPr/>
      </dsp:nvSpPr>
      <dsp:spPr>
        <a:xfrm>
          <a:off x="64055" y="1473279"/>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2113835"/>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God enjoins that even enmity should not incline you to be unfair</a:t>
          </a:r>
          <a:endParaRPr lang="en-GB" sz="1800" b="0" kern="1200" dirty="0">
            <a:latin typeface="Calibri" pitchFamily="34" charset="0"/>
          </a:endParaRPr>
        </a:p>
      </dsp:txBody>
      <dsp:txXfrm>
        <a:off x="1709975" y="2113835"/>
        <a:ext cx="6519624" cy="640556"/>
      </dsp:txXfrm>
    </dsp:sp>
    <dsp:sp modelId="{A579A742-BC74-4179-841F-A94857BCD5A7}">
      <dsp:nvSpPr>
        <dsp:cNvPr id="0" name=""/>
        <dsp:cNvSpPr/>
      </dsp:nvSpPr>
      <dsp:spPr>
        <a:xfrm>
          <a:off x="64055" y="2177891"/>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0F592-B9D7-489B-9C7E-8664B98E6F18}">
      <dsp:nvSpPr>
        <dsp:cNvPr id="0" name=""/>
        <dsp:cNvSpPr/>
      </dsp:nvSpPr>
      <dsp:spPr>
        <a:xfrm>
          <a:off x="0" y="2818447"/>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Those who die in suicide attacks or while fighting </a:t>
          </a:r>
          <a:r>
            <a:rPr lang="en-GB" sz="1800" u="sng" kern="1200" dirty="0" smtClean="0"/>
            <a:t>and think they will gain pleasure of God after death are certainly wrong. </a:t>
          </a:r>
          <a:endParaRPr lang="en-GB" sz="1800" b="0" kern="1200" dirty="0">
            <a:latin typeface="Calibri" pitchFamily="34" charset="0"/>
          </a:endParaRPr>
        </a:p>
      </dsp:txBody>
      <dsp:txXfrm>
        <a:off x="1709975" y="2818447"/>
        <a:ext cx="6519624" cy="640556"/>
      </dsp:txXfrm>
    </dsp:sp>
    <dsp:sp modelId="{168708B5-1505-4DE1-A42D-93088EB4936B}">
      <dsp:nvSpPr>
        <dsp:cNvPr id="0" name=""/>
        <dsp:cNvSpPr/>
      </dsp:nvSpPr>
      <dsp:spPr>
        <a:xfrm>
          <a:off x="64055" y="2882503"/>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9E45ED-7B5A-4E84-9D00-1B1C05746C89}">
      <dsp:nvSpPr>
        <dsp:cNvPr id="0" name=""/>
        <dsp:cNvSpPr/>
      </dsp:nvSpPr>
      <dsp:spPr>
        <a:xfrm>
          <a:off x="0" y="352305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Imam of the age taught us the ability to have sympathy and love for those who are associated with our master </a:t>
          </a:r>
          <a:endParaRPr lang="en-GB" sz="1800" b="0" kern="1200" dirty="0">
            <a:latin typeface="Calibri" pitchFamily="34" charset="0"/>
          </a:endParaRPr>
        </a:p>
      </dsp:txBody>
      <dsp:txXfrm>
        <a:off x="1709975" y="3523059"/>
        <a:ext cx="6519624" cy="640556"/>
      </dsp:txXfrm>
    </dsp:sp>
    <dsp:sp modelId="{8C092A11-2ED3-4D25-AC47-20E0BE0A863C}">
      <dsp:nvSpPr>
        <dsp:cNvPr id="0" name=""/>
        <dsp:cNvSpPr/>
      </dsp:nvSpPr>
      <dsp:spPr>
        <a:xfrm>
          <a:off x="64055" y="3587114"/>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419099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Three Funeral </a:t>
          </a:r>
          <a:r>
            <a:rPr lang="en-GB" sz="1800" kern="1200" dirty="0" smtClean="0"/>
            <a:t>Prayer in </a:t>
          </a:r>
          <a:r>
            <a:rPr lang="en-GB" sz="1800" kern="1200" dirty="0" smtClean="0"/>
            <a:t>absentia</a:t>
          </a:r>
          <a:endParaRPr lang="en-GB" sz="1800" b="0" kern="1200" dirty="0">
            <a:latin typeface="Calibri" pitchFamily="34" charset="0"/>
          </a:endParaRPr>
        </a:p>
      </dsp:txBody>
      <dsp:txXfrm>
        <a:off x="1709975" y="4190999"/>
        <a:ext cx="6519624" cy="640556"/>
      </dsp:txXfrm>
    </dsp:sp>
    <dsp:sp modelId="{E502BA61-E889-42AD-8BA1-704E3FF34DC5}">
      <dsp:nvSpPr>
        <dsp:cNvPr id="0" name=""/>
        <dsp:cNvSpPr/>
      </dsp:nvSpPr>
      <dsp:spPr>
        <a:xfrm>
          <a:off x="64055" y="4291726"/>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888F61-CA57-49E1-9A74-ECFACD02EA4E}">
      <dsp:nvSpPr>
        <dsp:cNvPr id="0" name=""/>
        <dsp:cNvSpPr/>
      </dsp:nvSpPr>
      <dsp:spPr>
        <a:xfrm>
          <a:off x="30" y="13821"/>
          <a:ext cx="2955391" cy="1123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The developed world </a:t>
          </a:r>
          <a:endParaRPr lang="en-US" sz="1800" kern="1200" dirty="0"/>
        </a:p>
      </dsp:txBody>
      <dsp:txXfrm>
        <a:off x="30" y="13821"/>
        <a:ext cx="2955391" cy="1123200"/>
      </dsp:txXfrm>
    </dsp:sp>
    <dsp:sp modelId="{E01963FA-0B43-477A-9784-BF54A0F50E8F}">
      <dsp:nvSpPr>
        <dsp:cNvPr id="0" name=""/>
        <dsp:cNvSpPr/>
      </dsp:nvSpPr>
      <dsp:spPr>
        <a:xfrm>
          <a:off x="30" y="1137021"/>
          <a:ext cx="2955391" cy="2836957"/>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Such episodes do not take place or at least they do not occur with the same frequency</a:t>
          </a:r>
          <a:endParaRPr lang="en-US" sz="1800" kern="1200" dirty="0"/>
        </a:p>
        <a:p>
          <a:pPr marL="171450" lvl="1" indent="-171450" algn="l" defTabSz="800100">
            <a:lnSpc>
              <a:spcPct val="90000"/>
            </a:lnSpc>
            <a:spcBef>
              <a:spcPct val="0"/>
            </a:spcBef>
            <a:spcAft>
              <a:spcPct val="15000"/>
            </a:spcAft>
            <a:buChar char="••"/>
          </a:pPr>
          <a:r>
            <a:rPr lang="en-GB" sz="1800" kern="1200" dirty="0" smtClean="0"/>
            <a:t>raises </a:t>
          </a:r>
          <a:r>
            <a:rPr lang="en-GB" sz="1800" kern="1200" dirty="0" smtClean="0"/>
            <a:t>strong protests against such incidents whether the perpetrators are government workers or any groups or </a:t>
          </a:r>
          <a:r>
            <a:rPr lang="en-GB" sz="1800" kern="1200" dirty="0" smtClean="0"/>
            <a:t>individuals e.g. recent </a:t>
          </a:r>
          <a:r>
            <a:rPr lang="en-GB" sz="1800" kern="1200" dirty="0" smtClean="0"/>
            <a:t>protests in USA </a:t>
          </a:r>
          <a:endParaRPr lang="en-US" sz="1800" kern="1200" dirty="0"/>
        </a:p>
      </dsp:txBody>
      <dsp:txXfrm>
        <a:off x="30" y="1137021"/>
        <a:ext cx="2955391" cy="2836957"/>
      </dsp:txXfrm>
    </dsp:sp>
    <dsp:sp modelId="{17FE70F8-604B-4B53-999C-9D1339EBE2C7}">
      <dsp:nvSpPr>
        <dsp:cNvPr id="0" name=""/>
        <dsp:cNvSpPr/>
      </dsp:nvSpPr>
      <dsp:spPr>
        <a:xfrm>
          <a:off x="3369177" y="13821"/>
          <a:ext cx="2955391" cy="11232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Muslim </a:t>
          </a:r>
          <a:r>
            <a:rPr lang="en-GB" sz="1800" kern="1200" dirty="0" smtClean="0"/>
            <a:t>countries</a:t>
          </a:r>
          <a:endParaRPr lang="en-US" sz="1800" kern="1200" dirty="0"/>
        </a:p>
      </dsp:txBody>
      <dsp:txXfrm>
        <a:off x="3369177" y="13821"/>
        <a:ext cx="2955391" cy="1123200"/>
      </dsp:txXfrm>
    </dsp:sp>
    <dsp:sp modelId="{D3B1CCF0-4C46-4581-B7DE-02E68F70CA72}">
      <dsp:nvSpPr>
        <dsp:cNvPr id="0" name=""/>
        <dsp:cNvSpPr/>
      </dsp:nvSpPr>
      <dsp:spPr>
        <a:xfrm>
          <a:off x="3369177" y="1137021"/>
          <a:ext cx="2955391" cy="2836957"/>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Many incidents of barbarity and brutality  are carried out </a:t>
          </a:r>
          <a:endParaRPr lang="en-US" sz="1800" kern="1200" dirty="0"/>
        </a:p>
        <a:p>
          <a:pPr marL="171450" lvl="1" indent="-171450" algn="l" defTabSz="800100">
            <a:lnSpc>
              <a:spcPct val="90000"/>
            </a:lnSpc>
            <a:spcBef>
              <a:spcPct val="0"/>
            </a:spcBef>
            <a:spcAft>
              <a:spcPct val="15000"/>
            </a:spcAft>
            <a:buChar char="••"/>
          </a:pPr>
          <a:r>
            <a:rPr lang="en-GB" sz="1800" kern="1200" smtClean="0"/>
            <a:t>for </a:t>
          </a:r>
          <a:r>
            <a:rPr lang="en-GB" sz="1800" kern="1200" dirty="0" smtClean="0"/>
            <a:t>personal interests or in the name of peace and in the name of Islam! </a:t>
          </a:r>
          <a:endParaRPr lang="en-US" sz="1800" kern="1200" dirty="0"/>
        </a:p>
        <a:p>
          <a:pPr marL="171450" lvl="1" indent="-171450" algn="l" defTabSz="800100">
            <a:lnSpc>
              <a:spcPct val="90000"/>
            </a:lnSpc>
            <a:spcBef>
              <a:spcPct val="0"/>
            </a:spcBef>
            <a:spcAft>
              <a:spcPct val="15000"/>
            </a:spcAft>
            <a:buChar char="••"/>
          </a:pPr>
          <a:r>
            <a:rPr lang="en-GB" sz="1800" kern="1200" dirty="0" smtClean="0"/>
            <a:t>Muslim governments and organisations formed in the name of Islam perpetrate cruelty</a:t>
          </a:r>
          <a:endParaRPr lang="en-US" sz="1800" kern="1200" dirty="0"/>
        </a:p>
      </dsp:txBody>
      <dsp:txXfrm>
        <a:off x="3369177" y="1137021"/>
        <a:ext cx="2955391" cy="28369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0" y="0"/>
          <a:ext cx="5547360" cy="12573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Mankind cried out against this injustice and cruelty towards over 100 innocent children</a:t>
          </a:r>
        </a:p>
      </dsp:txBody>
      <dsp:txXfrm>
        <a:off x="0" y="0"/>
        <a:ext cx="4158043" cy="1257300"/>
      </dsp:txXfrm>
    </dsp:sp>
    <dsp:sp modelId="{49EED399-8B5F-42E3-BEAC-B54FEAE26206}">
      <dsp:nvSpPr>
        <dsp:cNvPr id="0" name=""/>
        <dsp:cNvSpPr/>
      </dsp:nvSpPr>
      <dsp:spPr>
        <a:xfrm>
          <a:off x="533378" y="1371598"/>
          <a:ext cx="5547360" cy="12573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Such Brutality was also </a:t>
          </a:r>
          <a:r>
            <a:rPr lang="en-GB" sz="1800" kern="1200" dirty="0" smtClean="0"/>
            <a:t>seen four </a:t>
          </a:r>
          <a:r>
            <a:rPr lang="en-GB" sz="1800" kern="1200" dirty="0" smtClean="0"/>
            <a:t>and </a:t>
          </a:r>
          <a:r>
            <a:rPr lang="en-GB" sz="1800" kern="1200" dirty="0" smtClean="0"/>
            <a:t>half </a:t>
          </a:r>
          <a:r>
            <a:rPr lang="en-GB" sz="1800" kern="1200" dirty="0" smtClean="0"/>
            <a:t>years ago in our mosques in Lahore. </a:t>
          </a:r>
          <a:r>
            <a:rPr lang="en-GB" sz="1800" kern="1200" dirty="0" smtClean="0"/>
            <a:t>Our mosque attacks were reported by BBC among </a:t>
          </a:r>
          <a:r>
            <a:rPr lang="en-GB" sz="1800" kern="1200" dirty="0" smtClean="0"/>
            <a:t>the worst incidents in Pakistan in the last five years</a:t>
          </a:r>
        </a:p>
      </dsp:txBody>
      <dsp:txXfrm>
        <a:off x="533378" y="1371598"/>
        <a:ext cx="4265523" cy="1257300"/>
      </dsp:txXfrm>
    </dsp:sp>
    <dsp:sp modelId="{154C1BFA-C230-4772-BCBA-843D9516FF8F}">
      <dsp:nvSpPr>
        <dsp:cNvPr id="0" name=""/>
        <dsp:cNvSpPr/>
      </dsp:nvSpPr>
      <dsp:spPr>
        <a:xfrm>
          <a:off x="762013" y="2819402"/>
          <a:ext cx="5867830" cy="148590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Our grief at the time and the cruelty perpetrated against us was neither deemed worthy of attention, compassion and condolence by the government [of Pakistan] nor the public, perhaps due to fear of the </a:t>
          </a:r>
          <a:r>
            <a:rPr lang="en-GB" sz="1800" kern="1200" dirty="0" err="1" smtClean="0"/>
            <a:t>maulawis</a:t>
          </a:r>
          <a:r>
            <a:rPr lang="en-GB" sz="1800" kern="1200" dirty="0" smtClean="0"/>
            <a:t>. </a:t>
          </a:r>
        </a:p>
      </dsp:txBody>
      <dsp:txXfrm>
        <a:off x="762013" y="2819402"/>
        <a:ext cx="4519277" cy="1485902"/>
      </dsp:txXfrm>
    </dsp:sp>
    <dsp:sp modelId="{859EC82C-E9E2-4EC6-AFF1-C51A0C28A5FD}">
      <dsp:nvSpPr>
        <dsp:cNvPr id="0" name=""/>
        <dsp:cNvSpPr/>
      </dsp:nvSpPr>
      <dsp:spPr>
        <a:xfrm>
          <a:off x="1386839" y="4457699"/>
          <a:ext cx="5547360" cy="12573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However, </a:t>
          </a:r>
          <a:r>
            <a:rPr lang="en-GB" sz="1800" kern="1200" dirty="0" err="1" smtClean="0"/>
            <a:t>Ahmadis</a:t>
          </a:r>
          <a:r>
            <a:rPr lang="en-GB" sz="1800" kern="1200" dirty="0" smtClean="0"/>
            <a:t> have compassion for mankind and we are moved to see humanity in distress</a:t>
          </a:r>
          <a:r>
            <a:rPr lang="en-GB" sz="1600" kern="1200" dirty="0" smtClean="0"/>
            <a:t>.  </a:t>
          </a:r>
          <a:endParaRPr lang="en-GB" sz="1600" u="sng" kern="1200" dirty="0" smtClean="0"/>
        </a:p>
      </dsp:txBody>
      <dsp:txXfrm>
        <a:off x="1386839" y="4457699"/>
        <a:ext cx="4265523" cy="1257300"/>
      </dsp:txXfrm>
    </dsp:sp>
    <dsp:sp modelId="{B0757395-9564-4876-9D60-5B7544CECAA0}">
      <dsp:nvSpPr>
        <dsp:cNvPr id="0" name=""/>
        <dsp:cNvSpPr/>
      </dsp:nvSpPr>
      <dsp:spPr>
        <a:xfrm>
          <a:off x="4730115" y="962977"/>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30115" y="962977"/>
        <a:ext cx="817245" cy="817245"/>
      </dsp:txXfrm>
    </dsp:sp>
    <dsp:sp modelId="{747C42E7-3A1B-41AE-B331-BB13A7E8A924}">
      <dsp:nvSpPr>
        <dsp:cNvPr id="0" name=""/>
        <dsp:cNvSpPr/>
      </dsp:nvSpPr>
      <dsp:spPr>
        <a:xfrm>
          <a:off x="5194706" y="2448877"/>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194706" y="2448877"/>
        <a:ext cx="817245" cy="817245"/>
      </dsp:txXfrm>
    </dsp:sp>
    <dsp:sp modelId="{33C3946A-38E4-413F-9AF7-3EFF0BFE27B8}">
      <dsp:nvSpPr>
        <dsp:cNvPr id="0" name=""/>
        <dsp:cNvSpPr/>
      </dsp:nvSpPr>
      <dsp:spPr>
        <a:xfrm>
          <a:off x="5652363" y="3934777"/>
          <a:ext cx="817245" cy="8172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52363" y="3934777"/>
        <a:ext cx="817245" cy="8172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5B8AC-9D0C-468B-95C8-33897D0B506D}">
      <dsp:nvSpPr>
        <dsp:cNvPr id="0" name=""/>
        <dsp:cNvSpPr/>
      </dsp:nvSpPr>
      <dsp:spPr>
        <a:xfrm>
          <a:off x="0" y="3871244"/>
          <a:ext cx="7010400" cy="115758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t>And in such a situation one prays for the destruction of the cruel.</a:t>
          </a:r>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t> May God soon rid the country of these vicious and wicked people, and rid all Muslim countries of them.</a:t>
          </a:r>
          <a:endParaRPr lang="en-US" sz="1800" b="1" u="sng" kern="1200" dirty="0"/>
        </a:p>
      </dsp:txBody>
      <dsp:txXfrm>
        <a:off x="0" y="3871244"/>
        <a:ext cx="7010400" cy="1157585"/>
      </dsp:txXfrm>
    </dsp:sp>
    <dsp:sp modelId="{5B0EB79D-710A-41E3-9995-05FF0848B59A}">
      <dsp:nvSpPr>
        <dsp:cNvPr id="0" name=""/>
        <dsp:cNvSpPr/>
      </dsp:nvSpPr>
      <dsp:spPr>
        <a:xfrm rot="10800000">
          <a:off x="0" y="2580953"/>
          <a:ext cx="7010400" cy="1302999"/>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Seeing these incidents one is reminded of the oppressions committed against </a:t>
          </a:r>
          <a:r>
            <a:rPr lang="en-GB" sz="1800" kern="1200" dirty="0" err="1" smtClean="0"/>
            <a:t>Ahmadis</a:t>
          </a:r>
          <a:r>
            <a:rPr lang="en-GB" sz="1800" kern="1200" dirty="0" smtClean="0"/>
            <a:t> but one also empathise with the loss of innocent lives. </a:t>
          </a:r>
        </a:p>
      </dsp:txBody>
      <dsp:txXfrm rot="10800000">
        <a:off x="0" y="2580953"/>
        <a:ext cx="7010400" cy="1302999"/>
      </dsp:txXfrm>
    </dsp:sp>
    <dsp:sp modelId="{012AC418-F7D4-4CD7-A8D2-CE2AD6F4C918}">
      <dsp:nvSpPr>
        <dsp:cNvPr id="0" name=""/>
        <dsp:cNvSpPr/>
      </dsp:nvSpPr>
      <dsp:spPr>
        <a:xfrm rot="10800000">
          <a:off x="0" y="1290661"/>
          <a:ext cx="7010400" cy="1302999"/>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Many letters were received by </a:t>
          </a:r>
          <a:r>
            <a:rPr lang="en-GB" sz="1800" kern="1200" dirty="0" err="1" smtClean="0"/>
            <a:t>Hazrat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expressing pain and distress.</a:t>
          </a:r>
          <a:endParaRPr lang="en-GB" sz="1800" b="1" u="sng" kern="1200" dirty="0" smtClean="0"/>
        </a:p>
      </dsp:txBody>
      <dsp:txXfrm rot="10800000">
        <a:off x="0" y="1290661"/>
        <a:ext cx="7010400" cy="1302999"/>
      </dsp:txXfrm>
    </dsp:sp>
    <dsp:sp modelId="{943EECB9-9A99-4534-9510-E5A3E8FDFBFE}">
      <dsp:nvSpPr>
        <dsp:cNvPr id="0" name=""/>
        <dsp:cNvSpPr/>
      </dsp:nvSpPr>
      <dsp:spPr>
        <a:xfrm rot="10800000">
          <a:off x="0" y="0"/>
          <a:ext cx="7010400" cy="1302999"/>
        </a:xfrm>
        <a:prstGeom prst="upArrowCallou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The incident had a great impact on </a:t>
          </a:r>
          <a:r>
            <a:rPr lang="en-GB" sz="1800" kern="1200" dirty="0" err="1" smtClean="0"/>
            <a:t>Hazrat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throughout the day</a:t>
          </a:r>
          <a:endParaRPr lang="en-US" sz="1800" b="1" kern="1200" dirty="0"/>
        </a:p>
      </dsp:txBody>
      <dsp:txXfrm rot="10800000">
        <a:off x="0" y="0"/>
        <a:ext cx="7010400" cy="13029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22E371-C617-481A-88DF-A32BD69834AC}">
      <dsp:nvSpPr>
        <dsp:cNvPr id="0" name=""/>
        <dsp:cNvSpPr/>
      </dsp:nvSpPr>
      <dsp:spPr>
        <a:xfrm>
          <a:off x="0" y="457204"/>
          <a:ext cx="2320743" cy="146326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D8687-C3D6-4D5D-A798-0EBD76D73E50}">
      <dsp:nvSpPr>
        <dsp:cNvPr id="0" name=""/>
        <dsp:cNvSpPr/>
      </dsp:nvSpPr>
      <dsp:spPr>
        <a:xfrm>
          <a:off x="0" y="2118590"/>
          <a:ext cx="2320743" cy="8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Extremism and cruelty is a tragedy of almost every Muslim country, </a:t>
          </a:r>
          <a:r>
            <a:rPr lang="en-GB" sz="1800" kern="1200" dirty="0" err="1" smtClean="0"/>
            <a:t>e.g</a:t>
          </a:r>
          <a:r>
            <a:rPr lang="en-GB" sz="1800" kern="1200" dirty="0" smtClean="0"/>
            <a:t> Iraq, Syria and Libya</a:t>
          </a:r>
          <a:endParaRPr lang="en-US" sz="1800" b="1" kern="1200" dirty="0">
            <a:solidFill>
              <a:schemeClr val="tx1"/>
            </a:solidFill>
          </a:endParaRPr>
        </a:p>
      </dsp:txBody>
      <dsp:txXfrm>
        <a:off x="0" y="2118590"/>
        <a:ext cx="2320743" cy="860995"/>
      </dsp:txXfrm>
    </dsp:sp>
    <dsp:sp modelId="{F08827E1-1C8A-4F84-8B1D-A239B239A227}">
      <dsp:nvSpPr>
        <dsp:cNvPr id="0" name=""/>
        <dsp:cNvSpPr/>
      </dsp:nvSpPr>
      <dsp:spPr>
        <a:xfrm>
          <a:off x="2556056" y="533400"/>
          <a:ext cx="2320743" cy="1448351"/>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43C2D-E5BE-43C1-91A0-3215DD0955E0}">
      <dsp:nvSpPr>
        <dsp:cNvPr id="0" name=""/>
        <dsp:cNvSpPr/>
      </dsp:nvSpPr>
      <dsp:spPr>
        <a:xfrm>
          <a:off x="2556056" y="1874324"/>
          <a:ext cx="2320743" cy="8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In the anti-government disturbances in Syria about 130,000 people have died, 6600 of which were children and about one-third were civilians</a:t>
          </a:r>
          <a:endParaRPr lang="en-GB" sz="1800" u="sng" kern="1200" dirty="0" smtClean="0">
            <a:solidFill>
              <a:schemeClr val="tx1"/>
            </a:solidFill>
          </a:endParaRPr>
        </a:p>
      </dsp:txBody>
      <dsp:txXfrm>
        <a:off x="2556056" y="1874324"/>
        <a:ext cx="2320743" cy="860995"/>
      </dsp:txXfrm>
    </dsp:sp>
    <dsp:sp modelId="{F1A524F6-AEF8-40DD-84E2-EC793430D1FA}">
      <dsp:nvSpPr>
        <dsp:cNvPr id="0" name=""/>
        <dsp:cNvSpPr/>
      </dsp:nvSpPr>
      <dsp:spPr>
        <a:xfrm>
          <a:off x="1570" y="3887021"/>
          <a:ext cx="2320743" cy="1009731"/>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89598-7335-49F7-AF53-DC5D913BDB3A}">
      <dsp:nvSpPr>
        <dsp:cNvPr id="0" name=""/>
        <dsp:cNvSpPr/>
      </dsp:nvSpPr>
      <dsp:spPr>
        <a:xfrm>
          <a:off x="0" y="5106644"/>
          <a:ext cx="2320743" cy="8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ISIS has killed thousands and hundreds of women and girls have been lined up and executed because they refused to marry ISIS men</a:t>
          </a:r>
          <a:endParaRPr lang="en-GB" sz="1800" kern="1200" dirty="0" smtClean="0">
            <a:solidFill>
              <a:schemeClr val="tx1"/>
            </a:solidFill>
          </a:endParaRPr>
        </a:p>
      </dsp:txBody>
      <dsp:txXfrm>
        <a:off x="0" y="5106644"/>
        <a:ext cx="2320743" cy="860995"/>
      </dsp:txXfrm>
    </dsp:sp>
    <dsp:sp modelId="{AA996D26-CFCB-4B04-9ABE-08B38B9F8505}">
      <dsp:nvSpPr>
        <dsp:cNvPr id="0" name=""/>
        <dsp:cNvSpPr/>
      </dsp:nvSpPr>
      <dsp:spPr>
        <a:xfrm>
          <a:off x="2556056" y="4268433"/>
          <a:ext cx="2320743" cy="1064785"/>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11647-474B-404A-99CF-0C90F5ACA2B7}">
      <dsp:nvSpPr>
        <dsp:cNvPr id="0" name=""/>
        <dsp:cNvSpPr/>
      </dsp:nvSpPr>
      <dsp:spPr>
        <a:xfrm>
          <a:off x="2556056" y="5408970"/>
          <a:ext cx="2320743" cy="860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kern="1200" dirty="0" smtClean="0"/>
            <a:t>According to another source the number of victims of this oppression and destruction is far greater.</a:t>
          </a:r>
          <a:endParaRPr lang="en-GB" sz="1800" b="1" u="sng" kern="1200" dirty="0" smtClean="0">
            <a:solidFill>
              <a:schemeClr val="tx1"/>
            </a:solidFill>
          </a:endParaRPr>
        </a:p>
      </dsp:txBody>
      <dsp:txXfrm>
        <a:off x="2556056" y="5408970"/>
        <a:ext cx="2320743" cy="8609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86B865-2BBA-411B-8E3B-9DB9D688CA87}">
      <dsp:nvSpPr>
        <dsp:cNvPr id="0" name=""/>
        <dsp:cNvSpPr/>
      </dsp:nvSpPr>
      <dsp:spPr>
        <a:xfrm>
          <a:off x="0" y="0"/>
          <a:ext cx="5547360" cy="12405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Would the children who saw their friends targeted by the vicious barbarity ever consider the perpetrators as Muslims? </a:t>
          </a:r>
        </a:p>
      </dsp:txBody>
      <dsp:txXfrm>
        <a:off x="0" y="0"/>
        <a:ext cx="4176567" cy="1240536"/>
      </dsp:txXfrm>
    </dsp:sp>
    <dsp:sp modelId="{49EED399-8B5F-42E3-BEAC-B54FEAE26206}">
      <dsp:nvSpPr>
        <dsp:cNvPr id="0" name=""/>
        <dsp:cNvSpPr/>
      </dsp:nvSpPr>
      <dsp:spPr>
        <a:xfrm>
          <a:off x="464591" y="1581910"/>
          <a:ext cx="5547360" cy="100889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And if they did, question will arise in their minds about </a:t>
          </a:r>
          <a:r>
            <a:rPr lang="en-GB" sz="1800" kern="1200" dirty="0" smtClean="0"/>
            <a:t>Islam</a:t>
          </a:r>
          <a:endParaRPr lang="en-GB" sz="1800" kern="1200" dirty="0" smtClean="0"/>
        </a:p>
      </dsp:txBody>
      <dsp:txXfrm>
        <a:off x="464591" y="1581910"/>
        <a:ext cx="4276420" cy="1008890"/>
      </dsp:txXfrm>
    </dsp:sp>
    <dsp:sp modelId="{154C1BFA-C230-4772-BCBA-843D9516FF8F}">
      <dsp:nvSpPr>
        <dsp:cNvPr id="0" name=""/>
        <dsp:cNvSpPr/>
      </dsp:nvSpPr>
      <dsp:spPr>
        <a:xfrm>
          <a:off x="922248" y="2819398"/>
          <a:ext cx="5547360" cy="146609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If </a:t>
          </a:r>
          <a:r>
            <a:rPr lang="en-GB" sz="1800" kern="1200" dirty="0" smtClean="0"/>
            <a:t>only those </a:t>
          </a:r>
          <a:r>
            <a:rPr lang="en-GB" sz="1800" kern="1200" dirty="0" smtClean="0"/>
            <a:t>known as Islamic religious </a:t>
          </a:r>
          <a:r>
            <a:rPr lang="en-GB" sz="1800" kern="1200" dirty="0" smtClean="0"/>
            <a:t>leaders, </a:t>
          </a:r>
          <a:r>
            <a:rPr lang="en-GB" sz="1800" kern="1200" dirty="0" smtClean="0"/>
            <a:t>who have created these extremist terror organisations in the name of Jihad and sectarianism corrected their faith and gave the next generation the correct teaching of Islam</a:t>
          </a:r>
        </a:p>
      </dsp:txBody>
      <dsp:txXfrm>
        <a:off x="922248" y="2819398"/>
        <a:ext cx="4283354" cy="1466090"/>
      </dsp:txXfrm>
    </dsp:sp>
    <dsp:sp modelId="{859EC82C-E9E2-4EC6-AFF1-C51A0C28A5FD}">
      <dsp:nvSpPr>
        <dsp:cNvPr id="0" name=""/>
        <dsp:cNvSpPr/>
      </dsp:nvSpPr>
      <dsp:spPr>
        <a:xfrm>
          <a:off x="1386839" y="4398264"/>
          <a:ext cx="5547360" cy="12405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This can only be </a:t>
          </a:r>
          <a:r>
            <a:rPr lang="en-GB" sz="1800" kern="1200" dirty="0" smtClean="0"/>
            <a:t>achieved if </a:t>
          </a:r>
          <a:r>
            <a:rPr lang="en-GB" sz="1800" kern="1200" dirty="0" smtClean="0"/>
            <a:t>they accepted what the Imam of the age taught and practiced true Islam </a:t>
          </a:r>
          <a:r>
            <a:rPr lang="en-GB" sz="1800" kern="1200" dirty="0" smtClean="0"/>
            <a:t>themselves</a:t>
          </a:r>
          <a:endParaRPr lang="en-GB" sz="1800" u="sng" kern="1200" dirty="0" smtClean="0"/>
        </a:p>
      </dsp:txBody>
      <dsp:txXfrm>
        <a:off x="1386839" y="4398264"/>
        <a:ext cx="4276420" cy="1240536"/>
      </dsp:txXfrm>
    </dsp:sp>
    <dsp:sp modelId="{B0757395-9564-4876-9D60-5B7544CECAA0}">
      <dsp:nvSpPr>
        <dsp:cNvPr id="0" name=""/>
        <dsp:cNvSpPr/>
      </dsp:nvSpPr>
      <dsp:spPr>
        <a:xfrm>
          <a:off x="4741011" y="950137"/>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741011" y="950137"/>
        <a:ext cx="806348" cy="806348"/>
      </dsp:txXfrm>
    </dsp:sp>
    <dsp:sp modelId="{747C42E7-3A1B-41AE-B331-BB13A7E8A924}">
      <dsp:nvSpPr>
        <dsp:cNvPr id="0" name=""/>
        <dsp:cNvSpPr/>
      </dsp:nvSpPr>
      <dsp:spPr>
        <a:xfrm>
          <a:off x="5205603" y="2416225"/>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205603" y="2416225"/>
        <a:ext cx="806348" cy="806348"/>
      </dsp:txXfrm>
    </dsp:sp>
    <dsp:sp modelId="{33C3946A-38E4-413F-9AF7-3EFF0BFE27B8}">
      <dsp:nvSpPr>
        <dsp:cNvPr id="0" name=""/>
        <dsp:cNvSpPr/>
      </dsp:nvSpPr>
      <dsp:spPr>
        <a:xfrm>
          <a:off x="5663260" y="3882313"/>
          <a:ext cx="806348" cy="80634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3260" y="3882313"/>
        <a:ext cx="806348" cy="8063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E8F3E1-7821-41D3-AB33-2ED674C53C1D}">
      <dsp:nvSpPr>
        <dsp:cNvPr id="0" name=""/>
        <dsp:cNvSpPr/>
      </dsp:nvSpPr>
      <dsp:spPr>
        <a:xfrm>
          <a:off x="216905" y="1562"/>
          <a:ext cx="3313137" cy="1987882"/>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God states about those who profess the </a:t>
          </a:r>
          <a:r>
            <a:rPr lang="en-GB" sz="1800" kern="1200" dirty="0" err="1" smtClean="0"/>
            <a:t>Kalima</a:t>
          </a:r>
          <a:r>
            <a:rPr lang="en-GB" sz="1800" kern="1200" dirty="0" smtClean="0"/>
            <a:t> that they are: ‘…tender amongst themselves…’ (48:30). </a:t>
          </a:r>
          <a:endParaRPr lang="en-US" sz="1800" kern="1200" dirty="0"/>
        </a:p>
      </dsp:txBody>
      <dsp:txXfrm>
        <a:off x="216905" y="1562"/>
        <a:ext cx="3313137" cy="1987882"/>
      </dsp:txXfrm>
    </dsp:sp>
    <dsp:sp modelId="{A9BDCE27-6E05-44FF-B4A1-0F0F6516D199}">
      <dsp:nvSpPr>
        <dsp:cNvPr id="0" name=""/>
        <dsp:cNvSpPr/>
      </dsp:nvSpPr>
      <dsp:spPr>
        <a:xfrm>
          <a:off x="3861356" y="1562"/>
          <a:ext cx="3313137" cy="1987882"/>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‘And whoso kills a believer intentionally, his reward shall be Hell wherein he shall abide. And Allah will be wroth with him and will curse him and will prepare for him a great punishment.’ (4:94) </a:t>
          </a:r>
          <a:endParaRPr lang="en-US" sz="1800" kern="1200" dirty="0"/>
        </a:p>
      </dsp:txBody>
      <dsp:txXfrm>
        <a:off x="3861356" y="1562"/>
        <a:ext cx="3313137" cy="1987882"/>
      </dsp:txXfrm>
    </dsp:sp>
    <dsp:sp modelId="{8BF5DE03-6F6D-4C68-940C-8D1053B76D03}">
      <dsp:nvSpPr>
        <dsp:cNvPr id="0" name=""/>
        <dsp:cNvSpPr/>
      </dsp:nvSpPr>
      <dsp:spPr>
        <a:xfrm>
          <a:off x="216905" y="2320758"/>
          <a:ext cx="3313137" cy="1987882"/>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And God further states as to who a true believer is: ‘…and say not to anyone who greets you with the greeting of peace, ‘Thou art not a believer.’ (4:95) </a:t>
          </a:r>
          <a:endParaRPr lang="en-US" sz="1800" kern="1200" dirty="0"/>
        </a:p>
      </dsp:txBody>
      <dsp:txXfrm>
        <a:off x="216905" y="2320758"/>
        <a:ext cx="3313137" cy="1987882"/>
      </dsp:txXfrm>
    </dsp:sp>
    <dsp:sp modelId="{0971D5CD-A3B3-441E-A589-8DF82EAE6711}">
      <dsp:nvSpPr>
        <dsp:cNvPr id="0" name=""/>
        <dsp:cNvSpPr/>
      </dsp:nvSpPr>
      <dsp:spPr>
        <a:xfrm>
          <a:off x="3861356" y="2320758"/>
          <a:ext cx="3313137" cy="1987882"/>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Today they </a:t>
          </a:r>
          <a:r>
            <a:rPr lang="en-GB" sz="1800" kern="1200" dirty="0" smtClean="0"/>
            <a:t>kill hundreds of thousands of their own and they martyr their own children! </a:t>
          </a:r>
          <a:r>
            <a:rPr lang="en-GB" sz="1800" b="1" u="sng" kern="1200" dirty="0" smtClean="0"/>
            <a:t>Do they think they will escape chastisement! Never! </a:t>
          </a:r>
          <a:endParaRPr lang="en-US" sz="1800" b="1" u="sng" kern="1200" dirty="0"/>
        </a:p>
      </dsp:txBody>
      <dsp:txXfrm>
        <a:off x="3861356" y="2320758"/>
        <a:ext cx="3313137" cy="1987882"/>
      </dsp:txXfrm>
    </dsp:sp>
    <dsp:sp modelId="{B37D7759-7DCC-4074-96C7-290B0B17D156}">
      <dsp:nvSpPr>
        <dsp:cNvPr id="0" name=""/>
        <dsp:cNvSpPr/>
      </dsp:nvSpPr>
      <dsp:spPr>
        <a:xfrm>
          <a:off x="2039131" y="4639954"/>
          <a:ext cx="3313137" cy="1987882"/>
        </a:xfrm>
        <a:prstGeom prst="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It should be remembered that God states: ‘…And fear Allah…’ and God is not simply aware of everything just for awareness rather, every action of man decides his fate. </a:t>
          </a:r>
          <a:r>
            <a:rPr lang="en-GB" sz="1800" b="1" u="sng" kern="1200" dirty="0" smtClean="0"/>
            <a:t>And those who perpetrate cruelty certainly have a bad ending. </a:t>
          </a:r>
          <a:endParaRPr lang="en-US" sz="1800" b="1" u="sng" kern="1200" dirty="0"/>
        </a:p>
      </dsp:txBody>
      <dsp:txXfrm>
        <a:off x="2039131" y="4639954"/>
        <a:ext cx="3313137" cy="198788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C0C88-2B01-40D6-9CC7-4208FFDA6C1E}">
      <dsp:nvSpPr>
        <dsp:cNvPr id="0" name=""/>
        <dsp:cNvSpPr/>
      </dsp:nvSpPr>
      <dsp:spPr>
        <a:xfrm>
          <a:off x="0" y="4703501"/>
          <a:ext cx="6934200" cy="15437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u="sng" kern="1200" dirty="0" smtClean="0"/>
            <a:t>Maybe they consider Hell something out of fables or maybe they do not have faith in the Word of God </a:t>
          </a:r>
          <a:r>
            <a:rPr lang="en-GB" sz="1800" u="sng" kern="1200" dirty="0" smtClean="0"/>
            <a:t>and  belief in the Hereafter for </a:t>
          </a:r>
          <a:r>
            <a:rPr lang="en-GB" sz="1800" u="sng" kern="1200" dirty="0" smtClean="0"/>
            <a:t>they continue to kill each other</a:t>
          </a:r>
          <a:endParaRPr lang="en-US" sz="1800" u="sng" kern="1200" dirty="0"/>
        </a:p>
      </dsp:txBody>
      <dsp:txXfrm>
        <a:off x="0" y="4703501"/>
        <a:ext cx="6934200" cy="1543794"/>
      </dsp:txXfrm>
    </dsp:sp>
    <dsp:sp modelId="{BAEDB2C5-221E-4F94-ABD7-03189F318AF6}">
      <dsp:nvSpPr>
        <dsp:cNvPr id="0" name=""/>
        <dsp:cNvSpPr/>
      </dsp:nvSpPr>
      <dsp:spPr>
        <a:xfrm rot="10800000">
          <a:off x="0" y="2352302"/>
          <a:ext cx="6934200" cy="2374355"/>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What on earth was the fault of the innocent children they killed!</a:t>
          </a:r>
          <a:endParaRPr lang="en-US" sz="1800" kern="1200" dirty="0"/>
        </a:p>
      </dsp:txBody>
      <dsp:txXfrm>
        <a:off x="0" y="2352302"/>
        <a:ext cx="6934200" cy="833398"/>
      </dsp:txXfrm>
    </dsp:sp>
    <dsp:sp modelId="{D1FB697D-DE91-4A10-B988-C98CE3FB6865}">
      <dsp:nvSpPr>
        <dsp:cNvPr id="0" name=""/>
        <dsp:cNvSpPr/>
      </dsp:nvSpPr>
      <dsp:spPr>
        <a:xfrm>
          <a:off x="0" y="3048003"/>
          <a:ext cx="3467099" cy="13006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Those children were seeking knowledge to become useful part of society, to be assets of the country and to spread peace</a:t>
          </a:r>
          <a:endParaRPr lang="en-US" sz="1800" kern="1200" dirty="0"/>
        </a:p>
      </dsp:txBody>
      <dsp:txXfrm>
        <a:off x="0" y="3048003"/>
        <a:ext cx="3467099" cy="1300666"/>
      </dsp:txXfrm>
    </dsp:sp>
    <dsp:sp modelId="{DC5C9813-5A73-4DE8-BFBB-86E40C48FDEF}">
      <dsp:nvSpPr>
        <dsp:cNvPr id="0" name=""/>
        <dsp:cNvSpPr/>
      </dsp:nvSpPr>
      <dsp:spPr>
        <a:xfrm>
          <a:off x="3428996" y="3048003"/>
          <a:ext cx="3467099" cy="13006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It is astonishing to listen to the so-called religious leaders who teach extremism in spite of the beautiful teaching of </a:t>
          </a:r>
          <a:r>
            <a:rPr lang="en-GB" sz="1800" kern="1200" dirty="0" smtClean="0"/>
            <a:t>Islam</a:t>
          </a:r>
          <a:endParaRPr lang="en-US" sz="1800" kern="1200" dirty="0"/>
        </a:p>
      </dsp:txBody>
      <dsp:txXfrm>
        <a:off x="3428996" y="3048003"/>
        <a:ext cx="3467099" cy="1300666"/>
      </dsp:txXfrm>
    </dsp:sp>
    <dsp:sp modelId="{68E23417-2890-4B22-8DF3-848B6742C508}">
      <dsp:nvSpPr>
        <dsp:cNvPr id="0" name=""/>
        <dsp:cNvSpPr/>
      </dsp:nvSpPr>
      <dsp:spPr>
        <a:xfrm rot="10800000">
          <a:off x="0" y="1104"/>
          <a:ext cx="6934200" cy="2374355"/>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u="sng" kern="1200" dirty="0" smtClean="0"/>
            <a:t>Islam has established sanctity of brotherhood and if anyone tramples upon it and kills one who professes the </a:t>
          </a:r>
          <a:r>
            <a:rPr lang="en-GB" sz="1800" b="1" u="sng" kern="1200" dirty="0" err="1" smtClean="0"/>
            <a:t>Kalima</a:t>
          </a:r>
          <a:r>
            <a:rPr lang="en-GB" sz="1800" b="1" u="sng" kern="1200" dirty="0" smtClean="0"/>
            <a:t> then most certainly he will go to Hell and he will always be under God’s curse. </a:t>
          </a:r>
          <a:endParaRPr lang="en-US" sz="1800" b="1" u="sng" kern="1200" dirty="0"/>
        </a:p>
      </dsp:txBody>
      <dsp:txXfrm>
        <a:off x="0" y="1104"/>
        <a:ext cx="6934200" cy="833398"/>
      </dsp:txXfrm>
    </dsp:sp>
    <dsp:sp modelId="{81C08B41-9B91-4507-8026-17F97CB80C6B}">
      <dsp:nvSpPr>
        <dsp:cNvPr id="0" name=""/>
        <dsp:cNvSpPr/>
      </dsp:nvSpPr>
      <dsp:spPr>
        <a:xfrm>
          <a:off x="0" y="838201"/>
          <a:ext cx="3467099" cy="112626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Those who die in suicide attacks or while fighting </a:t>
          </a:r>
          <a:r>
            <a:rPr lang="en-GB" sz="1800" u="sng" kern="1200" dirty="0" smtClean="0"/>
            <a:t>and think they will gain pleasure of God after death are certainly wrong. </a:t>
          </a:r>
          <a:endParaRPr lang="en-US" sz="1800" u="sng" kern="1200" dirty="0"/>
        </a:p>
      </dsp:txBody>
      <dsp:txXfrm>
        <a:off x="0" y="838201"/>
        <a:ext cx="3467099" cy="1126264"/>
      </dsp:txXfrm>
    </dsp:sp>
    <dsp:sp modelId="{12CE114C-5ED4-45DB-BAD4-240E7B0B30CC}">
      <dsp:nvSpPr>
        <dsp:cNvPr id="0" name=""/>
        <dsp:cNvSpPr/>
      </dsp:nvSpPr>
      <dsp:spPr>
        <a:xfrm>
          <a:off x="3467100" y="838201"/>
          <a:ext cx="3467099" cy="112625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u="sng" kern="1200" dirty="0" smtClean="0"/>
            <a:t>They have no right to kill one who wishes them peace as a true believer</a:t>
          </a:r>
          <a:endParaRPr lang="en-US" sz="1800" u="sng" kern="1200" dirty="0"/>
        </a:p>
      </dsp:txBody>
      <dsp:txXfrm>
        <a:off x="3467100" y="838201"/>
        <a:ext cx="3467099" cy="1126250"/>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pPr/>
              <a:t>12/20/2014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12/20/2014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12/20/2014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12/20/2014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pPr/>
              <a:t>12/20/2014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672253"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 2014</a:t>
            </a:r>
            <a:endParaRPr lang="en-GB" sz="1000" dirty="0">
              <a:latin typeface="Ravie" pitchFamily="82" charset="0"/>
            </a:endParaRPr>
          </a:p>
        </p:txBody>
      </p:sp>
      <p:sp>
        <p:nvSpPr>
          <p:cNvPr id="2" name="Rectangle 1"/>
          <p:cNvSpPr/>
          <p:nvPr/>
        </p:nvSpPr>
        <p:spPr>
          <a:xfrm>
            <a:off x="914400" y="457200"/>
            <a:ext cx="7696200" cy="646331"/>
          </a:xfrm>
          <a:prstGeom prst="rect">
            <a:avLst/>
          </a:prstGeom>
        </p:spPr>
        <p:txBody>
          <a:bodyPr wrap="square">
            <a:spAutoFit/>
          </a:bodyPr>
          <a:lstStyle/>
          <a:p>
            <a:pPr algn="ctr"/>
            <a:r>
              <a:rPr lang="en-US" sz="3600" b="1" dirty="0" smtClean="0">
                <a:solidFill>
                  <a:schemeClr val="accent6"/>
                </a:solidFill>
                <a:latin typeface="Algerian" pitchFamily="82" charset="0"/>
              </a:rPr>
              <a:t>Tragedy in Pakistan</a:t>
            </a:r>
            <a:endParaRPr lang="en-US" sz="3600" b="1" dirty="0">
              <a:solidFill>
                <a:schemeClr val="accent6"/>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1219200"/>
          <a:ext cx="6934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1905000" y="152400"/>
            <a:ext cx="7023197" cy="825126"/>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Not only are these people perpetrating evident murder and mayhem they are also distancing the next generation from Islam.</a:t>
            </a:r>
            <a:endParaRPr lang="en-US" sz="2000" b="1" kern="1200" dirty="0">
              <a:solidFill>
                <a:schemeClr val="bg1"/>
              </a:solidFill>
            </a:endParaRPr>
          </a:p>
        </p:txBody>
      </p:sp>
      <p:sp>
        <p:nvSpPr>
          <p:cNvPr id="13" name="TextBox 12"/>
          <p:cNvSpPr txBox="1"/>
          <p:nvPr/>
        </p:nvSpPr>
        <p:spPr>
          <a:xfrm>
            <a:off x="15240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1905000" y="152400"/>
            <a:ext cx="7010400" cy="8382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The true and ardent devotee of the Holy Prophet (peace and blessings of Allah be on him) </a:t>
            </a:r>
            <a:r>
              <a:rPr lang="en-GB" sz="2000" b="1" dirty="0" smtClean="0"/>
              <a:t>wrote</a:t>
            </a:r>
            <a:endParaRPr lang="en-US" sz="2000" b="1" kern="1200" dirty="0"/>
          </a:p>
        </p:txBody>
      </p:sp>
      <p:sp>
        <p:nvSpPr>
          <p:cNvPr id="28" name="TextBox 27"/>
          <p:cNvSpPr txBox="1"/>
          <p:nvPr/>
        </p:nvSpPr>
        <p:spPr>
          <a:xfrm>
            <a:off x="71449"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19 December2014</a:t>
            </a:r>
            <a:endParaRPr lang="en-GB" sz="1000" dirty="0">
              <a:latin typeface="Ravie" pitchFamily="82" charset="0"/>
            </a:endParaRPr>
          </a:p>
        </p:txBody>
      </p:sp>
      <p:sp>
        <p:nvSpPr>
          <p:cNvPr id="17" name="Vertical Scroll 16"/>
          <p:cNvSpPr/>
          <p:nvPr/>
        </p:nvSpPr>
        <p:spPr>
          <a:xfrm>
            <a:off x="1752600" y="1219200"/>
            <a:ext cx="4267200" cy="48006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a:t>
            </a:r>
            <a:r>
              <a:rPr lang="en-GB" dirty="0" err="1" smtClean="0"/>
              <a:t>Maulawis</a:t>
            </a:r>
            <a:r>
              <a:rPr lang="en-GB" dirty="0" smtClean="0"/>
              <a:t> will do Islam a great favour if they can unite to dispel this notion from the minds of ignorant Muslims. In so doing, they will not only help to reveal the excellences and beauties of Islam, but will also remove the aversion which religious opponents have for it on account of their misconceptions…’ (How to be Free from Sin, p. 13) </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4" name="Rectangle 2"/>
          <p:cNvSpPr>
            <a:spLocks noChangeArrowheads="1"/>
          </p:cNvSpPr>
          <p:nvPr/>
        </p:nvSpPr>
        <p:spPr bwMode="auto">
          <a:xfrm>
            <a:off x="6248400" y="1496199"/>
            <a:ext cx="2590800" cy="452431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GB" dirty="0" smtClean="0"/>
              <a:t>Such was the compassion the Promised Messiah (on whom be peace) had to spread the true teachings of </a:t>
            </a:r>
            <a:r>
              <a:rPr lang="en-GB" dirty="0" smtClean="0"/>
              <a:t>Islam, if only they listened!</a:t>
            </a:r>
          </a:p>
          <a:p>
            <a:pPr algn="ctr"/>
            <a:r>
              <a:rPr lang="en-GB" u="sng" dirty="0" smtClean="0"/>
              <a:t>The </a:t>
            </a:r>
            <a:r>
              <a:rPr lang="en-GB" u="sng" dirty="0" smtClean="0"/>
              <a:t>objectives of these so-called </a:t>
            </a:r>
            <a:r>
              <a:rPr lang="en-GB" u="sng" dirty="0" err="1" smtClean="0"/>
              <a:t>Maulawis</a:t>
            </a:r>
            <a:r>
              <a:rPr lang="en-GB" u="sng" dirty="0" smtClean="0"/>
              <a:t> are not to establish sanctity of Islam. Rather they pursue personal and vested interests</a:t>
            </a:r>
            <a:r>
              <a:rPr lang="en-GB" dirty="0" smtClean="0"/>
              <a:t>. There has not </a:t>
            </a:r>
            <a:r>
              <a:rPr lang="en-GB" dirty="0" smtClean="0"/>
              <a:t>even been </a:t>
            </a:r>
            <a:r>
              <a:rPr lang="en-GB" dirty="0" smtClean="0"/>
              <a:t>any strong condemnation of this incident by the religious </a:t>
            </a:r>
            <a:r>
              <a:rPr lang="en-GB" dirty="0" smtClean="0"/>
              <a:t>scholars.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52400" y="64770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1752600" y="228600"/>
          <a:ext cx="7391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2860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5" name="Diagram 4"/>
          <p:cNvGraphicFramePr/>
          <p:nvPr/>
        </p:nvGraphicFramePr>
        <p:xfrm>
          <a:off x="2057400" y="152400"/>
          <a:ext cx="69342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914400"/>
          <a:ext cx="6934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1828800" y="1"/>
            <a:ext cx="7162800" cy="68579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dirty="0" smtClean="0"/>
              <a:t>Due to </a:t>
            </a:r>
            <a:r>
              <a:rPr lang="en-GB" sz="2000" dirty="0" smtClean="0"/>
              <a:t>fighting </a:t>
            </a:r>
            <a:r>
              <a:rPr lang="en-GB" sz="2000" dirty="0" smtClean="0"/>
              <a:t>and numerous terrorist organisations most </a:t>
            </a:r>
            <a:r>
              <a:rPr lang="en-GB" sz="2000" dirty="0" err="1" smtClean="0"/>
              <a:t>muslim</a:t>
            </a:r>
            <a:r>
              <a:rPr lang="en-GB" sz="2000" dirty="0" smtClean="0"/>
              <a:t> countries </a:t>
            </a:r>
            <a:r>
              <a:rPr lang="en-GB" sz="2000" dirty="0" smtClean="0"/>
              <a:t>are like battlegrounds</a:t>
            </a:r>
            <a:endParaRPr lang="en-US" sz="2000" b="1" kern="1200" dirty="0">
              <a:solidFill>
                <a:schemeClr val="bg1"/>
              </a:solidFill>
            </a:endParaRPr>
          </a:p>
        </p:txBody>
      </p:sp>
      <p:sp>
        <p:nvSpPr>
          <p:cNvPr id="13" name="TextBox 12"/>
          <p:cNvSpPr txBox="1"/>
          <p:nvPr/>
        </p:nvSpPr>
        <p:spPr>
          <a:xfrm>
            <a:off x="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1524000"/>
            <a:ext cx="2362200" cy="424731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smtClean="0"/>
              <a:t>The Imam of the age taught us the ability to have sympathy and love for those who are associated with our master and he said in poetic form</a:t>
            </a:r>
            <a:r>
              <a:rPr lang="en-GB" dirty="0" smtClean="0"/>
              <a:t>:</a:t>
            </a:r>
          </a:p>
          <a:p>
            <a:pPr algn="ctr"/>
            <a:endParaRPr lang="en-US" dirty="0" smtClean="0"/>
          </a:p>
          <a:p>
            <a:pPr algn="ctr"/>
            <a:r>
              <a:rPr lang="en-GB" b="1" u="sng" dirty="0" smtClean="0"/>
              <a:t>O heart! Have concession for these people and be compassionate towards them</a:t>
            </a:r>
            <a:endParaRPr lang="en-US" b="1" u="sng" dirty="0" smtClean="0"/>
          </a:p>
          <a:p>
            <a:pPr algn="ctr"/>
            <a:r>
              <a:rPr lang="en-GB" b="1" u="sng" dirty="0" smtClean="0"/>
              <a:t>After all they claim to love my Prophet</a:t>
            </a:r>
            <a:endParaRPr lang="en-US" b="1" u="sng" dirty="0"/>
          </a:p>
        </p:txBody>
      </p:sp>
      <p:sp>
        <p:nvSpPr>
          <p:cNvPr id="8" name="Rectangle 7"/>
          <p:cNvSpPr/>
          <p:nvPr/>
        </p:nvSpPr>
        <p:spPr>
          <a:xfrm>
            <a:off x="2895600" y="152400"/>
            <a:ext cx="5486400" cy="113877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endParaRPr lang="en-GB" dirty="0" smtClean="0">
              <a:solidFill>
                <a:schemeClr val="tx1"/>
              </a:solidFill>
            </a:endParaRPr>
          </a:p>
          <a:p>
            <a:pPr algn="ctr"/>
            <a:r>
              <a:rPr lang="en-GB" b="1" u="sng" dirty="0" smtClean="0">
                <a:solidFill>
                  <a:schemeClr val="bg1"/>
                </a:solidFill>
              </a:rPr>
              <a:t>Pain </a:t>
            </a:r>
            <a:r>
              <a:rPr lang="en-GB" b="1" u="sng" dirty="0" smtClean="0">
                <a:solidFill>
                  <a:schemeClr val="bg1"/>
                </a:solidFill>
              </a:rPr>
              <a:t>of Muslim </a:t>
            </a:r>
            <a:r>
              <a:rPr lang="en-GB" b="1" u="sng" dirty="0" err="1" smtClean="0">
                <a:solidFill>
                  <a:schemeClr val="bg1"/>
                </a:solidFill>
              </a:rPr>
              <a:t>Ummah</a:t>
            </a:r>
            <a:r>
              <a:rPr lang="en-GB" b="1" u="sng" dirty="0" smtClean="0">
                <a:solidFill>
                  <a:schemeClr val="bg1"/>
                </a:solidFill>
              </a:rPr>
              <a:t> is also our pain because they are associated with our master.</a:t>
            </a:r>
            <a:endParaRPr lang="en-US" b="1" u="sng" dirty="0" smtClean="0">
              <a:solidFill>
                <a:schemeClr val="bg1"/>
              </a:solidFill>
            </a:endParaRPr>
          </a:p>
          <a:p>
            <a:pPr algn="ctr"/>
            <a:endParaRPr lang="en-US" sz="1400" dirty="0"/>
          </a:p>
        </p:txBody>
      </p:sp>
      <p:sp>
        <p:nvSpPr>
          <p:cNvPr id="11" name="TextBox 10"/>
          <p:cNvSpPr txBox="1"/>
          <p:nvPr/>
        </p:nvSpPr>
        <p:spPr>
          <a:xfrm>
            <a:off x="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5" name="Rectangle 14"/>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TextBox 9"/>
          <p:cNvSpPr txBox="1"/>
          <p:nvPr/>
        </p:nvSpPr>
        <p:spPr>
          <a:xfrm>
            <a:off x="1981200" y="1524000"/>
            <a:ext cx="2286000"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smtClean="0"/>
              <a:t>They are cruel to us but we do not seek revenge, we pray for their hearts to be clear and may they understand. This feeling of compassion and good will for them has been instilled in our heart by the Promised Messiah (on whom be peace). In line with Islamic teaching he has taught us to have compassion for your own and for others. </a:t>
            </a:r>
            <a:endParaRPr lang="en-US" dirty="0"/>
          </a:p>
        </p:txBody>
      </p:sp>
      <p:sp>
        <p:nvSpPr>
          <p:cNvPr id="12" name="TextBox 11"/>
          <p:cNvSpPr txBox="1"/>
          <p:nvPr/>
        </p:nvSpPr>
        <p:spPr>
          <a:xfrm>
            <a:off x="6858000" y="3275481"/>
            <a:ext cx="2133600" cy="35825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defTabSz="444500">
              <a:lnSpc>
                <a:spcPct val="90000"/>
              </a:lnSpc>
              <a:spcBef>
                <a:spcPct val="0"/>
              </a:spcBef>
              <a:spcAft>
                <a:spcPct val="35000"/>
              </a:spcAft>
            </a:pPr>
            <a:r>
              <a:rPr lang="en-GB" dirty="0" smtClean="0"/>
              <a:t>Rather </a:t>
            </a:r>
            <a:r>
              <a:rPr lang="en-GB" dirty="0" smtClean="0"/>
              <a:t>than embroil the </a:t>
            </a:r>
            <a:r>
              <a:rPr lang="en-GB" dirty="0" err="1" smtClean="0"/>
              <a:t>Ummah</a:t>
            </a:r>
            <a:r>
              <a:rPr lang="en-GB" dirty="0" smtClean="0"/>
              <a:t> in sectarianism, if religious leaders inculcate the teaching of Islam based on love and </a:t>
            </a:r>
            <a:r>
              <a:rPr lang="en-GB" dirty="0" smtClean="0"/>
              <a:t>peace </a:t>
            </a:r>
            <a:r>
              <a:rPr lang="en-GB" dirty="0" smtClean="0"/>
              <a:t>they might dispel the misconceptions among non-Muslims that Islam is God forbid an extremist and violent religion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6" name="Rounded Rectangle 4"/>
          <p:cNvSpPr/>
          <p:nvPr/>
        </p:nvSpPr>
        <p:spPr>
          <a:xfrm>
            <a:off x="2057400" y="1524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Promised Messiah(on whom be peace) wrote</a:t>
            </a:r>
            <a:endParaRPr lang="en-US" sz="2000" b="1" dirty="0"/>
          </a:p>
        </p:txBody>
      </p:sp>
      <p:sp>
        <p:nvSpPr>
          <p:cNvPr id="28" name="TextBox 27"/>
          <p:cNvSpPr txBox="1"/>
          <p:nvPr/>
        </p:nvSpPr>
        <p:spPr>
          <a:xfrm>
            <a:off x="71449"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19 December2014</a:t>
            </a:r>
            <a:endParaRPr lang="en-GB" sz="1000" dirty="0">
              <a:latin typeface="Ravie" pitchFamily="82" charset="0"/>
            </a:endParaRPr>
          </a:p>
        </p:txBody>
      </p:sp>
      <p:sp>
        <p:nvSpPr>
          <p:cNvPr id="17" name="Vertical Scroll 16"/>
          <p:cNvSpPr/>
          <p:nvPr/>
        </p:nvSpPr>
        <p:spPr>
          <a:xfrm>
            <a:off x="1752600" y="762000"/>
            <a:ext cx="4267200" cy="59436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‘True believers and Muslims are enjoined to be gentle and compassionate.’</a:t>
            </a:r>
            <a:endParaRPr lang="en-US" dirty="0" smtClean="0"/>
          </a:p>
          <a:p>
            <a:pPr algn="ctr"/>
            <a:r>
              <a:rPr lang="en-GB" dirty="0" smtClean="0"/>
              <a:t>‘Each person should look at himself every day and see as to how much he cares about these matters and </a:t>
            </a:r>
            <a:r>
              <a:rPr lang="en-GB" u="sng" dirty="0" smtClean="0"/>
              <a:t>how much compassion and good will he has for his brothers</a:t>
            </a:r>
            <a:r>
              <a:rPr lang="en-GB" dirty="0" smtClean="0"/>
              <a:t>.’ </a:t>
            </a:r>
            <a:endParaRPr lang="en-US" dirty="0" smtClean="0"/>
          </a:p>
          <a:p>
            <a:pPr algn="ctr"/>
            <a:r>
              <a:rPr lang="en-GB" dirty="0" smtClean="0"/>
              <a:t>‘The common purpose of the advent of all Prophets is to establish true and real love of God and to instil special import in love for and </a:t>
            </a:r>
            <a:r>
              <a:rPr lang="en-GB" u="sng" dirty="0" smtClean="0"/>
              <a:t>rights of humanity and among brothers. Until these are practiced all matters are merely ceremonial</a:t>
            </a:r>
            <a:r>
              <a:rPr lang="en-GB" dirty="0" smtClean="0"/>
              <a:t>.’  </a:t>
            </a:r>
            <a:endParaRPr lang="en-US" dirty="0"/>
          </a:p>
        </p:txBody>
      </p:sp>
      <p:sp>
        <p:nvSpPr>
          <p:cNvPr id="10" name="Vertical Scroll 9"/>
          <p:cNvSpPr/>
          <p:nvPr/>
        </p:nvSpPr>
        <p:spPr>
          <a:xfrm>
            <a:off x="5562600" y="1143000"/>
            <a:ext cx="3581400" cy="5334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t>‘Be compassionate to God’s people and do not oppress them with your tongue, hand or by any other means. Always endeavour for the good of humanity</a:t>
            </a:r>
            <a:r>
              <a:rPr lang="en-GB" dirty="0" smtClean="0"/>
              <a:t>. Do not feel arrogant towards anyone even if they are your subordinate and do not verbally abuse anyone even if they verbally abuse you. Become meek, forbearing and good of intention and be sympathetic to mankind so that you are accepted.’ </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8" name="TextBox 27"/>
          <p:cNvSpPr txBox="1"/>
          <p:nvPr/>
        </p:nvSpPr>
        <p:spPr>
          <a:xfrm>
            <a:off x="71449"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19 December2014</a:t>
            </a:r>
            <a:endParaRPr lang="en-GB" sz="1000" dirty="0">
              <a:latin typeface="Ravie" pitchFamily="82" charset="0"/>
            </a:endParaRPr>
          </a:p>
        </p:txBody>
      </p:sp>
      <p:sp>
        <p:nvSpPr>
          <p:cNvPr id="17" name="Vertical Scroll 16"/>
          <p:cNvSpPr/>
          <p:nvPr/>
        </p:nvSpPr>
        <p:spPr>
          <a:xfrm>
            <a:off x="3276600" y="914400"/>
            <a:ext cx="4419600" cy="5334000"/>
          </a:xfrm>
          <a:prstGeom prst="verticalScrol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‘What does God want from you but this that you treat all humanity with fairness? More than this do good to those who have never done good to you and more than this be compassionate to God’s creatures as if they were your next of kin; as mothers are with their children…The </a:t>
            </a:r>
            <a:r>
              <a:rPr lang="en-GB" dirty="0" smtClean="0"/>
              <a:t>ultimate degree of good is borne of natural instincts like those of a mother.’ (</a:t>
            </a:r>
            <a:r>
              <a:rPr lang="en-GB" dirty="0" err="1" smtClean="0"/>
              <a:t>Kishti</a:t>
            </a:r>
            <a:r>
              <a:rPr lang="en-GB" dirty="0" smtClean="0"/>
              <a:t> e </a:t>
            </a:r>
            <a:r>
              <a:rPr lang="en-GB" dirty="0" err="1" smtClean="0"/>
              <a:t>Nuh</a:t>
            </a:r>
            <a:r>
              <a:rPr lang="en-GB" dirty="0" smtClean="0"/>
              <a:t>, p. 30 </a:t>
            </a:r>
            <a:r>
              <a:rPr lang="en-GB" dirty="0" err="1" smtClean="0"/>
              <a:t>Ruhani</a:t>
            </a:r>
            <a:r>
              <a:rPr lang="en-GB" dirty="0" smtClean="0"/>
              <a:t> </a:t>
            </a:r>
            <a:r>
              <a:rPr lang="en-GB" dirty="0" err="1" smtClean="0"/>
              <a:t>Khaza’in</a:t>
            </a:r>
            <a:r>
              <a:rPr lang="en-GB" dirty="0" smtClean="0"/>
              <a:t> </a:t>
            </a:r>
            <a:r>
              <a:rPr lang="en-GB" dirty="0" err="1" smtClean="0"/>
              <a:t>Vol</a:t>
            </a:r>
            <a:r>
              <a:rPr lang="en-GB" dirty="0" smtClean="0"/>
              <a:t> 19)</a:t>
            </a:r>
            <a:endParaRPr lang="en-US" dirty="0"/>
          </a:p>
        </p:txBody>
      </p:sp>
      <p:sp>
        <p:nvSpPr>
          <p:cNvPr id="13" name="Rectangle 12"/>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4" name="Rounded Rectangle 4"/>
          <p:cNvSpPr/>
          <p:nvPr/>
        </p:nvSpPr>
        <p:spPr>
          <a:xfrm>
            <a:off x="2057400" y="1524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algn="ctr"/>
            <a:r>
              <a:rPr lang="en-US" sz="2000" b="1" dirty="0" smtClean="0"/>
              <a:t>Promised Messiah(on whom be peace) wrote</a:t>
            </a:r>
            <a:endParaRPr lang="en-US"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752600" y="0"/>
          <a:ext cx="7391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a:t>
            </a:r>
            <a:r>
              <a:rPr lang="en-US" b="1" dirty="0" smtClean="0">
                <a:solidFill>
                  <a:schemeClr val="bg1">
                    <a:lumMod val="50000"/>
                  </a:schemeClr>
                </a:solidFill>
                <a:latin typeface="Calibri" pitchFamily="34" charset="0"/>
              </a:rPr>
              <a:t>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5" name="Rectangle 14"/>
          <p:cNvSpPr/>
          <p:nvPr/>
        </p:nvSpPr>
        <p:spPr>
          <a:xfrm>
            <a:off x="1828800" y="4549676"/>
            <a:ext cx="73152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smtClean="0"/>
              <a:t>May </a:t>
            </a:r>
            <a:r>
              <a:rPr lang="en-GB" dirty="0" smtClean="0"/>
              <a:t>God bring peace to these countries and may the governments and the public recognise true Islamic values! May God also enable us to maintain good examples! </a:t>
            </a:r>
            <a:endParaRPr lang="en-US" dirty="0" smtClean="0"/>
          </a:p>
          <a:p>
            <a:pPr algn="ctr"/>
            <a:r>
              <a:rPr lang="en-GB" dirty="0" smtClean="0"/>
              <a:t>Due to the situation in Syria, Iraq and Libya </a:t>
            </a:r>
            <a:r>
              <a:rPr lang="en-GB" dirty="0" err="1" smtClean="0"/>
              <a:t>Ahmadis</a:t>
            </a:r>
            <a:r>
              <a:rPr lang="en-GB" dirty="0" smtClean="0"/>
              <a:t> are suffering on two counts there; for being citizens of those places and also for being </a:t>
            </a:r>
            <a:r>
              <a:rPr lang="en-GB" dirty="0" err="1" smtClean="0"/>
              <a:t>Ahmadi</a:t>
            </a:r>
            <a:r>
              <a:rPr lang="en-GB" dirty="0" smtClean="0"/>
              <a:t>! Some </a:t>
            </a:r>
            <a:r>
              <a:rPr lang="en-GB" dirty="0" err="1" smtClean="0"/>
              <a:t>Ahmadis</a:t>
            </a:r>
            <a:r>
              <a:rPr lang="en-GB" dirty="0" smtClean="0"/>
              <a:t> are in dire straits and are living under the open sky. </a:t>
            </a:r>
            <a:r>
              <a:rPr lang="en-GB" dirty="0" smtClean="0"/>
              <a:t>Under the </a:t>
            </a:r>
            <a:r>
              <a:rPr lang="en-GB" dirty="0" smtClean="0"/>
              <a:t>circumstances no help can be sent to them only God may help and have mercy and soon alleviate their difficulties!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0"/>
            <a:ext cx="50292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b="1" dirty="0" smtClean="0"/>
              <a:t>Funeral Prayer of </a:t>
            </a:r>
          </a:p>
          <a:p>
            <a:pPr algn="ctr"/>
            <a:r>
              <a:rPr lang="en-GB" sz="2000" b="1" dirty="0" err="1" smtClean="0"/>
              <a:t>Shaheed</a:t>
            </a:r>
            <a:r>
              <a:rPr lang="en-GB" sz="2000" b="1" dirty="0" smtClean="0"/>
              <a:t> Mubarak Ahmad </a:t>
            </a:r>
            <a:r>
              <a:rPr lang="en-GB" sz="2000" b="1" dirty="0" err="1" smtClean="0"/>
              <a:t>Bajwa</a:t>
            </a:r>
            <a:r>
              <a:rPr lang="en-GB" sz="2000" b="1" dirty="0" smtClean="0"/>
              <a:t> Sahib </a:t>
            </a:r>
            <a:endParaRPr lang="en-US" b="1" dirty="0"/>
          </a:p>
        </p:txBody>
      </p:sp>
      <p:graphicFrame>
        <p:nvGraphicFramePr>
          <p:cNvPr id="8" name="Diagram 7"/>
          <p:cNvGraphicFramePr/>
          <p:nvPr/>
        </p:nvGraphicFramePr>
        <p:xfrm>
          <a:off x="2133600" y="1066800"/>
          <a:ext cx="6096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2667000" y="5657671"/>
            <a:ext cx="51054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a:r>
              <a:rPr lang="en-GB" dirty="0" smtClean="0"/>
              <a:t>His father and brother have served the </a:t>
            </a:r>
            <a:r>
              <a:rPr lang="en-GB" dirty="0" err="1" smtClean="0"/>
              <a:t>Jama’at</a:t>
            </a:r>
            <a:r>
              <a:rPr lang="en-GB" dirty="0" smtClean="0"/>
              <a:t> and one of his sons is also serving currently.</a:t>
            </a:r>
            <a:endParaRPr lang="en-US" dirty="0" smtClean="0"/>
          </a:p>
          <a:p>
            <a:pPr algn="ctr"/>
            <a:r>
              <a:rPr lang="en-GB" dirty="0" smtClean="0"/>
              <a:t>He leaves behind his widow and four sons, two brothers and a sister. </a:t>
            </a:r>
            <a:endParaRPr lang="en-US"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1" name="TextBox 10"/>
          <p:cNvSpPr txBox="1"/>
          <p:nvPr/>
        </p:nvSpPr>
        <p:spPr>
          <a:xfrm>
            <a:off x="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9100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362200" y="5105400"/>
            <a:ext cx="6400800"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GB" dirty="0" smtClean="0"/>
              <a:t>May God elevate the station of </a:t>
            </a:r>
            <a:r>
              <a:rPr lang="en-GB" dirty="0" err="1" smtClean="0"/>
              <a:t>Shaheed</a:t>
            </a:r>
            <a:r>
              <a:rPr lang="en-GB" dirty="0" smtClean="0"/>
              <a:t> and grant steadfastness to his family.</a:t>
            </a:r>
            <a:endParaRPr lang="en-US" dirty="0"/>
          </a:p>
        </p:txBody>
      </p:sp>
      <p:sp>
        <p:nvSpPr>
          <p:cNvPr id="12" name="TextBox 11"/>
          <p:cNvSpPr txBox="1"/>
          <p:nvPr/>
        </p:nvSpPr>
        <p:spPr>
          <a:xfrm>
            <a:off x="495300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6" name="Rectangle 5"/>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2362200" y="304800"/>
          <a:ext cx="609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
            <a:ext cx="54102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b="1" dirty="0" smtClean="0"/>
              <a:t>Funeral Prayer of </a:t>
            </a:r>
          </a:p>
          <a:p>
            <a:pPr algn="ctr"/>
            <a:r>
              <a:rPr lang="en-GB" b="1" dirty="0" err="1" smtClean="0"/>
              <a:t>Amina</a:t>
            </a:r>
            <a:r>
              <a:rPr lang="en-GB" b="1" dirty="0" smtClean="0"/>
              <a:t> </a:t>
            </a:r>
            <a:r>
              <a:rPr lang="en-GB" b="1" dirty="0" err="1" smtClean="0"/>
              <a:t>Sahiba</a:t>
            </a:r>
            <a:r>
              <a:rPr lang="en-GB" b="1" dirty="0" smtClean="0"/>
              <a:t> of </a:t>
            </a:r>
            <a:r>
              <a:rPr lang="en-GB" b="1" dirty="0" err="1" smtClean="0"/>
              <a:t>Kababir</a:t>
            </a:r>
            <a:r>
              <a:rPr lang="en-GB" b="1" dirty="0" smtClean="0"/>
              <a:t> </a:t>
            </a:r>
            <a:endParaRPr lang="en-GB" b="1" dirty="0" smtClean="0"/>
          </a:p>
          <a:p>
            <a:pPr algn="ctr"/>
            <a:r>
              <a:rPr lang="en-GB" b="1" dirty="0" smtClean="0"/>
              <a:t>died </a:t>
            </a:r>
            <a:r>
              <a:rPr lang="en-GB" b="1" dirty="0" smtClean="0"/>
              <a:t>on 12 December 2014</a:t>
            </a:r>
          </a:p>
          <a:p>
            <a:pPr algn="ctr"/>
            <a:r>
              <a:rPr lang="en-GB" dirty="0" smtClean="0"/>
              <a:t> </a:t>
            </a:r>
            <a:endParaRPr lang="en-US" dirty="0"/>
          </a:p>
        </p:txBody>
      </p:sp>
      <p:graphicFrame>
        <p:nvGraphicFramePr>
          <p:cNvPr id="8" name="Diagram 7"/>
          <p:cNvGraphicFramePr/>
          <p:nvPr/>
        </p:nvGraphicFramePr>
        <p:xfrm>
          <a:off x="1371600" y="129540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7391400" y="228600"/>
            <a:ext cx="1752600" cy="541020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22860" tIns="22860" rIns="22860" bIns="22860" numCol="1" spcCol="1270" anchor="ctr" anchorCtr="0">
            <a:noAutofit/>
          </a:bodyPr>
          <a:lstStyle/>
          <a:p>
            <a:pPr algn="ctr"/>
            <a:r>
              <a:rPr lang="en-GB" dirty="0" smtClean="0"/>
              <a:t>She had great devotion for </a:t>
            </a:r>
            <a:r>
              <a:rPr lang="en-GB" dirty="0" err="1" smtClean="0"/>
              <a:t>Khulafa</a:t>
            </a:r>
            <a:r>
              <a:rPr lang="en-GB" dirty="0" smtClean="0"/>
              <a:t>, listened to Friday </a:t>
            </a:r>
            <a:r>
              <a:rPr lang="en-GB" dirty="0" smtClean="0"/>
              <a:t>sermons </a:t>
            </a:r>
            <a:r>
              <a:rPr lang="en-GB" dirty="0" smtClean="0"/>
              <a:t>most keenly and would be ready with all her heart to obey every instruction</a:t>
            </a:r>
            <a:r>
              <a:rPr lang="en-GB" dirty="0" smtClean="0"/>
              <a:t>.</a:t>
            </a:r>
          </a:p>
          <a:p>
            <a:pPr algn="ctr"/>
            <a:r>
              <a:rPr lang="en-GB" dirty="0" smtClean="0"/>
              <a:t>She </a:t>
            </a:r>
            <a:r>
              <a:rPr lang="en-GB" dirty="0" smtClean="0"/>
              <a:t>sewed clothes but never accepted help from anyone</a:t>
            </a:r>
            <a:r>
              <a:rPr lang="en-GB" dirty="0" smtClean="0"/>
              <a:t>. Before passing away she had instructed that all her belongings should be given to the </a:t>
            </a:r>
            <a:r>
              <a:rPr lang="en-GB" dirty="0" err="1" smtClean="0"/>
              <a:t>Jama’at</a:t>
            </a:r>
            <a:r>
              <a:rPr lang="en-GB" dirty="0" smtClean="0"/>
              <a:t>. </a:t>
            </a:r>
            <a:endParaRPr lang="en-US" dirty="0"/>
          </a:p>
        </p:txBody>
      </p:sp>
      <p:sp>
        <p:nvSpPr>
          <p:cNvPr id="14" name="Rectangle 13"/>
          <p:cNvSpPr/>
          <p:nvPr/>
        </p:nvSpPr>
        <p:spPr>
          <a:xfrm>
            <a:off x="1905000" y="5943599"/>
            <a:ext cx="70866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smtClean="0"/>
              <a:t>She was the maternal </a:t>
            </a:r>
            <a:r>
              <a:rPr lang="en-GB" dirty="0" smtClean="0"/>
              <a:t>aunt of </a:t>
            </a:r>
            <a:r>
              <a:rPr lang="en-GB" dirty="0" err="1" smtClean="0"/>
              <a:t>Munir</a:t>
            </a:r>
            <a:r>
              <a:rPr lang="en-GB" dirty="0" smtClean="0"/>
              <a:t> </a:t>
            </a:r>
            <a:r>
              <a:rPr lang="en-GB" dirty="0" err="1" smtClean="0"/>
              <a:t>Odeh</a:t>
            </a:r>
            <a:r>
              <a:rPr lang="en-GB" dirty="0" smtClean="0"/>
              <a:t> </a:t>
            </a:r>
            <a:r>
              <a:rPr lang="en-GB" dirty="0" smtClean="0"/>
              <a:t>Sahib. He </a:t>
            </a:r>
            <a:r>
              <a:rPr lang="en-GB" dirty="0" smtClean="0"/>
              <a:t>was </a:t>
            </a:r>
            <a:r>
              <a:rPr lang="en-GB" dirty="0" smtClean="0"/>
              <a:t>with her when she passed away and her last words were: </a:t>
            </a:r>
            <a:endParaRPr lang="en-GB" dirty="0" smtClean="0"/>
          </a:p>
          <a:p>
            <a:pPr algn="ctr"/>
            <a:r>
              <a:rPr lang="en-GB" dirty="0" smtClean="0"/>
              <a:t>There </a:t>
            </a:r>
            <a:r>
              <a:rPr lang="en-GB" dirty="0" smtClean="0"/>
              <a:t>is none worthy of worship except Allah</a:t>
            </a:r>
            <a:r>
              <a:rPr lang="en-GB" dirty="0" smtClean="0"/>
              <a:t>. </a:t>
            </a:r>
            <a:endParaRPr lang="en-US"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1" name="TextBox 10"/>
          <p:cNvSpPr txBox="1"/>
          <p:nvPr/>
        </p:nvSpPr>
        <p:spPr>
          <a:xfrm>
            <a:off x="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4478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7391400" y="228600"/>
            <a:ext cx="1600200" cy="5562600"/>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22860" tIns="22860" rIns="22860" bIns="22860" numCol="1" spcCol="1270" anchor="ctr" anchorCtr="0">
            <a:noAutofit/>
          </a:bodyPr>
          <a:lstStyle/>
          <a:p>
            <a:pPr lvl="0" algn="ctr"/>
            <a:r>
              <a:rPr lang="en-GB" dirty="0" smtClean="0"/>
              <a:t>He faced </a:t>
            </a:r>
            <a:r>
              <a:rPr lang="en-GB" dirty="0" smtClean="0"/>
              <a:t>hostility </a:t>
            </a:r>
            <a:r>
              <a:rPr lang="en-GB" dirty="0" smtClean="0"/>
              <a:t>from his family and also in-laws after accepting </a:t>
            </a:r>
            <a:r>
              <a:rPr lang="en-GB" dirty="0" err="1" smtClean="0"/>
              <a:t>Ahmadiyyat</a:t>
            </a:r>
            <a:r>
              <a:rPr lang="en-GB" dirty="0" smtClean="0"/>
              <a:t> but he remained </a:t>
            </a:r>
            <a:r>
              <a:rPr lang="en-GB" dirty="0" smtClean="0"/>
              <a:t>steadfast. </a:t>
            </a:r>
            <a:r>
              <a:rPr lang="en-GB" dirty="0" smtClean="0"/>
              <a:t>He also faced many impediments at work due to his faith where he was psychologically abused. His wife was impressed with his role model and also accepted </a:t>
            </a:r>
            <a:r>
              <a:rPr lang="en-GB" dirty="0" err="1" smtClean="0"/>
              <a:t>Ahmadiyyat</a:t>
            </a:r>
            <a:r>
              <a:rPr lang="en-GB" dirty="0" smtClean="0"/>
              <a:t>.</a:t>
            </a:r>
            <a:endParaRPr lang="en-US" u="sng" dirty="0"/>
          </a:p>
        </p:txBody>
      </p:sp>
      <p:sp>
        <p:nvSpPr>
          <p:cNvPr id="14" name="Rectangle 13"/>
          <p:cNvSpPr/>
          <p:nvPr/>
        </p:nvSpPr>
        <p:spPr>
          <a:xfrm>
            <a:off x="1828800" y="5934670"/>
            <a:ext cx="6553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dirty="0" smtClean="0"/>
              <a:t>He leaves behind his widow, a daughter and three sons.</a:t>
            </a:r>
            <a:endParaRPr lang="en-US" dirty="0" smtClean="0"/>
          </a:p>
          <a:p>
            <a:pPr algn="ctr"/>
            <a:r>
              <a:rPr lang="en-GB" dirty="0" smtClean="0"/>
              <a:t>May God elevate the status of all the deceased and grant steadfastness to the bereaved families.</a:t>
            </a:r>
            <a:endParaRPr lang="en-US" dirty="0"/>
          </a:p>
        </p:txBody>
      </p:sp>
      <p:sp>
        <p:nvSpPr>
          <p:cNvPr id="15" name="TextBox 14"/>
          <p:cNvSpPr txBox="1"/>
          <p:nvPr/>
        </p:nvSpPr>
        <p:spPr>
          <a:xfrm>
            <a:off x="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u="sng" dirty="0" smtClean="0">
              <a:solidFill>
                <a:schemeClr val="tx1"/>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rPr>
              <a:t>Promised Messiah as says</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9" name="Rectangle 8"/>
          <p:cNvSpPr/>
          <p:nvPr/>
        </p:nvSpPr>
        <p:spPr>
          <a:xfrm>
            <a:off x="2057400" y="0"/>
            <a:ext cx="50292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b="1" dirty="0" smtClean="0"/>
              <a:t>Funeral Prayer of </a:t>
            </a:r>
          </a:p>
          <a:p>
            <a:pPr algn="ctr"/>
            <a:r>
              <a:rPr lang="en-GB" sz="2000" b="1" dirty="0" smtClean="0"/>
              <a:t>Ibrahim Abdul </a:t>
            </a:r>
            <a:r>
              <a:rPr lang="en-GB" sz="2000" b="1" dirty="0" err="1" smtClean="0"/>
              <a:t>Bukhari</a:t>
            </a:r>
            <a:r>
              <a:rPr lang="en-GB" sz="2000" b="1" dirty="0" smtClean="0"/>
              <a:t> Sahib of Egypt </a:t>
            </a:r>
            <a:endParaRPr lang="en-GB" sz="2000" b="1" dirty="0" smtClean="0"/>
          </a:p>
          <a:p>
            <a:pPr algn="ctr"/>
            <a:r>
              <a:rPr lang="en-GB" sz="2000" b="1" dirty="0" smtClean="0"/>
              <a:t>passed </a:t>
            </a:r>
            <a:r>
              <a:rPr lang="en-GB" sz="2000" b="1" dirty="0" smtClean="0"/>
              <a:t>away on 13 December</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a:t>
            </a:r>
            <a:r>
              <a:rPr lang="en-GB" b="1" u="sng" dirty="0" smtClean="0"/>
              <a:t>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True teaching</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t>
            </a:r>
            <a:r>
              <a:rPr lang="en-GB" b="1" dirty="0" smtClean="0">
                <a:solidFill>
                  <a:schemeClr val="bg1">
                    <a:lumMod val="50000"/>
                  </a:schemeClr>
                </a:solidFill>
              </a:rPr>
              <a:t>and </a:t>
            </a:r>
            <a:r>
              <a:rPr lang="en-GB" b="1" dirty="0" smtClean="0">
                <a:solidFill>
                  <a:schemeClr val="bg1">
                    <a:lumMod val="50000"/>
                  </a:schemeClr>
                </a:solidFill>
              </a:rPr>
              <a:t>Compassion </a:t>
            </a:r>
            <a:r>
              <a:rPr lang="en-US" b="1" dirty="0" smtClean="0">
                <a:solidFill>
                  <a:schemeClr val="bg1">
                    <a:lumMod val="50000"/>
                  </a:schemeClr>
                </a:solidFill>
                <a:latin typeface="Calibri" pitchFamily="34" charset="0"/>
              </a:rPr>
              <a:t>  </a:t>
            </a: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ctr" defTabSz="622300">
                <a:lnSpc>
                  <a:spcPct val="90000"/>
                </a:lnSpc>
                <a:spcBef>
                  <a:spcPct val="0"/>
                </a:spcBef>
                <a:spcAft>
                  <a:spcPct val="20000"/>
                </a:spcAft>
                <a:buChar char="••"/>
              </a:pPr>
              <a:endParaRPr lang="en-US" sz="1400" kern="1200" dirty="0"/>
            </a:p>
          </p:txBody>
        </p:sp>
      </p:grpSp>
      <p:sp>
        <p:nvSpPr>
          <p:cNvPr id="28" name="TextBox 27"/>
          <p:cNvSpPr txBox="1"/>
          <p:nvPr/>
        </p:nvSpPr>
        <p:spPr>
          <a:xfrm>
            <a:off x="4800600" y="6611779"/>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GB" sz="1000" dirty="0" smtClean="0">
                <a:latin typeface="Ravie" pitchFamily="82" charset="0"/>
              </a:rPr>
              <a:t>19 December2014</a:t>
            </a:r>
            <a:endParaRPr lang="en-GB" sz="1000" dirty="0">
              <a:latin typeface="Ravie" pitchFamily="82" charset="0"/>
            </a:endParaRPr>
          </a:p>
        </p:txBody>
      </p:sp>
      <p:graphicFrame>
        <p:nvGraphicFramePr>
          <p:cNvPr id="9" name="Diagram 8"/>
          <p:cNvGraphicFramePr/>
          <p:nvPr/>
        </p:nvGraphicFramePr>
        <p:xfrm>
          <a:off x="2362200" y="2590800"/>
          <a:ext cx="63246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2133600" y="152400"/>
            <a:ext cx="6629400" cy="2362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smtClean="0"/>
              <a:t>The </a:t>
            </a:r>
            <a:r>
              <a:rPr lang="en-GB" sz="2000" b="1" dirty="0" smtClean="0"/>
              <a:t>religion of Islam teaches love and brotherhood, completely contrary to its teachings numerous organisations have been formed in the name of implementing </a:t>
            </a:r>
            <a:r>
              <a:rPr lang="en-GB" sz="2000" b="1" dirty="0" err="1" smtClean="0"/>
              <a:t>Shariah</a:t>
            </a:r>
            <a:r>
              <a:rPr lang="en-GB" sz="2000" b="1" dirty="0" smtClean="0"/>
              <a:t> and they are perpetrating such viciousness that one is left aghast whether these are actions of humans or creatures worse than animals in the guise of humans </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057400" y="1143000"/>
          <a:ext cx="6934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2087056" y="204476"/>
            <a:ext cx="6570088" cy="777657"/>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Recent atrocity in Pakistan was the worst example of brutality and viciousness</a:t>
            </a:r>
            <a:endParaRPr lang="en-US" sz="2000" b="1" kern="1200" dirty="0">
              <a:solidFill>
                <a:schemeClr val="bg1"/>
              </a:solidFill>
            </a:endParaRPr>
          </a:p>
        </p:txBody>
      </p:sp>
      <p:sp>
        <p:nvSpPr>
          <p:cNvPr id="13" name="TextBox 12"/>
          <p:cNvSpPr txBox="1"/>
          <p:nvPr/>
        </p:nvSpPr>
        <p:spPr>
          <a:xfrm>
            <a:off x="15240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828800" y="228600"/>
            <a:ext cx="2286000" cy="2031325"/>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GB" dirty="0" smtClean="0"/>
              <a:t>The large majority of victims martyred were innocent children some aged five, six and seven years and others ten, eleven and thirteen years</a:t>
            </a:r>
            <a:endParaRPr lang="en-US" dirty="0">
              <a:solidFill>
                <a:schemeClr val="tx1"/>
              </a:solidFill>
            </a:endParaRPr>
          </a:p>
        </p:txBody>
      </p:sp>
      <p:sp>
        <p:nvSpPr>
          <p:cNvPr id="24" name="Rectangle 23"/>
          <p:cNvSpPr/>
          <p:nvPr/>
        </p:nvSpPr>
        <p:spPr>
          <a:xfrm>
            <a:off x="1981200" y="3048000"/>
            <a:ext cx="2362200" cy="203132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GB" dirty="0" smtClean="0"/>
              <a:t>May God wrap all of them in His cover of mercy and forgiveness and may He also grant patience and steadfastness to their parents.</a:t>
            </a:r>
            <a:endParaRPr lang="en-GB" u="sng" dirty="0" smtClean="0"/>
          </a:p>
        </p:txBody>
      </p:sp>
      <p:sp>
        <p:nvSpPr>
          <p:cNvPr id="25" name="TextBox 24"/>
          <p:cNvSpPr txBox="1"/>
          <p:nvPr/>
        </p:nvSpPr>
        <p:spPr>
          <a:xfrm>
            <a:off x="0" y="6248400"/>
            <a:ext cx="1828800" cy="246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8" name="Rectangle 7"/>
          <p:cNvSpPr/>
          <p:nvPr/>
        </p:nvSpPr>
        <p:spPr>
          <a:xfrm>
            <a:off x="1905000" y="5334000"/>
            <a:ext cx="7086600" cy="13716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This incident exceeded all manner of barbarity</a:t>
            </a:r>
          </a:p>
          <a:p>
            <a:pPr algn="ctr"/>
            <a:r>
              <a:rPr lang="en-GB" b="1" dirty="0" smtClean="0"/>
              <a:t>Our hearts are filled with compassion and we feel distress for the families and have great sympathy for them.</a:t>
            </a:r>
            <a:endParaRPr lang="en-US" b="1" u="sng" dirty="0">
              <a:solidFill>
                <a:schemeClr val="tx1"/>
              </a:solidFill>
            </a:endParaRPr>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9" name="Rectangle 8"/>
          <p:cNvSpPr/>
          <p:nvPr/>
        </p:nvSpPr>
        <p:spPr>
          <a:xfrm>
            <a:off x="4800600" y="3505200"/>
            <a:ext cx="3581400"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t>These children were targeted because the so-called implementers of </a:t>
            </a:r>
            <a:r>
              <a:rPr lang="en-GB" dirty="0" err="1" smtClean="0"/>
              <a:t>Shariah</a:t>
            </a:r>
            <a:r>
              <a:rPr lang="en-GB" dirty="0" smtClean="0"/>
              <a:t> wanted to avenge Pakistani army. </a:t>
            </a:r>
            <a:endParaRPr lang="en-US" dirty="0"/>
          </a:p>
        </p:txBody>
      </p:sp>
      <p:pic>
        <p:nvPicPr>
          <p:cNvPr id="12" name="Picture 11" descr="Pakistan-mourns-Peshawar-school-massacre-armypublicschool-warsak-kp-tears_12-17-2014_168917_l.jpg"/>
          <p:cNvPicPr>
            <a:picLocks noChangeAspect="1"/>
          </p:cNvPicPr>
          <p:nvPr/>
        </p:nvPicPr>
        <p:blipFill>
          <a:blip r:embed="rId3" cstate="print"/>
          <a:stretch>
            <a:fillRect/>
          </a:stretch>
        </p:blipFill>
        <p:spPr>
          <a:xfrm>
            <a:off x="4267200" y="304800"/>
            <a:ext cx="4445093" cy="2590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0" y="2057400"/>
            <a:ext cx="2286000" cy="3693319"/>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dirty="0" smtClean="0"/>
              <a:t> Such was the standard of sanctity of humanity demonstrated to us by the blessed model of the Holy Prophet (peace and blessings of Allah be on him) And these brutal actions are perpetrated in the name of Islam now!</a:t>
            </a:r>
            <a:endParaRPr lang="en-US" b="1" u="sng" dirty="0" smtClean="0"/>
          </a:p>
          <a:p>
            <a:pPr algn="ctr"/>
            <a:endParaRPr lang="en-US" b="1" u="sng" dirty="0"/>
          </a:p>
        </p:txBody>
      </p:sp>
      <p:sp>
        <p:nvSpPr>
          <p:cNvPr id="10" name="Rectangle 9"/>
          <p:cNvSpPr/>
          <p:nvPr/>
        </p:nvSpPr>
        <p:spPr>
          <a:xfrm>
            <a:off x="4191000" y="1905000"/>
            <a:ext cx="2514600" cy="38618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GB" dirty="0" smtClean="0"/>
              <a:t>Once He questioned a Companion who had killed a Jew child in action, the Companion replied, O Prophet of God, he was only a Jew child killed by mistake, what does it matter?  The Holy Prophet (peace and blessings of Allah be on him) replied </a:t>
            </a:r>
            <a:r>
              <a:rPr lang="en-GB" sz="2000" b="1" u="sng" dirty="0" smtClean="0"/>
              <a:t>was he not an innocent child of man?</a:t>
            </a:r>
            <a:endParaRPr lang="en-US" sz="2000" b="1" u="sng" dirty="0"/>
          </a:p>
        </p:txBody>
      </p:sp>
      <p:sp>
        <p:nvSpPr>
          <p:cNvPr id="11" name="TextBox 10"/>
          <p:cNvSpPr txBox="1"/>
          <p:nvPr/>
        </p:nvSpPr>
        <p:spPr>
          <a:xfrm>
            <a:off x="0" y="64770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7" name="Rectangle 6"/>
          <p:cNvSpPr/>
          <p:nvPr/>
        </p:nvSpPr>
        <p:spPr>
          <a:xfrm>
            <a:off x="1905000" y="3124200"/>
            <a:ext cx="213360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dirty="0" smtClean="0"/>
              <a:t>The Holy Prophet (peace and blessings of Allah be on him) had </a:t>
            </a:r>
            <a:r>
              <a:rPr lang="en-GB" u="sng" dirty="0" smtClean="0"/>
              <a:t>strictly forbidden to use force against women and children of even non-Muslims during battle! </a:t>
            </a:r>
            <a:endParaRPr lang="en-US" u="sng" dirty="0"/>
          </a:p>
        </p:txBody>
      </p:sp>
      <p:sp>
        <p:nvSpPr>
          <p:cNvPr id="9" name="Rectangle 8"/>
          <p:cNvSpPr/>
          <p:nvPr/>
        </p:nvSpPr>
        <p:spPr>
          <a:xfrm>
            <a:off x="1828800" y="5867400"/>
            <a:ext cx="7162800" cy="990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u="sng" dirty="0" smtClean="0"/>
              <a:t>We observed that anyone with decency expressed pain and </a:t>
            </a:r>
            <a:r>
              <a:rPr lang="en-GB" b="1" u="sng" dirty="0" smtClean="0"/>
              <a:t>condolence, </a:t>
            </a:r>
            <a:r>
              <a:rPr lang="en-GB" b="1" u="sng" dirty="0" smtClean="0"/>
              <a:t>whereas those who are called Muslims proudly took responsibility of the atrocity and showed no remorse!</a:t>
            </a:r>
            <a:endParaRPr lang="en-US" b="1" u="sng" dirty="0"/>
          </a:p>
        </p:txBody>
      </p:sp>
      <p:sp>
        <p:nvSpPr>
          <p:cNvPr id="8" name="Rectangle 7"/>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2" name="Rectangle 1"/>
          <p:cNvSpPr>
            <a:spLocks noChangeArrowheads="1"/>
          </p:cNvSpPr>
          <p:nvPr/>
        </p:nvSpPr>
        <p:spPr bwMode="auto">
          <a:xfrm>
            <a:off x="4648200" y="75337"/>
            <a:ext cx="4114800" cy="17534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GB" dirty="0" smtClean="0"/>
              <a:t>Everyone felt horror and pain regardless of their faith. At the occasion of the first woman Church of England bishop appointment, sentiments of grief were expressed, a minute’s silence was observed and prayers offered. </a:t>
            </a:r>
            <a:endParaRPr lang="en-US" dirty="0"/>
          </a:p>
        </p:txBody>
      </p:sp>
      <p:pic>
        <p:nvPicPr>
          <p:cNvPr id="13" name="Picture 12" descr="nawaz1-4_650_121814090203.jpg"/>
          <p:cNvPicPr>
            <a:picLocks noChangeAspect="1"/>
          </p:cNvPicPr>
          <p:nvPr/>
        </p:nvPicPr>
        <p:blipFill>
          <a:blip r:embed="rId3" cstate="print"/>
          <a:stretch>
            <a:fillRect/>
          </a:stretch>
        </p:blipFill>
        <p:spPr>
          <a:xfrm>
            <a:off x="1905001" y="152400"/>
            <a:ext cx="2209800" cy="2895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981200" y="1828800"/>
          <a:ext cx="7010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63246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6" name="Rectangle 5"/>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u="sng" dirty="0" smtClean="0">
                <a:solidFill>
                  <a:schemeClr val="tx1"/>
                </a:solidFill>
              </a:rPr>
              <a:t>Sympathy and Compassion </a:t>
            </a:r>
            <a:r>
              <a:rPr lang="en-US" b="1" u="sng" dirty="0" smtClean="0">
                <a:solidFill>
                  <a:schemeClr val="tx1"/>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pic>
        <p:nvPicPr>
          <p:cNvPr id="32770" name="Picture 2" descr="http://www.muslimsforhumanity.org.uk/wp-content/uploads/2014/01/Hazrat-Mirza-Masroor-Ahmad-1.jpg"/>
          <p:cNvPicPr>
            <a:picLocks noChangeAspect="1" noChangeArrowheads="1"/>
          </p:cNvPicPr>
          <p:nvPr/>
        </p:nvPicPr>
        <p:blipFill>
          <a:blip r:embed="rId8" cstate="print"/>
          <a:srcRect/>
          <a:stretch>
            <a:fillRect/>
          </a:stretch>
        </p:blipFill>
        <p:spPr bwMode="auto">
          <a:xfrm>
            <a:off x="3657600" y="0"/>
            <a:ext cx="3008793" cy="20064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267200" y="-228600"/>
          <a:ext cx="48768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64008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6" name="Rectangle 5"/>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10" name="Rectangle 9"/>
          <p:cNvSpPr/>
          <p:nvPr/>
        </p:nvSpPr>
        <p:spPr>
          <a:xfrm>
            <a:off x="1905000" y="1066800"/>
            <a:ext cx="2286000" cy="473975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b="1" u="sng" dirty="0" smtClean="0"/>
              <a:t>One who knows the reality of Islam is befuddled that this is being done in the name of the God Who is Most Gracious, Compassionate and Ever Merciful! In the name of the Prophet who was given the title of mercy for all the worlds/mankind! In the name of the </a:t>
            </a:r>
            <a:r>
              <a:rPr lang="en-GB" b="1" u="sng" dirty="0" err="1" smtClean="0"/>
              <a:t>Shariah</a:t>
            </a:r>
            <a:r>
              <a:rPr lang="en-GB" b="1" u="sng" dirty="0" smtClean="0"/>
              <a:t> which teaches to be fair to even one’s enemy!</a:t>
            </a:r>
            <a:endParaRPr lang="en-US" b="1" u="sng" dirty="0" smtClean="0"/>
          </a:p>
          <a:p>
            <a:pPr algn="ct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267200" y="3581400"/>
            <a:ext cx="2209800" cy="230832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GB" dirty="0" smtClean="0"/>
              <a:t>If only those who are known as Muslims self-reflect and see if their acts draw non-Muslims to them or not! Their acts are even pushing Muslims away!</a:t>
            </a:r>
            <a:endParaRPr lang="en-US" dirty="0"/>
          </a:p>
        </p:txBody>
      </p:sp>
      <p:sp>
        <p:nvSpPr>
          <p:cNvPr id="24" name="Rectangle 23"/>
          <p:cNvSpPr/>
          <p:nvPr/>
        </p:nvSpPr>
        <p:spPr>
          <a:xfrm>
            <a:off x="4267200" y="1676400"/>
            <a:ext cx="2209800"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smtClean="0"/>
              <a:t>Here God elevates the level of the faith of a true believer and if this element of justice is missing then faith is not complete. </a:t>
            </a:r>
            <a:endParaRPr lang="en-US" u="sng" dirty="0"/>
          </a:p>
        </p:txBody>
      </p:sp>
      <p:sp>
        <p:nvSpPr>
          <p:cNvPr id="25" name="TextBox 24"/>
          <p:cNvSpPr txBox="1"/>
          <p:nvPr/>
        </p:nvSpPr>
        <p:spPr>
          <a:xfrm>
            <a:off x="152400" y="6324600"/>
            <a:ext cx="1620957"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19 December2014</a:t>
            </a:r>
            <a:endParaRPr lang="en-GB" sz="1000" dirty="0">
              <a:latin typeface="Ravie" pitchFamily="82" charset="0"/>
            </a:endParaRPr>
          </a:p>
        </p:txBody>
      </p:sp>
      <p:sp>
        <p:nvSpPr>
          <p:cNvPr id="26" name="Rectangle 25"/>
          <p:cNvSpPr/>
          <p:nvPr/>
        </p:nvSpPr>
        <p:spPr>
          <a:xfrm>
            <a:off x="1905000" y="1676400"/>
            <a:ext cx="2209800"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smtClean="0"/>
              <a:t>‘O ye who believe! be steadfast in the cause of Allah, bearing witness in equity; and let not a people’s enmity incite you to act otherwise than with justice. Be </a:t>
            </a:r>
            <a:r>
              <a:rPr lang="en-GB" i="1" dirty="0" smtClean="0"/>
              <a:t>always</a:t>
            </a:r>
            <a:r>
              <a:rPr lang="en-GB" dirty="0" smtClean="0"/>
              <a:t> just, that is nearer to righteousness. And fear Allah. Surely, Allah is aware of what you do.’ (5:9) </a:t>
            </a:r>
            <a:endParaRPr lang="en-US" u="sng" dirty="0"/>
          </a:p>
        </p:txBody>
      </p:sp>
      <p:sp>
        <p:nvSpPr>
          <p:cNvPr id="10" name="Rectangle 9"/>
          <p:cNvSpPr/>
          <p:nvPr/>
        </p:nvSpPr>
        <p:spPr>
          <a:xfrm>
            <a:off x="0" y="-12700"/>
            <a:ext cx="1752600" cy="588010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lvl="0" algn="ctr"/>
            <a:r>
              <a:rPr lang="en-GB" b="1" u="sng" dirty="0" smtClean="0"/>
              <a:t>Brutality in Muslim countries</a:t>
            </a:r>
            <a:endParaRPr lang="en-US" b="1" u="sng" dirty="0" smtClean="0"/>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Peshawar Incident</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The True teaching</a:t>
            </a:r>
          </a:p>
          <a:p>
            <a:pPr algn="ctr">
              <a:defRPr/>
            </a:pPr>
            <a:endParaRPr lang="en-US" b="1" dirty="0" smtClean="0">
              <a:solidFill>
                <a:schemeClr val="bg1">
                  <a:lumMod val="50000"/>
                </a:schemeClr>
              </a:solidFill>
              <a:latin typeface="Calibri" pitchFamily="34" charset="0"/>
            </a:endParaRPr>
          </a:p>
          <a:p>
            <a:pPr algn="ctr">
              <a:defRPr/>
            </a:pPr>
            <a:r>
              <a:rPr lang="en-GB" b="1" dirty="0" smtClean="0">
                <a:solidFill>
                  <a:schemeClr val="bg1">
                    <a:lumMod val="50000"/>
                  </a:schemeClr>
                </a:solidFill>
              </a:rPr>
              <a:t>Sympathy and Compassion </a:t>
            </a: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rPr>
              <a:t>Promised Messiah as says</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Prayers and funerals</a:t>
            </a: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sp>
        <p:nvSpPr>
          <p:cNvPr id="7" name="Rectangle 6"/>
          <p:cNvSpPr/>
          <p:nvPr/>
        </p:nvSpPr>
        <p:spPr>
          <a:xfrm>
            <a:off x="2133600" y="228600"/>
            <a:ext cx="6629400" cy="92333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b="1" dirty="0" smtClean="0"/>
              <a:t>God enjoins that even enmity should not incline you to be unfair and your models of fairness and justice should become witness to the teaching of Islam.</a:t>
            </a:r>
            <a:endParaRPr lang="en-US" b="1" u="sng" dirty="0"/>
          </a:p>
        </p:txBody>
      </p:sp>
      <p:sp>
        <p:nvSpPr>
          <p:cNvPr id="9" name="Rectangle 8"/>
          <p:cNvSpPr/>
          <p:nvPr/>
        </p:nvSpPr>
        <p:spPr>
          <a:xfrm>
            <a:off x="6553200" y="1219200"/>
            <a:ext cx="2286000" cy="55707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u="sng" dirty="0" smtClean="0"/>
              <a:t>Until they accept what God states, until they extend fairness even to the enemy, until they give security to those who greet them with peace, until they establish standards of brotherhood, until governments look after public, until public is complaint to governments and until fear of God is instilled in hearts, such atrocities will continue to take place!</a:t>
            </a:r>
          </a:p>
          <a:p>
            <a:endParaRPr lang="en-US"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3411</Words>
  <Application>Microsoft Office PowerPoint</Application>
  <PresentationFormat>On-screen Show (4:3)</PresentationFormat>
  <Paragraphs>640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219</cp:revision>
  <dcterms:created xsi:type="dcterms:W3CDTF">2014-03-01T08:46:20Z</dcterms:created>
  <dcterms:modified xsi:type="dcterms:W3CDTF">2014-12-20T03:21:24Z</dcterms:modified>
</cp:coreProperties>
</file>