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6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2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9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8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7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3108-758C-40AF-833A-390079F8AC9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08D4-AE7F-403C-9357-ECF218C5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48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38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763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25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37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78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33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26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188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65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014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23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4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421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1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79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16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728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47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2014-12-09T20:19:16Z</dcterms:created>
  <dcterms:modified xsi:type="dcterms:W3CDTF">2014-12-09T20:19:33Z</dcterms:modified>
</cp:coreProperties>
</file>