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E668-16C8-405E-A260-A99C29022D8E}" type="datetimeFigureOut">
              <a:rPr lang="en-GB" smtClean="0"/>
              <a:t>03/12/2014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E509-D56B-487E-8184-6D4C9A5CE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36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E668-16C8-405E-A260-A99C29022D8E}" type="datetimeFigureOut">
              <a:rPr lang="en-GB" smtClean="0"/>
              <a:t>03/12/2014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E509-D56B-487E-8184-6D4C9A5CE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646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E668-16C8-405E-A260-A99C29022D8E}" type="datetimeFigureOut">
              <a:rPr lang="en-GB" smtClean="0"/>
              <a:t>03/12/2014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E509-D56B-487E-8184-6D4C9A5CE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39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E668-16C8-405E-A260-A99C29022D8E}" type="datetimeFigureOut">
              <a:rPr lang="en-GB" smtClean="0"/>
              <a:t>03/12/2014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E509-D56B-487E-8184-6D4C9A5CE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75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E668-16C8-405E-A260-A99C29022D8E}" type="datetimeFigureOut">
              <a:rPr lang="en-GB" smtClean="0"/>
              <a:t>03/12/2014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E509-D56B-487E-8184-6D4C9A5CE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14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E668-16C8-405E-A260-A99C29022D8E}" type="datetimeFigureOut">
              <a:rPr lang="en-GB" smtClean="0"/>
              <a:t>03/12/2014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E509-D56B-487E-8184-6D4C9A5CE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75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E668-16C8-405E-A260-A99C29022D8E}" type="datetimeFigureOut">
              <a:rPr lang="en-GB" smtClean="0"/>
              <a:t>03/12/2014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E509-D56B-487E-8184-6D4C9A5CE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36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E668-16C8-405E-A260-A99C29022D8E}" type="datetimeFigureOut">
              <a:rPr lang="en-GB" smtClean="0"/>
              <a:t>03/12/2014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E509-D56B-487E-8184-6D4C9A5CE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76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E668-16C8-405E-A260-A99C29022D8E}" type="datetimeFigureOut">
              <a:rPr lang="en-GB" smtClean="0"/>
              <a:t>03/12/2014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E509-D56B-487E-8184-6D4C9A5CE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418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E668-16C8-405E-A260-A99C29022D8E}" type="datetimeFigureOut">
              <a:rPr lang="en-GB" smtClean="0"/>
              <a:t>03/12/2014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E509-D56B-487E-8184-6D4C9A5CE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40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E668-16C8-405E-A260-A99C29022D8E}" type="datetimeFigureOut">
              <a:rPr lang="en-GB" smtClean="0"/>
              <a:t>03/12/2014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E509-D56B-487E-8184-6D4C9A5CE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84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1E668-16C8-405E-A260-A99C29022D8E}" type="datetimeFigureOut">
              <a:rPr lang="en-GB" smtClean="0"/>
              <a:t>03/12/2014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2E509-D56B-487E-8184-6D4C9A5CE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8809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181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982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4290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3006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4980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5232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9538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5825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7008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6447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3445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4079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1572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7162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6500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5716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5033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4694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2014-12-03T18:37:44Z</dcterms:created>
  <dcterms:modified xsi:type="dcterms:W3CDTF">2014-12-03T18:38:21Z</dcterms:modified>
</cp:coreProperties>
</file>