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D92C-34B5-4D60-B4C9-E341DC473319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E7E3-D8FF-4F0A-ABC3-D71243A0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84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D92C-34B5-4D60-B4C9-E341DC473319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E7E3-D8FF-4F0A-ABC3-D71243A0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17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D92C-34B5-4D60-B4C9-E341DC473319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E7E3-D8FF-4F0A-ABC3-D71243A0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30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D92C-34B5-4D60-B4C9-E341DC473319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E7E3-D8FF-4F0A-ABC3-D71243A0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51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D92C-34B5-4D60-B4C9-E341DC473319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E7E3-D8FF-4F0A-ABC3-D71243A0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9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D92C-34B5-4D60-B4C9-E341DC473319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E7E3-D8FF-4F0A-ABC3-D71243A0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59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D92C-34B5-4D60-B4C9-E341DC473319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E7E3-D8FF-4F0A-ABC3-D71243A0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78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D92C-34B5-4D60-B4C9-E341DC473319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E7E3-D8FF-4F0A-ABC3-D71243A0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31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D92C-34B5-4D60-B4C9-E341DC473319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E7E3-D8FF-4F0A-ABC3-D71243A0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58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D92C-34B5-4D60-B4C9-E341DC473319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E7E3-D8FF-4F0A-ABC3-D71243A0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9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D92C-34B5-4D60-B4C9-E341DC473319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E7E3-D8FF-4F0A-ABC3-D71243A0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50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4D92C-34B5-4D60-B4C9-E341DC473319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E7E3-D8FF-4F0A-ABC3-D71243A0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5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967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887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902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897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959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576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610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070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832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285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825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25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802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215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630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037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273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</dc:creator>
  <cp:lastModifiedBy>Sajeel</cp:lastModifiedBy>
  <cp:revision>1</cp:revision>
  <dcterms:created xsi:type="dcterms:W3CDTF">2014-11-25T18:29:29Z</dcterms:created>
  <dcterms:modified xsi:type="dcterms:W3CDTF">2014-11-25T18:29:52Z</dcterms:modified>
</cp:coreProperties>
</file>