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3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7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8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5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8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9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F098-FFF3-4965-9CAD-86D0CB8DD30A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4DBC-8BA9-4187-82BA-92E21CF0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73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598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29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03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29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22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383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150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07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9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99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46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03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50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016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02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76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778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14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23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09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05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43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2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44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</dc:creator>
  <cp:lastModifiedBy>Sajeel</cp:lastModifiedBy>
  <cp:revision>5</cp:revision>
  <dcterms:created xsi:type="dcterms:W3CDTF">2014-11-19T14:09:19Z</dcterms:created>
  <dcterms:modified xsi:type="dcterms:W3CDTF">2014-11-19T14:26:18Z</dcterms:modified>
</cp:coreProperties>
</file>