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2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B92D5-8901-441C-A34F-750515B626D1}" type="datetimeFigureOut">
              <a:rPr lang="en-US" smtClean="0"/>
              <a:t>11/13/2014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1A15D-216D-447D-B7B5-357A748B0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42528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B92D5-8901-441C-A34F-750515B626D1}" type="datetimeFigureOut">
              <a:rPr lang="en-US" smtClean="0"/>
              <a:t>11/13/2014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1A15D-216D-447D-B7B5-357A748B0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7772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B92D5-8901-441C-A34F-750515B626D1}" type="datetimeFigureOut">
              <a:rPr lang="en-US" smtClean="0"/>
              <a:t>11/13/2014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1A15D-216D-447D-B7B5-357A748B0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31628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B92D5-8901-441C-A34F-750515B626D1}" type="datetimeFigureOut">
              <a:rPr lang="en-US" smtClean="0"/>
              <a:t>11/13/2014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1A15D-216D-447D-B7B5-357A748B0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44073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B92D5-8901-441C-A34F-750515B626D1}" type="datetimeFigureOut">
              <a:rPr lang="en-US" smtClean="0"/>
              <a:t>11/13/2014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1A15D-216D-447D-B7B5-357A748B0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54253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B92D5-8901-441C-A34F-750515B626D1}" type="datetimeFigureOut">
              <a:rPr lang="en-US" smtClean="0"/>
              <a:t>11/13/2014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1A15D-216D-447D-B7B5-357A748B0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09417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B92D5-8901-441C-A34F-750515B626D1}" type="datetimeFigureOut">
              <a:rPr lang="en-US" smtClean="0"/>
              <a:t>11/13/2014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1A15D-216D-447D-B7B5-357A748B0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71382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B92D5-8901-441C-A34F-750515B626D1}" type="datetimeFigureOut">
              <a:rPr lang="en-US" smtClean="0"/>
              <a:t>11/13/2014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1A15D-216D-447D-B7B5-357A748B0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08353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B92D5-8901-441C-A34F-750515B626D1}" type="datetimeFigureOut">
              <a:rPr lang="en-US" smtClean="0"/>
              <a:t>11/13/2014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1A15D-216D-447D-B7B5-357A748B0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61643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B92D5-8901-441C-A34F-750515B626D1}" type="datetimeFigureOut">
              <a:rPr lang="en-US" smtClean="0"/>
              <a:t>11/13/2014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1A15D-216D-447D-B7B5-357A748B0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17279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B92D5-8901-441C-A34F-750515B626D1}" type="datetimeFigureOut">
              <a:rPr lang="en-US" smtClean="0"/>
              <a:t>11/13/2014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1A15D-216D-447D-B7B5-357A748B0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38689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FB92D5-8901-441C-A34F-750515B626D1}" type="datetimeFigureOut">
              <a:rPr lang="en-US" smtClean="0"/>
              <a:t>11/13/2014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C1A15D-216D-447D-B7B5-357A748B0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86016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9664026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5829269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9689250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9385964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9852655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9015090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3478061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5054788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5594140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8974530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3071736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9933091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8549087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9267933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3663804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7183263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7588417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4522717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121219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4574626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7473720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5809187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096997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8834086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Sajeel</dc:creator>
  <cp:lastModifiedBy>Sajeel</cp:lastModifiedBy>
  <cp:revision>1</cp:revision>
  <dcterms:created xsi:type="dcterms:W3CDTF">2014-11-13T10:44:20Z</dcterms:created>
  <dcterms:modified xsi:type="dcterms:W3CDTF">2014-11-13T10:44:39Z</dcterms:modified>
</cp:coreProperties>
</file>