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ACF0-8E64-463B-AFE1-4F01D40B056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8979-42B6-4B1E-B646-CFFC31A4E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555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ACF0-8E64-463B-AFE1-4F01D40B056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8979-42B6-4B1E-B646-CFFC31A4E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246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ACF0-8E64-463B-AFE1-4F01D40B056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8979-42B6-4B1E-B646-CFFC31A4E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ACF0-8E64-463B-AFE1-4F01D40B056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8979-42B6-4B1E-B646-CFFC31A4E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106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ACF0-8E64-463B-AFE1-4F01D40B056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8979-42B6-4B1E-B646-CFFC31A4E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76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ACF0-8E64-463B-AFE1-4F01D40B056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8979-42B6-4B1E-B646-CFFC31A4E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07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ACF0-8E64-463B-AFE1-4F01D40B056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8979-42B6-4B1E-B646-CFFC31A4E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1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ACF0-8E64-463B-AFE1-4F01D40B056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8979-42B6-4B1E-B646-CFFC31A4E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26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ACF0-8E64-463B-AFE1-4F01D40B056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8979-42B6-4B1E-B646-CFFC31A4E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955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ACF0-8E64-463B-AFE1-4F01D40B056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8979-42B6-4B1E-B646-CFFC31A4E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38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ACF0-8E64-463B-AFE1-4F01D40B056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8979-42B6-4B1E-B646-CFFC31A4E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96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ACF0-8E64-463B-AFE1-4F01D40B056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18979-42B6-4B1E-B646-CFFC31A4E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21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768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47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605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19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996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883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62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482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601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463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650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288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629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628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098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649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95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2</cp:revision>
  <dcterms:created xsi:type="dcterms:W3CDTF">2014-11-04T17:22:45Z</dcterms:created>
  <dcterms:modified xsi:type="dcterms:W3CDTF">2014-11-04T17:24:02Z</dcterms:modified>
</cp:coreProperties>
</file>