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5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3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5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08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4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5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10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6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5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0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5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1C1D-0E13-4417-B17F-0DE74ABEE2CD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55CB-664E-41C9-A88A-51DDF77F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5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161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498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67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72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08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505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010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579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58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705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957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566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10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609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046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227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14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20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76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2014-10-23T01:13:51Z</dcterms:created>
  <dcterms:modified xsi:type="dcterms:W3CDTF">2014-10-23T01:14:10Z</dcterms:modified>
</cp:coreProperties>
</file>