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5F9C-2C76-4A5F-ACFD-626DB46F35C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251B-1FDA-4F56-9FB2-38586E3C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57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5F9C-2C76-4A5F-ACFD-626DB46F35C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251B-1FDA-4F56-9FB2-38586E3C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87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5F9C-2C76-4A5F-ACFD-626DB46F35C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251B-1FDA-4F56-9FB2-38586E3C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5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5F9C-2C76-4A5F-ACFD-626DB46F35C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251B-1FDA-4F56-9FB2-38586E3C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1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5F9C-2C76-4A5F-ACFD-626DB46F35C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251B-1FDA-4F56-9FB2-38586E3C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01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5F9C-2C76-4A5F-ACFD-626DB46F35C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251B-1FDA-4F56-9FB2-38586E3C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16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5F9C-2C76-4A5F-ACFD-626DB46F35C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251B-1FDA-4F56-9FB2-38586E3C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1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5F9C-2C76-4A5F-ACFD-626DB46F35C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251B-1FDA-4F56-9FB2-38586E3C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0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5F9C-2C76-4A5F-ACFD-626DB46F35C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251B-1FDA-4F56-9FB2-38586E3C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15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5F9C-2C76-4A5F-ACFD-626DB46F35C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251B-1FDA-4F56-9FB2-38586E3C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95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5F9C-2C76-4A5F-ACFD-626DB46F35C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251B-1FDA-4F56-9FB2-38586E3C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42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E5F9C-2C76-4A5F-ACFD-626DB46F35C6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1251B-1FDA-4F56-9FB2-38586E3C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934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234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708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197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84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30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945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971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321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270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301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345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14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35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412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576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84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362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86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984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641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15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2</cp:revision>
  <dcterms:created xsi:type="dcterms:W3CDTF">2014-10-16T03:09:03Z</dcterms:created>
  <dcterms:modified xsi:type="dcterms:W3CDTF">2014-10-16T03:09:47Z</dcterms:modified>
</cp:coreProperties>
</file>