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98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31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38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30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20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07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52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39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52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98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56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C020-7467-47EA-813C-5CA4E334DED9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ED7CD-E82C-4AF2-975D-9F116E3E9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45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605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63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179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235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449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154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389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213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068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4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243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21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54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326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559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29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951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25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415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62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2014-10-08T09:42:49Z</dcterms:created>
  <dcterms:modified xsi:type="dcterms:W3CDTF">2014-10-08T09:43:30Z</dcterms:modified>
</cp:coreProperties>
</file>