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4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64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3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1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9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51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9CDA-3D67-401E-BF59-E2B7455D8C1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AF64-F9E0-4C85-8102-CF11C2DE2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5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429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157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79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096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016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162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033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639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52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441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189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943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837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523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844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609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878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85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215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2014-10-01T16:18:59Z</dcterms:created>
  <dcterms:modified xsi:type="dcterms:W3CDTF">2014-10-01T16:20:25Z</dcterms:modified>
</cp:coreProperties>
</file>