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13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78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5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7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02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77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3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63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87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8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5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8B2D-2D69-4E01-9FBB-3BBB6C39E66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614E-A1F6-4AC5-A34C-9A29AFD4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92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965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883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215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982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525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537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282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53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871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262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73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647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008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620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330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270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183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540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733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895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189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548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620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707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2014-09-23T22:19:06Z</dcterms:created>
  <dcterms:modified xsi:type="dcterms:W3CDTF">2014-09-23T22:19:30Z</dcterms:modified>
</cp:coreProperties>
</file>