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C463-AC80-459A-847A-5C73348D88D4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6818-7C57-478A-89C4-B6FF6FAA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96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C463-AC80-459A-847A-5C73348D88D4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6818-7C57-478A-89C4-B6FF6FAA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99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C463-AC80-459A-847A-5C73348D88D4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6818-7C57-478A-89C4-B6FF6FAA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50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C463-AC80-459A-847A-5C73348D88D4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6818-7C57-478A-89C4-B6FF6FAA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36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C463-AC80-459A-847A-5C73348D88D4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6818-7C57-478A-89C4-B6FF6FAA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70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C463-AC80-459A-847A-5C73348D88D4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6818-7C57-478A-89C4-B6FF6FAA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04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C463-AC80-459A-847A-5C73348D88D4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6818-7C57-478A-89C4-B6FF6FAA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94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C463-AC80-459A-847A-5C73348D88D4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6818-7C57-478A-89C4-B6FF6FAA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94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C463-AC80-459A-847A-5C73348D88D4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6818-7C57-478A-89C4-B6FF6FAA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00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C463-AC80-459A-847A-5C73348D88D4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6818-7C57-478A-89C4-B6FF6FAA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58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C463-AC80-459A-847A-5C73348D88D4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6818-7C57-478A-89C4-B6FF6FAA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40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2C463-AC80-459A-847A-5C73348D88D4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76818-7C57-478A-89C4-B6FF6FAA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43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29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802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181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149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6510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217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8541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620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468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981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2560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0301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950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688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099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2081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840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870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253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327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993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662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2014-09-18T01:20:53Z</dcterms:created>
  <dcterms:modified xsi:type="dcterms:W3CDTF">2014-09-18T01:21:22Z</dcterms:modified>
</cp:coreProperties>
</file>