
<file path=[Content_Types].xml><?xml version="1.0" encoding="utf-8"?>
<Types xmlns="http://schemas.openxmlformats.org/package/2006/content-types">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colors8.xml" ContentType="application/vnd.openxmlformats-officedocument.drawingml.diagramColors+xml"/>
  <Override PartName="/ppt/notesSlides/notesSlide21.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diagrams/drawing7.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diagrams/quickStyle7.xml" ContentType="application/vnd.openxmlformats-officedocument.drawingml.diagramStyle+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ppt/notesSlides/notesSlide3.xml" ContentType="application/vnd.openxmlformats-officedocument.presentationml.notesSlide+xml"/>
  <Override PartName="/ppt/diagrams/quickStyle5.xml" ContentType="application/vnd.openxmlformats-officedocument.drawingml.diagramStyl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notesSlides/notesSlide19.xml" ContentType="application/vnd.openxmlformats-officedocument.presentationml.notesSlide+xml"/>
  <Override PartName="/ppt/diagrams/colors10.xml" ContentType="application/vnd.openxmlformats-officedocument.drawingml.diagramColors+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notesSlides/notesSlide17.xml" ContentType="application/vnd.openxmlformats-officedocument.presentationml.notesSlid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notesSlides/notesSlide13.xml" ContentType="application/vnd.openxmlformats-officedocument.presentationml.notesSlide+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notesSlides/notesSlide20.xml" ContentType="application/vnd.openxmlformats-officedocument.presentationml.notesSlide+xml"/>
  <Override PartName="/ppt/diagrams/data3.xml" ContentType="application/vnd.openxmlformats-officedocument.drawingml.diagramData+xml"/>
  <Override PartName="/ppt/notesSlides/notesSlide6.xml" ContentType="application/vnd.openxmlformats-officedocument.presentationml.notesSlide+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slides/slide8.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diagrams/layout7.xml" ContentType="application/vnd.openxmlformats-officedocument.drawingml.diagramLayout+xml"/>
  <Override PartName="/ppt/diagrams/data8.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7" r:id="rId2"/>
    <p:sldId id="258" r:id="rId3"/>
    <p:sldId id="280" r:id="rId4"/>
    <p:sldId id="268" r:id="rId5"/>
    <p:sldId id="292" r:id="rId6"/>
    <p:sldId id="272" r:id="rId7"/>
    <p:sldId id="271" r:id="rId8"/>
    <p:sldId id="279" r:id="rId9"/>
    <p:sldId id="274" r:id="rId10"/>
    <p:sldId id="276" r:id="rId11"/>
    <p:sldId id="267" r:id="rId12"/>
    <p:sldId id="284" r:id="rId13"/>
    <p:sldId id="261" r:id="rId14"/>
    <p:sldId id="287" r:id="rId15"/>
    <p:sldId id="263" r:id="rId16"/>
    <p:sldId id="288" r:id="rId17"/>
    <p:sldId id="262" r:id="rId18"/>
    <p:sldId id="265" r:id="rId19"/>
    <p:sldId id="289" r:id="rId20"/>
    <p:sldId id="290" r:id="rId21"/>
    <p:sldId id="291"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2C1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3" d="100"/>
          <a:sy n="103" d="100"/>
        </p:scale>
        <p:origin x="-198"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iagrams/_rels/data3.xml.rels><?xml version="1.0" encoding="UTF-8" standalone="yes"?>
<Relationships xmlns="http://schemas.openxmlformats.org/package/2006/relationships"><Relationship Id="rId1" Type="http://schemas.openxmlformats.org/officeDocument/2006/relationships/image" Target="../media/image4.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F00A89-8937-4EDC-9489-8CF7B2D72FE9}" type="doc">
      <dgm:prSet loTypeId="urn:microsoft.com/office/officeart/2008/layout/CaptionedPictures" loCatId="picture" qsTypeId="urn:microsoft.com/office/officeart/2005/8/quickstyle/3d1" qsCatId="3D" csTypeId="urn:microsoft.com/office/officeart/2005/8/colors/accent4_4" csCatId="accent4" phldr="1"/>
      <dgm:spPr/>
      <dgm:t>
        <a:bodyPr/>
        <a:lstStyle/>
        <a:p>
          <a:endParaRPr lang="en-GB"/>
        </a:p>
      </dgm:t>
    </dgm:pt>
    <dgm:pt modelId="{264E70E1-CD4C-46EF-875B-D3F40DB7849B}">
      <dgm:prSet phldrT="[Text]"/>
      <dgm:spPr/>
      <dgm:t>
        <a:bodyPr/>
        <a:lstStyle/>
        <a:p>
          <a:r>
            <a:rPr lang="en-GB" dirty="0" smtClean="0">
              <a:solidFill>
                <a:schemeClr val="accent6"/>
              </a:solidFill>
              <a:latin typeface="Algerian" pitchFamily="82" charset="0"/>
            </a:rPr>
            <a:t>Sermon Delivered by Hadhrat Mirza Masroor Ahmad (aba); Head of the Ahmadiyya Muslim Community </a:t>
          </a:r>
          <a:endParaRPr lang="en-GB" dirty="0">
            <a:solidFill>
              <a:schemeClr val="accent6"/>
            </a:solidFill>
          </a:endParaRPr>
        </a:p>
      </dgm:t>
    </dgm:pt>
    <dgm:pt modelId="{34988439-1F3F-4811-A04B-7BBB55D9FF4C}" type="parTrans" cxnId="{1404F691-29E0-4D15-9E97-F140841E1B06}">
      <dgm:prSet/>
      <dgm:spPr/>
      <dgm:t>
        <a:bodyPr/>
        <a:lstStyle/>
        <a:p>
          <a:endParaRPr lang="en-GB">
            <a:solidFill>
              <a:schemeClr val="accent1">
                <a:lumMod val="50000"/>
              </a:schemeClr>
            </a:solidFill>
          </a:endParaRPr>
        </a:p>
      </dgm:t>
    </dgm:pt>
    <dgm:pt modelId="{9406882D-4097-4CAC-AAD0-E88C28A93332}" type="sibTrans" cxnId="{1404F691-29E0-4D15-9E97-F140841E1B06}">
      <dgm:prSet/>
      <dgm:spPr/>
      <dgm:t>
        <a:bodyPr/>
        <a:lstStyle/>
        <a:p>
          <a:endParaRPr lang="en-GB">
            <a:solidFill>
              <a:schemeClr val="accent1">
                <a:lumMod val="50000"/>
              </a:schemeClr>
            </a:solidFill>
          </a:endParaRPr>
        </a:p>
      </dgm:t>
    </dgm:pt>
    <dgm:pt modelId="{9DA9AF87-23A4-4111-9012-0EA5027D8580}">
      <dgm:prSet phldrT="[Text]"/>
      <dgm:spPr/>
      <dgm:t>
        <a:bodyPr/>
        <a:lstStyle/>
        <a:p>
          <a:r>
            <a:rPr lang="en-GB" dirty="0" smtClean="0">
              <a:solidFill>
                <a:schemeClr val="accent6"/>
              </a:solidFill>
              <a:latin typeface="Algerian" pitchFamily="82" charset="0"/>
            </a:rPr>
            <a:t>relayed live all across the globe</a:t>
          </a:r>
          <a:endParaRPr lang="en-GB" dirty="0">
            <a:solidFill>
              <a:schemeClr val="accent6"/>
            </a:solidFill>
          </a:endParaRPr>
        </a:p>
      </dgm:t>
    </dgm:pt>
    <dgm:pt modelId="{6EEBE4CA-72DA-4C4D-BE78-B0D3F2E42483}" type="parTrans" cxnId="{BE07A472-6544-4BAA-A41F-24138050B549}">
      <dgm:prSet/>
      <dgm:spPr/>
      <dgm:t>
        <a:bodyPr/>
        <a:lstStyle/>
        <a:p>
          <a:endParaRPr lang="en-GB">
            <a:solidFill>
              <a:schemeClr val="accent1">
                <a:lumMod val="50000"/>
              </a:schemeClr>
            </a:solidFill>
          </a:endParaRPr>
        </a:p>
      </dgm:t>
    </dgm:pt>
    <dgm:pt modelId="{741BBC67-3923-47C6-8756-7B79B1F943D4}" type="sibTrans" cxnId="{BE07A472-6544-4BAA-A41F-24138050B549}">
      <dgm:prSet/>
      <dgm:spPr/>
      <dgm:t>
        <a:bodyPr/>
        <a:lstStyle/>
        <a:p>
          <a:endParaRPr lang="en-GB">
            <a:solidFill>
              <a:schemeClr val="accent1">
                <a:lumMod val="50000"/>
              </a:schemeClr>
            </a:solidFill>
          </a:endParaRPr>
        </a:p>
      </dgm:t>
    </dgm:pt>
    <dgm:pt modelId="{F4E68341-6E00-41D5-97C7-76897593384A}" type="pres">
      <dgm:prSet presAssocID="{FDF00A89-8937-4EDC-9489-8CF7B2D72FE9}" presName="Name0" presStyleCnt="0">
        <dgm:presLayoutVars>
          <dgm:chMax/>
          <dgm:chPref/>
          <dgm:dir/>
        </dgm:presLayoutVars>
      </dgm:prSet>
      <dgm:spPr/>
      <dgm:t>
        <a:bodyPr/>
        <a:lstStyle/>
        <a:p>
          <a:endParaRPr lang="en-GB"/>
        </a:p>
      </dgm:t>
    </dgm:pt>
    <dgm:pt modelId="{6E55E781-D4DB-4807-B7BE-64E662AC80C9}" type="pres">
      <dgm:prSet presAssocID="{264E70E1-CD4C-46EF-875B-D3F40DB7849B}" presName="composite" presStyleCnt="0">
        <dgm:presLayoutVars>
          <dgm:chMax val="1"/>
          <dgm:chPref val="1"/>
        </dgm:presLayoutVars>
      </dgm:prSet>
      <dgm:spPr/>
      <dgm:t>
        <a:bodyPr/>
        <a:lstStyle/>
        <a:p>
          <a:endParaRPr lang="en-GB"/>
        </a:p>
      </dgm:t>
    </dgm:pt>
    <dgm:pt modelId="{3240EB63-2A49-474D-B11B-D5482D8B4668}" type="pres">
      <dgm:prSet presAssocID="{264E70E1-CD4C-46EF-875B-D3F40DB7849B}" presName="Accent" presStyleLbl="trAlignAcc1" presStyleIdx="0" presStyleCnt="2" custLinFactNeighborX="-43519" custLinFactNeighborY="-5614">
        <dgm:presLayoutVars>
          <dgm:chMax val="0"/>
          <dgm:chPref val="0"/>
        </dgm:presLayoutVars>
        <dgm:style>
          <a:lnRef idx="2">
            <a:schemeClr val="accent6"/>
          </a:lnRef>
          <a:fillRef idx="1">
            <a:schemeClr val="lt1"/>
          </a:fillRef>
          <a:effectRef idx="0">
            <a:schemeClr val="accent6"/>
          </a:effectRef>
          <a:fontRef idx="minor">
            <a:schemeClr val="dk1"/>
          </a:fontRef>
        </dgm:style>
      </dgm:prSet>
      <dgm:spPr/>
      <dgm:t>
        <a:bodyPr/>
        <a:lstStyle/>
        <a:p>
          <a:endParaRPr lang="en-GB"/>
        </a:p>
      </dgm:t>
    </dgm:pt>
    <dgm:pt modelId="{58465105-5177-4ABB-A381-0BD2F6D1C2B0}" type="pres">
      <dgm:prSet presAssocID="{264E70E1-CD4C-46EF-875B-D3F40DB7849B}" presName="Image" presStyleLbl="alignImgPlace1" presStyleIdx="0" presStyleCnt="2">
        <dgm:presLayoutVars>
          <dgm:chMax val="0"/>
          <dgm:chPref val="0"/>
        </dgm:presLayoutVars>
      </dgm:prSet>
      <dgm:spPr>
        <a:blipFill rotWithShape="1">
          <a:blip xmlns:r="http://schemas.openxmlformats.org/officeDocument/2006/relationships" r:embed="rId1"/>
          <a:stretch>
            <a:fillRect/>
          </a:stretch>
        </a:blipFill>
      </dgm:spPr>
      <dgm:t>
        <a:bodyPr/>
        <a:lstStyle/>
        <a:p>
          <a:endParaRPr lang="en-GB"/>
        </a:p>
      </dgm:t>
    </dgm:pt>
    <dgm:pt modelId="{E3905903-5157-4284-8DF6-CBAC5C152552}" type="pres">
      <dgm:prSet presAssocID="{264E70E1-CD4C-46EF-875B-D3F40DB7849B}" presName="ChildComposite" presStyleCnt="0"/>
      <dgm:spPr/>
      <dgm:t>
        <a:bodyPr/>
        <a:lstStyle/>
        <a:p>
          <a:endParaRPr lang="en-GB"/>
        </a:p>
      </dgm:t>
    </dgm:pt>
    <dgm:pt modelId="{E9ACB8D5-6DC6-49A7-B4C9-53E37FF65FC8}" type="pres">
      <dgm:prSet presAssocID="{264E70E1-CD4C-46EF-875B-D3F40DB7849B}" presName="Child" presStyleLbl="node1" presStyleIdx="0" presStyleCnt="0">
        <dgm:presLayoutVars>
          <dgm:chMax val="0"/>
          <dgm:chPref val="0"/>
          <dgm:bulletEnabled val="1"/>
        </dgm:presLayoutVars>
      </dgm:prSet>
      <dgm:spPr/>
      <dgm:t>
        <a:bodyPr/>
        <a:lstStyle/>
        <a:p>
          <a:endParaRPr lang="en-GB"/>
        </a:p>
      </dgm:t>
    </dgm:pt>
    <dgm:pt modelId="{C4B4C11E-6BAA-4C72-A56F-9071BB938DD7}" type="pres">
      <dgm:prSet presAssocID="{264E70E1-CD4C-46EF-875B-D3F40DB7849B}" presName="Parent" presStyleLbl="revTx" presStyleIdx="0" presStyleCnt="2">
        <dgm:presLayoutVars>
          <dgm:chMax val="1"/>
          <dgm:chPref val="0"/>
          <dgm:bulletEnabled val="1"/>
        </dgm:presLayoutVars>
      </dgm:prSet>
      <dgm:spPr/>
      <dgm:t>
        <a:bodyPr/>
        <a:lstStyle/>
        <a:p>
          <a:endParaRPr lang="en-GB"/>
        </a:p>
      </dgm:t>
    </dgm:pt>
    <dgm:pt modelId="{F6E3B1BC-2B1A-4191-9101-2FBBF5DAF98E}" type="pres">
      <dgm:prSet presAssocID="{9406882D-4097-4CAC-AAD0-E88C28A93332}" presName="sibTrans" presStyleCnt="0"/>
      <dgm:spPr/>
      <dgm:t>
        <a:bodyPr/>
        <a:lstStyle/>
        <a:p>
          <a:endParaRPr lang="en-GB"/>
        </a:p>
      </dgm:t>
    </dgm:pt>
    <dgm:pt modelId="{1FCB2C7C-BD6D-429B-9AFD-20CD2B227BBB}" type="pres">
      <dgm:prSet presAssocID="{9DA9AF87-23A4-4111-9012-0EA5027D8580}" presName="composite" presStyleCnt="0">
        <dgm:presLayoutVars>
          <dgm:chMax val="1"/>
          <dgm:chPref val="1"/>
        </dgm:presLayoutVars>
      </dgm:prSet>
      <dgm:spPr/>
      <dgm:t>
        <a:bodyPr/>
        <a:lstStyle/>
        <a:p>
          <a:endParaRPr lang="en-GB"/>
        </a:p>
      </dgm:t>
    </dgm:pt>
    <dgm:pt modelId="{3DE5B57E-114F-4FF8-9D70-4BE25F781A05}" type="pres">
      <dgm:prSet presAssocID="{9DA9AF87-23A4-4111-9012-0EA5027D8580}" presName="Accent" presStyleLbl="trAlignAcc1" presStyleIdx="1" presStyleCnt="2" custLinFactNeighborX="454" custLinFactNeighborY="-4005">
        <dgm:presLayoutVars>
          <dgm:chMax val="0"/>
          <dgm:chPref val="0"/>
        </dgm:presLayoutVars>
        <dgm:style>
          <a:lnRef idx="2">
            <a:schemeClr val="accent6"/>
          </a:lnRef>
          <a:fillRef idx="1">
            <a:schemeClr val="lt1"/>
          </a:fillRef>
          <a:effectRef idx="0">
            <a:schemeClr val="accent6"/>
          </a:effectRef>
          <a:fontRef idx="minor">
            <a:schemeClr val="dk1"/>
          </a:fontRef>
        </dgm:style>
      </dgm:prSet>
      <dgm:spPr/>
      <dgm:t>
        <a:bodyPr/>
        <a:lstStyle/>
        <a:p>
          <a:endParaRPr lang="en-GB"/>
        </a:p>
      </dgm:t>
    </dgm:pt>
    <dgm:pt modelId="{968040A9-DF6B-4684-9655-04DF4619CF89}" type="pres">
      <dgm:prSet presAssocID="{9DA9AF87-23A4-4111-9012-0EA5027D8580}" presName="Image" presStyleLbl="alignImgPlace1" presStyleIdx="1" presStyleCnt="2">
        <dgm:presLayoutVars>
          <dgm:chMax val="0"/>
          <dgm:chPref val="0"/>
        </dgm:presLayoutVars>
      </dgm:prSet>
      <dgm:spPr>
        <a:blipFill rotWithShape="1">
          <a:blip xmlns:r="http://schemas.openxmlformats.org/officeDocument/2006/relationships" r:embed="rId2"/>
          <a:stretch>
            <a:fillRect/>
          </a:stretch>
        </a:blipFill>
      </dgm:spPr>
      <dgm:t>
        <a:bodyPr/>
        <a:lstStyle/>
        <a:p>
          <a:endParaRPr lang="en-GB"/>
        </a:p>
      </dgm:t>
    </dgm:pt>
    <dgm:pt modelId="{90A99322-2102-4E26-BED2-11539E5E076A}" type="pres">
      <dgm:prSet presAssocID="{9DA9AF87-23A4-4111-9012-0EA5027D8580}" presName="ChildComposite" presStyleCnt="0"/>
      <dgm:spPr/>
      <dgm:t>
        <a:bodyPr/>
        <a:lstStyle/>
        <a:p>
          <a:endParaRPr lang="en-GB"/>
        </a:p>
      </dgm:t>
    </dgm:pt>
    <dgm:pt modelId="{5532637A-3B58-4E1C-958D-A4F65221B30B}" type="pres">
      <dgm:prSet presAssocID="{9DA9AF87-23A4-4111-9012-0EA5027D8580}" presName="Child" presStyleLbl="node1" presStyleIdx="0" presStyleCnt="0">
        <dgm:presLayoutVars>
          <dgm:chMax val="0"/>
          <dgm:chPref val="0"/>
          <dgm:bulletEnabled val="1"/>
        </dgm:presLayoutVars>
      </dgm:prSet>
      <dgm:spPr/>
      <dgm:t>
        <a:bodyPr/>
        <a:lstStyle/>
        <a:p>
          <a:endParaRPr lang="en-GB"/>
        </a:p>
      </dgm:t>
    </dgm:pt>
    <dgm:pt modelId="{782F6DCE-2EE6-4FCB-B9DF-B5023C7F2D31}" type="pres">
      <dgm:prSet presAssocID="{9DA9AF87-23A4-4111-9012-0EA5027D8580}" presName="Parent" presStyleLbl="revTx" presStyleIdx="1" presStyleCnt="2">
        <dgm:presLayoutVars>
          <dgm:chMax val="1"/>
          <dgm:chPref val="0"/>
          <dgm:bulletEnabled val="1"/>
        </dgm:presLayoutVars>
      </dgm:prSet>
      <dgm:spPr/>
      <dgm:t>
        <a:bodyPr/>
        <a:lstStyle/>
        <a:p>
          <a:endParaRPr lang="en-GB"/>
        </a:p>
      </dgm:t>
    </dgm:pt>
  </dgm:ptLst>
  <dgm:cxnLst>
    <dgm:cxn modelId="{8CF2144F-3B59-40F6-A81E-93648A9E9E71}" type="presOf" srcId="{264E70E1-CD4C-46EF-875B-D3F40DB7849B}" destId="{C4B4C11E-6BAA-4C72-A56F-9071BB938DD7}" srcOrd="0" destOrd="0" presId="urn:microsoft.com/office/officeart/2008/layout/CaptionedPictures"/>
    <dgm:cxn modelId="{BE07A472-6544-4BAA-A41F-24138050B549}" srcId="{FDF00A89-8937-4EDC-9489-8CF7B2D72FE9}" destId="{9DA9AF87-23A4-4111-9012-0EA5027D8580}" srcOrd="1" destOrd="0" parTransId="{6EEBE4CA-72DA-4C4D-BE78-B0D3F2E42483}" sibTransId="{741BBC67-3923-47C6-8756-7B79B1F943D4}"/>
    <dgm:cxn modelId="{1404F691-29E0-4D15-9E97-F140841E1B06}" srcId="{FDF00A89-8937-4EDC-9489-8CF7B2D72FE9}" destId="{264E70E1-CD4C-46EF-875B-D3F40DB7849B}" srcOrd="0" destOrd="0" parTransId="{34988439-1F3F-4811-A04B-7BBB55D9FF4C}" sibTransId="{9406882D-4097-4CAC-AAD0-E88C28A93332}"/>
    <dgm:cxn modelId="{8E188B1D-0851-433B-9EB6-5FD8A02B0C2B}" type="presOf" srcId="{FDF00A89-8937-4EDC-9489-8CF7B2D72FE9}" destId="{F4E68341-6E00-41D5-97C7-76897593384A}" srcOrd="0" destOrd="0" presId="urn:microsoft.com/office/officeart/2008/layout/CaptionedPictures"/>
    <dgm:cxn modelId="{BD23A781-533E-4B75-9EA3-D464C1223F5B}" type="presOf" srcId="{9DA9AF87-23A4-4111-9012-0EA5027D8580}" destId="{782F6DCE-2EE6-4FCB-B9DF-B5023C7F2D31}" srcOrd="0" destOrd="0" presId="urn:microsoft.com/office/officeart/2008/layout/CaptionedPictures"/>
    <dgm:cxn modelId="{749E3803-43F0-435C-A820-B611A3FC6F71}" type="presParOf" srcId="{F4E68341-6E00-41D5-97C7-76897593384A}" destId="{6E55E781-D4DB-4807-B7BE-64E662AC80C9}" srcOrd="0" destOrd="0" presId="urn:microsoft.com/office/officeart/2008/layout/CaptionedPictures"/>
    <dgm:cxn modelId="{B53C09B5-8EC9-4591-8C4B-7D37E369A772}" type="presParOf" srcId="{6E55E781-D4DB-4807-B7BE-64E662AC80C9}" destId="{3240EB63-2A49-474D-B11B-D5482D8B4668}" srcOrd="0" destOrd="0" presId="urn:microsoft.com/office/officeart/2008/layout/CaptionedPictures"/>
    <dgm:cxn modelId="{61CA65D2-799E-45CA-B776-5D18A2A5B7E6}" type="presParOf" srcId="{6E55E781-D4DB-4807-B7BE-64E662AC80C9}" destId="{58465105-5177-4ABB-A381-0BD2F6D1C2B0}" srcOrd="1" destOrd="0" presId="urn:microsoft.com/office/officeart/2008/layout/CaptionedPictures"/>
    <dgm:cxn modelId="{FEF862B8-FF1F-442E-A92B-37EA5405BBC2}" type="presParOf" srcId="{6E55E781-D4DB-4807-B7BE-64E662AC80C9}" destId="{E3905903-5157-4284-8DF6-CBAC5C152552}" srcOrd="2" destOrd="0" presId="urn:microsoft.com/office/officeart/2008/layout/CaptionedPictures"/>
    <dgm:cxn modelId="{199FE702-2DEC-4E0F-B69B-ED51A9F60B9B}" type="presParOf" srcId="{E3905903-5157-4284-8DF6-CBAC5C152552}" destId="{E9ACB8D5-6DC6-49A7-B4C9-53E37FF65FC8}" srcOrd="0" destOrd="0" presId="urn:microsoft.com/office/officeart/2008/layout/CaptionedPictures"/>
    <dgm:cxn modelId="{8A72F222-F444-4F4A-A469-AC936CE9F7D4}" type="presParOf" srcId="{E3905903-5157-4284-8DF6-CBAC5C152552}" destId="{C4B4C11E-6BAA-4C72-A56F-9071BB938DD7}" srcOrd="1" destOrd="0" presId="urn:microsoft.com/office/officeart/2008/layout/CaptionedPictures"/>
    <dgm:cxn modelId="{554BDD68-CDCF-4974-A205-34A80E8D1848}" type="presParOf" srcId="{F4E68341-6E00-41D5-97C7-76897593384A}" destId="{F6E3B1BC-2B1A-4191-9101-2FBBF5DAF98E}" srcOrd="1" destOrd="0" presId="urn:microsoft.com/office/officeart/2008/layout/CaptionedPictures"/>
    <dgm:cxn modelId="{506DEFAA-24D2-4DEF-9A95-A3D56D3BCF72}" type="presParOf" srcId="{F4E68341-6E00-41D5-97C7-76897593384A}" destId="{1FCB2C7C-BD6D-429B-9AFD-20CD2B227BBB}" srcOrd="2" destOrd="0" presId="urn:microsoft.com/office/officeart/2008/layout/CaptionedPictures"/>
    <dgm:cxn modelId="{E428CCE5-4576-49EC-9C52-D8105887E95B}" type="presParOf" srcId="{1FCB2C7C-BD6D-429B-9AFD-20CD2B227BBB}" destId="{3DE5B57E-114F-4FF8-9D70-4BE25F781A05}" srcOrd="0" destOrd="0" presId="urn:microsoft.com/office/officeart/2008/layout/CaptionedPictures"/>
    <dgm:cxn modelId="{71C03DAD-8336-415B-8F7A-BFA3842355D7}" type="presParOf" srcId="{1FCB2C7C-BD6D-429B-9AFD-20CD2B227BBB}" destId="{968040A9-DF6B-4684-9655-04DF4619CF89}" srcOrd="1" destOrd="0" presId="urn:microsoft.com/office/officeart/2008/layout/CaptionedPictures"/>
    <dgm:cxn modelId="{F08ECB8E-B30B-4826-8326-BE0770ACF5ED}" type="presParOf" srcId="{1FCB2C7C-BD6D-429B-9AFD-20CD2B227BBB}" destId="{90A99322-2102-4E26-BED2-11539E5E076A}" srcOrd="2" destOrd="0" presId="urn:microsoft.com/office/officeart/2008/layout/CaptionedPictures"/>
    <dgm:cxn modelId="{1B509BCB-8AA9-4902-845D-BA5FBB6AF741}" type="presParOf" srcId="{90A99322-2102-4E26-BED2-11539E5E076A}" destId="{5532637A-3B58-4E1C-958D-A4F65221B30B}" srcOrd="0" destOrd="0" presId="urn:microsoft.com/office/officeart/2008/layout/CaptionedPictures"/>
    <dgm:cxn modelId="{3125E40E-DC1B-4D36-9EDE-CB7ADB058F16}" type="presParOf" srcId="{90A99322-2102-4E26-BED2-11539E5E076A}" destId="{782F6DCE-2EE6-4FCB-B9DF-B5023C7F2D31}" srcOrd="1" destOrd="0" presId="urn:microsoft.com/office/officeart/2008/layout/CaptionedPictures"/>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DB537DD-255E-429E-BE2B-928A694A0E38}" type="doc">
      <dgm:prSet loTypeId="urn:microsoft.com/office/officeart/2005/8/layout/vProcess5" loCatId="process" qsTypeId="urn:microsoft.com/office/officeart/2005/8/quickstyle/simple2" qsCatId="simple" csTypeId="urn:microsoft.com/office/officeart/2005/8/colors/accent6_1" csCatId="accent6" phldr="1"/>
      <dgm:spPr/>
      <dgm:t>
        <a:bodyPr/>
        <a:lstStyle/>
        <a:p>
          <a:endParaRPr lang="en-US"/>
        </a:p>
      </dgm:t>
    </dgm:pt>
    <dgm:pt modelId="{DB0DB6C3-3994-4168-B988-EDCA7F1069F4}">
      <dgm:prSet custT="1"/>
      <dgm:spPr/>
      <dgm:t>
        <a:bodyPr/>
        <a:lstStyle/>
        <a:p>
          <a:r>
            <a:rPr lang="en-US" sz="1600" dirty="0" smtClean="0"/>
            <a:t>People have praised the food and the </a:t>
          </a:r>
          <a:r>
            <a:rPr lang="en-US" sz="1600" dirty="0" err="1" smtClean="0"/>
            <a:t>roti</a:t>
          </a:r>
          <a:r>
            <a:rPr lang="en-US" sz="1600" dirty="0" smtClean="0"/>
            <a:t> this time. May Allah enable us to further improve on it</a:t>
          </a:r>
          <a:endParaRPr lang="en-GB" sz="1600" dirty="0" smtClean="0"/>
        </a:p>
      </dgm:t>
    </dgm:pt>
    <dgm:pt modelId="{979DEC54-FE44-4046-9BF7-9554C15E0A9A}" type="parTrans" cxnId="{04B9CE56-15D2-4C8D-BB45-C258310E7D8A}">
      <dgm:prSet/>
      <dgm:spPr/>
      <dgm:t>
        <a:bodyPr/>
        <a:lstStyle/>
        <a:p>
          <a:endParaRPr lang="en-US"/>
        </a:p>
      </dgm:t>
    </dgm:pt>
    <dgm:pt modelId="{D0074BB3-52BA-456F-9297-468EF6A29783}" type="sibTrans" cxnId="{04B9CE56-15D2-4C8D-BB45-C258310E7D8A}">
      <dgm:prSet/>
      <dgm:spPr/>
      <dgm:t>
        <a:bodyPr/>
        <a:lstStyle/>
        <a:p>
          <a:endParaRPr lang="en-US"/>
        </a:p>
      </dgm:t>
    </dgm:pt>
    <dgm:pt modelId="{5F006A4A-1962-4451-814F-BBA0BF1161BC}">
      <dgm:prSet custT="1"/>
      <dgm:spPr/>
      <dgm:t>
        <a:bodyPr/>
        <a:lstStyle/>
        <a:p>
          <a:r>
            <a:rPr lang="en-US" sz="1600" dirty="0" smtClean="0"/>
            <a:t> This year they experimented by installing toilets in tents on a large scale and this was appreciated.</a:t>
          </a:r>
          <a:endParaRPr lang="en-GB" sz="1600" dirty="0" smtClean="0"/>
        </a:p>
      </dgm:t>
    </dgm:pt>
    <dgm:pt modelId="{A756375B-1E80-43F4-91D1-5072043D999C}" type="parTrans" cxnId="{F0E311D2-E62D-4479-8E46-5B1740EC1945}">
      <dgm:prSet/>
      <dgm:spPr/>
      <dgm:t>
        <a:bodyPr/>
        <a:lstStyle/>
        <a:p>
          <a:endParaRPr lang="en-US"/>
        </a:p>
      </dgm:t>
    </dgm:pt>
    <dgm:pt modelId="{EF73626A-BD71-4A62-9E3F-4EB2095B4C96}" type="sibTrans" cxnId="{F0E311D2-E62D-4479-8E46-5B1740EC1945}">
      <dgm:prSet/>
      <dgm:spPr/>
      <dgm:t>
        <a:bodyPr/>
        <a:lstStyle/>
        <a:p>
          <a:endParaRPr lang="en-US"/>
        </a:p>
      </dgm:t>
    </dgm:pt>
    <dgm:pt modelId="{E47F412E-5C76-4FFA-B128-00696B16AD48}">
      <dgm:prSet custT="1"/>
      <dgm:spPr/>
      <dgm:t>
        <a:bodyPr/>
        <a:lstStyle/>
        <a:p>
          <a:r>
            <a:rPr lang="en-US" sz="1600" dirty="0" smtClean="0"/>
            <a:t>With the grace of Allah, on the whole the </a:t>
          </a:r>
          <a:r>
            <a:rPr lang="en-US" sz="1600" dirty="0" err="1" smtClean="0"/>
            <a:t>Jalsa</a:t>
          </a:r>
          <a:r>
            <a:rPr lang="en-US" sz="1600" dirty="0" smtClean="0"/>
            <a:t> went very well and the guests were happy. May the good influences of </a:t>
          </a:r>
          <a:r>
            <a:rPr lang="en-US" sz="1600" dirty="0" err="1" smtClean="0"/>
            <a:t>Jalsa</a:t>
          </a:r>
          <a:r>
            <a:rPr lang="en-US" sz="1600" dirty="0" smtClean="0"/>
            <a:t> become part of our lives</a:t>
          </a:r>
          <a:endParaRPr lang="en-GB" sz="1600" dirty="0" smtClean="0"/>
        </a:p>
      </dgm:t>
    </dgm:pt>
    <dgm:pt modelId="{23701207-F63B-4C09-8244-FD0920651644}" type="parTrans" cxnId="{05AA889F-BE0C-4DD4-8352-8784841AD227}">
      <dgm:prSet/>
      <dgm:spPr/>
      <dgm:t>
        <a:bodyPr/>
        <a:lstStyle/>
        <a:p>
          <a:endParaRPr lang="en-US"/>
        </a:p>
      </dgm:t>
    </dgm:pt>
    <dgm:pt modelId="{5F9356B7-4192-4242-81A2-8369FA657093}" type="sibTrans" cxnId="{05AA889F-BE0C-4DD4-8352-8784841AD227}">
      <dgm:prSet/>
      <dgm:spPr/>
      <dgm:t>
        <a:bodyPr/>
        <a:lstStyle/>
        <a:p>
          <a:endParaRPr lang="en-US"/>
        </a:p>
      </dgm:t>
    </dgm:pt>
    <dgm:pt modelId="{BE71E775-B41B-4936-891D-ACD34D519568}" type="pres">
      <dgm:prSet presAssocID="{4DB537DD-255E-429E-BE2B-928A694A0E38}" presName="outerComposite" presStyleCnt="0">
        <dgm:presLayoutVars>
          <dgm:chMax val="5"/>
          <dgm:dir/>
          <dgm:resizeHandles val="exact"/>
        </dgm:presLayoutVars>
      </dgm:prSet>
      <dgm:spPr/>
      <dgm:t>
        <a:bodyPr/>
        <a:lstStyle/>
        <a:p>
          <a:endParaRPr lang="en-US"/>
        </a:p>
      </dgm:t>
    </dgm:pt>
    <dgm:pt modelId="{9B4A45A2-4038-4364-8C71-C0D2E2B356C0}" type="pres">
      <dgm:prSet presAssocID="{4DB537DD-255E-429E-BE2B-928A694A0E38}" presName="dummyMaxCanvas" presStyleCnt="0">
        <dgm:presLayoutVars/>
      </dgm:prSet>
      <dgm:spPr/>
      <dgm:t>
        <a:bodyPr/>
        <a:lstStyle/>
        <a:p>
          <a:endParaRPr lang="en-US"/>
        </a:p>
      </dgm:t>
    </dgm:pt>
    <dgm:pt modelId="{2561219D-E18A-482E-A50E-FBFEEF558B88}" type="pres">
      <dgm:prSet presAssocID="{4DB537DD-255E-429E-BE2B-928A694A0E38}" presName="ThreeNodes_1" presStyleLbl="node1" presStyleIdx="0" presStyleCnt="3">
        <dgm:presLayoutVars>
          <dgm:bulletEnabled val="1"/>
        </dgm:presLayoutVars>
      </dgm:prSet>
      <dgm:spPr/>
      <dgm:t>
        <a:bodyPr/>
        <a:lstStyle/>
        <a:p>
          <a:endParaRPr lang="en-US"/>
        </a:p>
      </dgm:t>
    </dgm:pt>
    <dgm:pt modelId="{1267E529-B717-4668-A771-4245418C7E7B}" type="pres">
      <dgm:prSet presAssocID="{4DB537DD-255E-429E-BE2B-928A694A0E38}" presName="ThreeNodes_2" presStyleLbl="node1" presStyleIdx="1" presStyleCnt="3">
        <dgm:presLayoutVars>
          <dgm:bulletEnabled val="1"/>
        </dgm:presLayoutVars>
      </dgm:prSet>
      <dgm:spPr/>
      <dgm:t>
        <a:bodyPr/>
        <a:lstStyle/>
        <a:p>
          <a:endParaRPr lang="en-US"/>
        </a:p>
      </dgm:t>
    </dgm:pt>
    <dgm:pt modelId="{DDEC9A73-8487-48D2-A14B-997E4AF36615}" type="pres">
      <dgm:prSet presAssocID="{4DB537DD-255E-429E-BE2B-928A694A0E38}" presName="ThreeNodes_3" presStyleLbl="node1" presStyleIdx="2" presStyleCnt="3">
        <dgm:presLayoutVars>
          <dgm:bulletEnabled val="1"/>
        </dgm:presLayoutVars>
      </dgm:prSet>
      <dgm:spPr/>
      <dgm:t>
        <a:bodyPr/>
        <a:lstStyle/>
        <a:p>
          <a:endParaRPr lang="en-US"/>
        </a:p>
      </dgm:t>
    </dgm:pt>
    <dgm:pt modelId="{FCE1C88D-2598-4DAC-AA03-0D1ECA006713}" type="pres">
      <dgm:prSet presAssocID="{4DB537DD-255E-429E-BE2B-928A694A0E38}" presName="ThreeConn_1-2" presStyleLbl="fgAccFollowNode1" presStyleIdx="0" presStyleCnt="2">
        <dgm:presLayoutVars>
          <dgm:bulletEnabled val="1"/>
        </dgm:presLayoutVars>
      </dgm:prSet>
      <dgm:spPr/>
      <dgm:t>
        <a:bodyPr/>
        <a:lstStyle/>
        <a:p>
          <a:endParaRPr lang="en-US"/>
        </a:p>
      </dgm:t>
    </dgm:pt>
    <dgm:pt modelId="{7356E1AF-8410-479B-98C5-244741776BD8}" type="pres">
      <dgm:prSet presAssocID="{4DB537DD-255E-429E-BE2B-928A694A0E38}" presName="ThreeConn_2-3" presStyleLbl="fgAccFollowNode1" presStyleIdx="1" presStyleCnt="2">
        <dgm:presLayoutVars>
          <dgm:bulletEnabled val="1"/>
        </dgm:presLayoutVars>
      </dgm:prSet>
      <dgm:spPr/>
      <dgm:t>
        <a:bodyPr/>
        <a:lstStyle/>
        <a:p>
          <a:endParaRPr lang="en-US"/>
        </a:p>
      </dgm:t>
    </dgm:pt>
    <dgm:pt modelId="{96264058-1767-4BDB-9775-C05B83067975}" type="pres">
      <dgm:prSet presAssocID="{4DB537DD-255E-429E-BE2B-928A694A0E38}" presName="ThreeNodes_1_text" presStyleLbl="node1" presStyleIdx="2" presStyleCnt="3">
        <dgm:presLayoutVars>
          <dgm:bulletEnabled val="1"/>
        </dgm:presLayoutVars>
      </dgm:prSet>
      <dgm:spPr/>
      <dgm:t>
        <a:bodyPr/>
        <a:lstStyle/>
        <a:p>
          <a:endParaRPr lang="en-US"/>
        </a:p>
      </dgm:t>
    </dgm:pt>
    <dgm:pt modelId="{FEB1F466-59B2-408E-8859-EDF4C88E0F6E}" type="pres">
      <dgm:prSet presAssocID="{4DB537DD-255E-429E-BE2B-928A694A0E38}" presName="ThreeNodes_2_text" presStyleLbl="node1" presStyleIdx="2" presStyleCnt="3">
        <dgm:presLayoutVars>
          <dgm:bulletEnabled val="1"/>
        </dgm:presLayoutVars>
      </dgm:prSet>
      <dgm:spPr/>
      <dgm:t>
        <a:bodyPr/>
        <a:lstStyle/>
        <a:p>
          <a:endParaRPr lang="en-US"/>
        </a:p>
      </dgm:t>
    </dgm:pt>
    <dgm:pt modelId="{4495C28D-E6FE-497A-AD8D-C2704FA147CC}" type="pres">
      <dgm:prSet presAssocID="{4DB537DD-255E-429E-BE2B-928A694A0E38}" presName="ThreeNodes_3_text" presStyleLbl="node1" presStyleIdx="2" presStyleCnt="3">
        <dgm:presLayoutVars>
          <dgm:bulletEnabled val="1"/>
        </dgm:presLayoutVars>
      </dgm:prSet>
      <dgm:spPr/>
      <dgm:t>
        <a:bodyPr/>
        <a:lstStyle/>
        <a:p>
          <a:endParaRPr lang="en-US"/>
        </a:p>
      </dgm:t>
    </dgm:pt>
  </dgm:ptLst>
  <dgm:cxnLst>
    <dgm:cxn modelId="{450F8E57-6B5E-4D8D-AF79-52A930B8E350}" type="presOf" srcId="{4DB537DD-255E-429E-BE2B-928A694A0E38}" destId="{BE71E775-B41B-4936-891D-ACD34D519568}" srcOrd="0" destOrd="0" presId="urn:microsoft.com/office/officeart/2005/8/layout/vProcess5"/>
    <dgm:cxn modelId="{05AA889F-BE0C-4DD4-8352-8784841AD227}" srcId="{4DB537DD-255E-429E-BE2B-928A694A0E38}" destId="{E47F412E-5C76-4FFA-B128-00696B16AD48}" srcOrd="2" destOrd="0" parTransId="{23701207-F63B-4C09-8244-FD0920651644}" sibTransId="{5F9356B7-4192-4242-81A2-8369FA657093}"/>
    <dgm:cxn modelId="{0FD371B9-3634-4CDD-84D0-B36D80A321C1}" type="presOf" srcId="{E47F412E-5C76-4FFA-B128-00696B16AD48}" destId="{4495C28D-E6FE-497A-AD8D-C2704FA147CC}" srcOrd="1" destOrd="0" presId="urn:microsoft.com/office/officeart/2005/8/layout/vProcess5"/>
    <dgm:cxn modelId="{B7A95694-8ABA-487C-AAF6-7BF251972E55}" type="presOf" srcId="{D0074BB3-52BA-456F-9297-468EF6A29783}" destId="{FCE1C88D-2598-4DAC-AA03-0D1ECA006713}" srcOrd="0" destOrd="0" presId="urn:microsoft.com/office/officeart/2005/8/layout/vProcess5"/>
    <dgm:cxn modelId="{6438CEBF-FB9D-4EDA-993E-4E0A1727B42B}" type="presOf" srcId="{DB0DB6C3-3994-4168-B988-EDCA7F1069F4}" destId="{2561219D-E18A-482E-A50E-FBFEEF558B88}" srcOrd="0" destOrd="0" presId="urn:microsoft.com/office/officeart/2005/8/layout/vProcess5"/>
    <dgm:cxn modelId="{31B59B24-6857-452E-9996-3D5B9F55F29A}" type="presOf" srcId="{EF73626A-BD71-4A62-9E3F-4EB2095B4C96}" destId="{7356E1AF-8410-479B-98C5-244741776BD8}" srcOrd="0" destOrd="0" presId="urn:microsoft.com/office/officeart/2005/8/layout/vProcess5"/>
    <dgm:cxn modelId="{E21BC527-E736-4A6C-9A62-188BC19E4B44}" type="presOf" srcId="{5F006A4A-1962-4451-814F-BBA0BF1161BC}" destId="{FEB1F466-59B2-408E-8859-EDF4C88E0F6E}" srcOrd="1" destOrd="0" presId="urn:microsoft.com/office/officeart/2005/8/layout/vProcess5"/>
    <dgm:cxn modelId="{F0E311D2-E62D-4479-8E46-5B1740EC1945}" srcId="{4DB537DD-255E-429E-BE2B-928A694A0E38}" destId="{5F006A4A-1962-4451-814F-BBA0BF1161BC}" srcOrd="1" destOrd="0" parTransId="{A756375B-1E80-43F4-91D1-5072043D999C}" sibTransId="{EF73626A-BD71-4A62-9E3F-4EB2095B4C96}"/>
    <dgm:cxn modelId="{C4D2AA2F-8CB0-41D0-A743-F03C33EE4833}" type="presOf" srcId="{DB0DB6C3-3994-4168-B988-EDCA7F1069F4}" destId="{96264058-1767-4BDB-9775-C05B83067975}" srcOrd="1" destOrd="0" presId="urn:microsoft.com/office/officeart/2005/8/layout/vProcess5"/>
    <dgm:cxn modelId="{04B9CE56-15D2-4C8D-BB45-C258310E7D8A}" srcId="{4DB537DD-255E-429E-BE2B-928A694A0E38}" destId="{DB0DB6C3-3994-4168-B988-EDCA7F1069F4}" srcOrd="0" destOrd="0" parTransId="{979DEC54-FE44-4046-9BF7-9554C15E0A9A}" sibTransId="{D0074BB3-52BA-456F-9297-468EF6A29783}"/>
    <dgm:cxn modelId="{3BB33C7B-83F5-4E19-8374-ABECE21C2CB6}" type="presOf" srcId="{5F006A4A-1962-4451-814F-BBA0BF1161BC}" destId="{1267E529-B717-4668-A771-4245418C7E7B}" srcOrd="0" destOrd="0" presId="urn:microsoft.com/office/officeart/2005/8/layout/vProcess5"/>
    <dgm:cxn modelId="{EE87F5DE-2848-4227-A4A8-4A75B42779F0}" type="presOf" srcId="{E47F412E-5C76-4FFA-B128-00696B16AD48}" destId="{DDEC9A73-8487-48D2-A14B-997E4AF36615}" srcOrd="0" destOrd="0" presId="urn:microsoft.com/office/officeart/2005/8/layout/vProcess5"/>
    <dgm:cxn modelId="{C55CABAB-DCB7-46BC-BEEB-6DECF63B2545}" type="presParOf" srcId="{BE71E775-B41B-4936-891D-ACD34D519568}" destId="{9B4A45A2-4038-4364-8C71-C0D2E2B356C0}" srcOrd="0" destOrd="0" presId="urn:microsoft.com/office/officeart/2005/8/layout/vProcess5"/>
    <dgm:cxn modelId="{F2B208E8-3996-4049-94C8-FA2ED0594939}" type="presParOf" srcId="{BE71E775-B41B-4936-891D-ACD34D519568}" destId="{2561219D-E18A-482E-A50E-FBFEEF558B88}" srcOrd="1" destOrd="0" presId="urn:microsoft.com/office/officeart/2005/8/layout/vProcess5"/>
    <dgm:cxn modelId="{3B40EC8C-AFE1-46BA-A823-D67B89A004D1}" type="presParOf" srcId="{BE71E775-B41B-4936-891D-ACD34D519568}" destId="{1267E529-B717-4668-A771-4245418C7E7B}" srcOrd="2" destOrd="0" presId="urn:microsoft.com/office/officeart/2005/8/layout/vProcess5"/>
    <dgm:cxn modelId="{151675FD-9D75-4506-A6A7-E072F6782FC1}" type="presParOf" srcId="{BE71E775-B41B-4936-891D-ACD34D519568}" destId="{DDEC9A73-8487-48D2-A14B-997E4AF36615}" srcOrd="3" destOrd="0" presId="urn:microsoft.com/office/officeart/2005/8/layout/vProcess5"/>
    <dgm:cxn modelId="{FE43766D-742A-4C65-9544-BE1B3DEA353B}" type="presParOf" srcId="{BE71E775-B41B-4936-891D-ACD34D519568}" destId="{FCE1C88D-2598-4DAC-AA03-0D1ECA006713}" srcOrd="4" destOrd="0" presId="urn:microsoft.com/office/officeart/2005/8/layout/vProcess5"/>
    <dgm:cxn modelId="{E8B4C1D2-2821-404D-A7EE-5B3B7FCD41A3}" type="presParOf" srcId="{BE71E775-B41B-4936-891D-ACD34D519568}" destId="{7356E1AF-8410-479B-98C5-244741776BD8}" srcOrd="5" destOrd="0" presId="urn:microsoft.com/office/officeart/2005/8/layout/vProcess5"/>
    <dgm:cxn modelId="{A3F8B22B-C228-4AF8-90F4-92E3615A5A43}" type="presParOf" srcId="{BE71E775-B41B-4936-891D-ACD34D519568}" destId="{96264058-1767-4BDB-9775-C05B83067975}" srcOrd="6" destOrd="0" presId="urn:microsoft.com/office/officeart/2005/8/layout/vProcess5"/>
    <dgm:cxn modelId="{B9ED112D-8BBF-4A25-A643-F4F8CEBB8CBE}" type="presParOf" srcId="{BE71E775-B41B-4936-891D-ACD34D519568}" destId="{FEB1F466-59B2-408E-8859-EDF4C88E0F6E}" srcOrd="7" destOrd="0" presId="urn:microsoft.com/office/officeart/2005/8/layout/vProcess5"/>
    <dgm:cxn modelId="{57B02F67-08BE-4F11-9276-1FEE145CAF4F}" type="presParOf" srcId="{BE71E775-B41B-4936-891D-ACD34D519568}" destId="{4495C28D-E6FE-497A-AD8D-C2704FA147CC}" srcOrd="8" destOrd="0" presId="urn:microsoft.com/office/officeart/2005/8/layout/vProcess5"/>
  </dgm:cxnLst>
  <dgm:bg/>
  <dgm:whole/>
</dgm:dataModel>
</file>

<file path=ppt/diagrams/data2.xml><?xml version="1.0" encoding="utf-8"?>
<dgm:dataModel xmlns:dgm="http://schemas.openxmlformats.org/drawingml/2006/diagram" xmlns:a="http://schemas.openxmlformats.org/drawingml/2006/main">
  <dgm:ptLst>
    <dgm:pt modelId="{C7C4466D-EE27-43D2-9A0B-FADE16573F21}" type="doc">
      <dgm:prSet loTypeId="urn:microsoft.com/office/officeart/2005/8/layout/vList4#1" loCatId="list" qsTypeId="urn:microsoft.com/office/officeart/2005/8/quickstyle/3d1" qsCatId="3D" csTypeId="urn:microsoft.com/office/officeart/2005/8/colors/accent6_1" csCatId="accent6" phldr="1"/>
      <dgm:spPr/>
      <dgm:t>
        <a:bodyPr/>
        <a:lstStyle/>
        <a:p>
          <a:endParaRPr lang="en-GB"/>
        </a:p>
      </dgm:t>
    </dgm:pt>
    <dgm:pt modelId="{10316AED-6C9E-4B39-9247-9ABE47C1177A}">
      <dgm:prSet phldrT="[Text]" custT="1"/>
      <dgm:spPr/>
      <dgm:t>
        <a:bodyPr/>
        <a:lstStyle/>
        <a:p>
          <a:pPr algn="ctr"/>
          <a:r>
            <a:rPr lang="en-US" sz="1800" dirty="0" err="1" smtClean="0"/>
            <a:t>Jalsa</a:t>
          </a:r>
          <a:r>
            <a:rPr lang="en-US" sz="1800" dirty="0" smtClean="0"/>
            <a:t> </a:t>
          </a:r>
          <a:r>
            <a:rPr lang="en-US" sz="1800" dirty="0" err="1" smtClean="0"/>
            <a:t>Salana</a:t>
          </a:r>
          <a:r>
            <a:rPr lang="en-US" sz="1800" dirty="0" smtClean="0"/>
            <a:t> UK took place last week and with Divine grace those who attended it and those who saw it on MTA around the world benefited from its blessings</a:t>
          </a:r>
          <a:endParaRPr lang="en-GB" sz="1800" dirty="0">
            <a:latin typeface="Calibri" pitchFamily="34" charset="0"/>
          </a:endParaRPr>
        </a:p>
      </dgm:t>
    </dgm:pt>
    <dgm:pt modelId="{3E8139E6-D05D-48E9-8321-1179F27AAB03}" type="parTrans" cxnId="{F62036E6-D712-4BEF-803A-148761EF84A4}">
      <dgm:prSet/>
      <dgm:spPr/>
      <dgm:t>
        <a:bodyPr/>
        <a:lstStyle/>
        <a:p>
          <a:pPr algn="ctr"/>
          <a:endParaRPr lang="en-GB" sz="1800"/>
        </a:p>
      </dgm:t>
    </dgm:pt>
    <dgm:pt modelId="{F5B3ADA8-295F-405E-ADC1-87068A58340F}" type="sibTrans" cxnId="{F62036E6-D712-4BEF-803A-148761EF84A4}">
      <dgm:prSet/>
      <dgm:spPr/>
      <dgm:t>
        <a:bodyPr/>
        <a:lstStyle/>
        <a:p>
          <a:pPr algn="ctr"/>
          <a:endParaRPr lang="en-GB" sz="1800"/>
        </a:p>
      </dgm:t>
    </dgm:pt>
    <dgm:pt modelId="{0B18B491-3DF3-475F-A52D-B5893C3F1150}">
      <dgm:prSet phldrT="[Text]" custT="1"/>
      <dgm:spPr/>
      <dgm:t>
        <a:bodyPr/>
        <a:lstStyle/>
        <a:p>
          <a:pPr algn="ctr"/>
          <a:r>
            <a:rPr lang="en-US" sz="1800" dirty="0" smtClean="0"/>
            <a:t>With the grace of Allah, the atmosphere of </a:t>
          </a:r>
          <a:r>
            <a:rPr lang="en-US" sz="1800" dirty="0" err="1" smtClean="0"/>
            <a:t>Jalsa</a:t>
          </a:r>
          <a:r>
            <a:rPr lang="en-US" sz="1800" dirty="0" smtClean="0"/>
            <a:t> </a:t>
          </a:r>
          <a:r>
            <a:rPr lang="en-US" sz="1800" dirty="0" err="1" smtClean="0"/>
            <a:t>Salana</a:t>
          </a:r>
          <a:r>
            <a:rPr lang="en-US" sz="1800" dirty="0" smtClean="0"/>
            <a:t> affects each pious-natured soul. </a:t>
          </a:r>
          <a:endParaRPr lang="en-GB" sz="1800" dirty="0">
            <a:latin typeface="Calibri" pitchFamily="34" charset="0"/>
          </a:endParaRPr>
        </a:p>
      </dgm:t>
    </dgm:pt>
    <dgm:pt modelId="{8DBF4C3B-7435-4C30-B136-0D33FF8C3EA9}" type="parTrans" cxnId="{65C67F84-249F-4FA7-AF5D-4B5646D44C73}">
      <dgm:prSet/>
      <dgm:spPr/>
      <dgm:t>
        <a:bodyPr/>
        <a:lstStyle/>
        <a:p>
          <a:pPr algn="ctr"/>
          <a:endParaRPr lang="en-GB" sz="1800"/>
        </a:p>
      </dgm:t>
    </dgm:pt>
    <dgm:pt modelId="{7A2F6BB3-6BBE-4339-8780-5017AA8E2F5C}" type="sibTrans" cxnId="{65C67F84-249F-4FA7-AF5D-4B5646D44C73}">
      <dgm:prSet/>
      <dgm:spPr/>
      <dgm:t>
        <a:bodyPr/>
        <a:lstStyle/>
        <a:p>
          <a:pPr algn="ctr"/>
          <a:endParaRPr lang="en-GB" sz="1800"/>
        </a:p>
      </dgm:t>
    </dgm:pt>
    <dgm:pt modelId="{2573FAD4-028A-456A-A315-3A6C44C1E78C}">
      <dgm:prSet phldrT="[Text]" custT="1"/>
      <dgm:spPr/>
      <dgm:t>
        <a:bodyPr/>
        <a:lstStyle/>
        <a:p>
          <a:pPr algn="ctr"/>
          <a:r>
            <a:rPr lang="en-US" sz="1800" dirty="0" err="1" smtClean="0"/>
            <a:t>Huzoor</a:t>
          </a:r>
          <a:r>
            <a:rPr lang="en-US" sz="1800" dirty="0" smtClean="0"/>
            <a:t> presented comments of some distinguished </a:t>
          </a:r>
          <a:r>
            <a:rPr lang="en-US" sz="1800" dirty="0" err="1" smtClean="0"/>
            <a:t>Jalsa</a:t>
          </a:r>
          <a:r>
            <a:rPr lang="en-US" sz="1800" dirty="0" smtClean="0"/>
            <a:t> guests</a:t>
          </a:r>
          <a:endParaRPr lang="en-GB" sz="1800" b="0" dirty="0">
            <a:latin typeface="Calibri" pitchFamily="34" charset="0"/>
          </a:endParaRPr>
        </a:p>
      </dgm:t>
    </dgm:pt>
    <dgm:pt modelId="{694C4E54-A4A8-49DA-80F9-5E5E9B54D5E2}" type="parTrans" cxnId="{31546AEC-9B73-4107-8A4D-2052A27D91E8}">
      <dgm:prSet/>
      <dgm:spPr/>
      <dgm:t>
        <a:bodyPr/>
        <a:lstStyle/>
        <a:p>
          <a:pPr algn="ctr"/>
          <a:endParaRPr lang="en-GB" sz="1800"/>
        </a:p>
      </dgm:t>
    </dgm:pt>
    <dgm:pt modelId="{1087FBC4-FADC-4909-9472-880DE25F9648}" type="sibTrans" cxnId="{31546AEC-9B73-4107-8A4D-2052A27D91E8}">
      <dgm:prSet/>
      <dgm:spPr/>
      <dgm:t>
        <a:bodyPr/>
        <a:lstStyle/>
        <a:p>
          <a:pPr algn="ctr"/>
          <a:endParaRPr lang="en-GB" sz="1800"/>
        </a:p>
      </dgm:t>
    </dgm:pt>
    <dgm:pt modelId="{AC621825-F170-4A18-A7B3-7098F95903B6}">
      <dgm:prSet phldrT="[Text]" custT="1"/>
      <dgm:spPr/>
      <dgm:t>
        <a:bodyPr/>
        <a:lstStyle/>
        <a:p>
          <a:pPr algn="ctr"/>
          <a:r>
            <a:rPr lang="en-US" sz="1800" dirty="0" err="1" smtClean="0"/>
            <a:t>Huzoor</a:t>
          </a:r>
          <a:r>
            <a:rPr lang="en-US" sz="1800" dirty="0" smtClean="0"/>
            <a:t> presented comments of some new comers to the </a:t>
          </a:r>
          <a:r>
            <a:rPr lang="en-US" sz="1800" dirty="0" err="1" smtClean="0"/>
            <a:t>Jama’at</a:t>
          </a:r>
          <a:endParaRPr lang="en-GB" sz="1800" dirty="0">
            <a:latin typeface="Calibri" pitchFamily="34" charset="0"/>
          </a:endParaRPr>
        </a:p>
      </dgm:t>
    </dgm:pt>
    <dgm:pt modelId="{5C5FEB79-257E-42A4-8D46-3CF5CCB411DE}" type="parTrans" cxnId="{FE9489B4-BD71-4884-8676-610AAA52C101}">
      <dgm:prSet/>
      <dgm:spPr/>
      <dgm:t>
        <a:bodyPr/>
        <a:lstStyle/>
        <a:p>
          <a:pPr algn="ctr"/>
          <a:endParaRPr lang="en-GB" sz="1800"/>
        </a:p>
      </dgm:t>
    </dgm:pt>
    <dgm:pt modelId="{147015CF-97EF-46C8-8026-C69B9A181978}" type="sibTrans" cxnId="{FE9489B4-BD71-4884-8676-610AAA52C101}">
      <dgm:prSet/>
      <dgm:spPr/>
      <dgm:t>
        <a:bodyPr/>
        <a:lstStyle/>
        <a:p>
          <a:pPr algn="ctr"/>
          <a:endParaRPr lang="en-GB" sz="1800"/>
        </a:p>
      </dgm:t>
    </dgm:pt>
    <dgm:pt modelId="{A698AF15-3754-4988-88C1-E3491E8D8DDF}">
      <dgm:prSet phldrT="[Text]" custT="1"/>
      <dgm:spPr/>
      <dgm:t>
        <a:bodyPr/>
        <a:lstStyle/>
        <a:p>
          <a:pPr algn="ctr"/>
          <a:r>
            <a:rPr lang="en-US" sz="1800" dirty="0" smtClean="0"/>
            <a:t>The message of </a:t>
          </a:r>
          <a:r>
            <a:rPr lang="en-US" sz="1800" dirty="0" err="1" smtClean="0"/>
            <a:t>Ahmadiyyat</a:t>
          </a:r>
          <a:r>
            <a:rPr lang="en-US" sz="1800" dirty="0" smtClean="0"/>
            <a:t> reached about 13 million people in the UK. It is estimated that the message has also reached around 12 to 13 million people outside the UK.</a:t>
          </a:r>
          <a:endParaRPr lang="en-GB" sz="1800" b="0" dirty="0">
            <a:latin typeface="Calibri" pitchFamily="34" charset="0"/>
          </a:endParaRPr>
        </a:p>
      </dgm:t>
    </dgm:pt>
    <dgm:pt modelId="{FCC0A40B-4CE4-4B53-83A9-5144B40AAB49}" type="parTrans" cxnId="{656A8EAA-2D81-4EBA-ACC6-C2D97F195A99}">
      <dgm:prSet/>
      <dgm:spPr/>
      <dgm:t>
        <a:bodyPr/>
        <a:lstStyle/>
        <a:p>
          <a:pPr algn="ctr"/>
          <a:endParaRPr lang="en-GB" sz="1800"/>
        </a:p>
      </dgm:t>
    </dgm:pt>
    <dgm:pt modelId="{5D32F287-BD6C-40B0-92E5-DF751704106F}" type="sibTrans" cxnId="{656A8EAA-2D81-4EBA-ACC6-C2D97F195A99}">
      <dgm:prSet/>
      <dgm:spPr/>
      <dgm:t>
        <a:bodyPr/>
        <a:lstStyle/>
        <a:p>
          <a:pPr algn="ctr"/>
          <a:endParaRPr lang="en-GB" sz="1800"/>
        </a:p>
      </dgm:t>
    </dgm:pt>
    <dgm:pt modelId="{F3B24A4E-A01F-40DA-8075-7617D974F337}">
      <dgm:prSet phldrT="[Text]" custT="1"/>
      <dgm:spPr/>
      <dgm:t>
        <a:bodyPr/>
        <a:lstStyle/>
        <a:p>
          <a:pPr algn="ctr"/>
          <a:r>
            <a:rPr lang="en-US" sz="1800" dirty="0" smtClean="0"/>
            <a:t>Progressive communities are ever looking to improve themselves. </a:t>
          </a:r>
          <a:endParaRPr lang="en-GB" sz="1800" b="0" dirty="0">
            <a:latin typeface="Calibri" pitchFamily="34" charset="0"/>
          </a:endParaRPr>
        </a:p>
      </dgm:t>
    </dgm:pt>
    <dgm:pt modelId="{3BCDBFB8-73DD-4A75-818C-1A16204DD532}" type="parTrans" cxnId="{7F399C0F-B702-40AC-8206-0B95442F22AE}">
      <dgm:prSet/>
      <dgm:spPr/>
      <dgm:t>
        <a:bodyPr/>
        <a:lstStyle/>
        <a:p>
          <a:endParaRPr lang="en-US"/>
        </a:p>
      </dgm:t>
    </dgm:pt>
    <dgm:pt modelId="{18D30602-722C-441F-9969-D488FE2A4350}" type="sibTrans" cxnId="{7F399C0F-B702-40AC-8206-0B95442F22AE}">
      <dgm:prSet/>
      <dgm:spPr/>
      <dgm:t>
        <a:bodyPr/>
        <a:lstStyle/>
        <a:p>
          <a:endParaRPr lang="en-US"/>
        </a:p>
      </dgm:t>
    </dgm:pt>
    <dgm:pt modelId="{70C8168D-3501-4C0E-82F3-9C2E60936F8D}">
      <dgm:prSet phldrT="[Text]" custT="1"/>
      <dgm:spPr/>
      <dgm:t>
        <a:bodyPr/>
        <a:lstStyle/>
        <a:p>
          <a:pPr algn="ctr"/>
          <a:r>
            <a:rPr lang="en-US" sz="1800" dirty="0" err="1" smtClean="0"/>
            <a:t>Huzoor</a:t>
          </a:r>
          <a:r>
            <a:rPr lang="en-US" sz="1800" dirty="0" smtClean="0"/>
            <a:t> said just as the guest had thanked the workers he too thanked the men and women workers. </a:t>
          </a:r>
          <a:endParaRPr lang="en-GB" sz="1800" b="0" dirty="0">
            <a:latin typeface="Calibri" pitchFamily="34" charset="0"/>
          </a:endParaRPr>
        </a:p>
      </dgm:t>
    </dgm:pt>
    <dgm:pt modelId="{4E6D528C-01A3-481A-A14C-657FFCB736A6}" type="parTrans" cxnId="{722C72BE-B314-438B-8F8F-B0532DACBE7F}">
      <dgm:prSet/>
      <dgm:spPr/>
    </dgm:pt>
    <dgm:pt modelId="{F06E1BB8-3943-4AF9-AEFB-A3C1CDFE5255}" type="sibTrans" cxnId="{722C72BE-B314-438B-8F8F-B0532DACBE7F}">
      <dgm:prSet/>
      <dgm:spPr/>
    </dgm:pt>
    <dgm:pt modelId="{6B0B8CE2-3DC0-42EE-8037-E5D71232CF87}" type="pres">
      <dgm:prSet presAssocID="{C7C4466D-EE27-43D2-9A0B-FADE16573F21}" presName="linear" presStyleCnt="0">
        <dgm:presLayoutVars>
          <dgm:dir/>
          <dgm:resizeHandles val="exact"/>
        </dgm:presLayoutVars>
      </dgm:prSet>
      <dgm:spPr/>
      <dgm:t>
        <a:bodyPr/>
        <a:lstStyle/>
        <a:p>
          <a:endParaRPr lang="en-GB"/>
        </a:p>
      </dgm:t>
    </dgm:pt>
    <dgm:pt modelId="{30C30557-AECF-42BD-A87D-B4CA1DEC5EB9}" type="pres">
      <dgm:prSet presAssocID="{10316AED-6C9E-4B39-9247-9ABE47C1177A}" presName="comp" presStyleCnt="0"/>
      <dgm:spPr/>
      <dgm:t>
        <a:bodyPr/>
        <a:lstStyle/>
        <a:p>
          <a:endParaRPr lang="en-US"/>
        </a:p>
      </dgm:t>
    </dgm:pt>
    <dgm:pt modelId="{7488DF43-6137-4A3E-94C8-32CD9B37DD09}" type="pres">
      <dgm:prSet presAssocID="{10316AED-6C9E-4B39-9247-9ABE47C1177A}" presName="box" presStyleLbl="node1" presStyleIdx="0" presStyleCnt="7"/>
      <dgm:spPr/>
      <dgm:t>
        <a:bodyPr/>
        <a:lstStyle/>
        <a:p>
          <a:endParaRPr lang="en-GB"/>
        </a:p>
      </dgm:t>
    </dgm:pt>
    <dgm:pt modelId="{45BB3A02-A9FD-4F11-A3BD-D57FB7B638C1}" type="pres">
      <dgm:prSet presAssocID="{10316AED-6C9E-4B39-9247-9ABE47C1177A}" presName="img" presStyleLbl="fgImgPlace1" presStyleIdx="0" presStyleCnt="7"/>
      <dgm:spPr/>
      <dgm:t>
        <a:bodyPr/>
        <a:lstStyle/>
        <a:p>
          <a:endParaRPr lang="en-US"/>
        </a:p>
      </dgm:t>
    </dgm:pt>
    <dgm:pt modelId="{0A6F355D-F2C5-4859-AE53-14C5B66EBDAF}" type="pres">
      <dgm:prSet presAssocID="{10316AED-6C9E-4B39-9247-9ABE47C1177A}" presName="text" presStyleLbl="node1" presStyleIdx="0" presStyleCnt="7">
        <dgm:presLayoutVars>
          <dgm:bulletEnabled val="1"/>
        </dgm:presLayoutVars>
      </dgm:prSet>
      <dgm:spPr/>
      <dgm:t>
        <a:bodyPr/>
        <a:lstStyle/>
        <a:p>
          <a:endParaRPr lang="en-GB"/>
        </a:p>
      </dgm:t>
    </dgm:pt>
    <dgm:pt modelId="{1959BF51-2B25-4DE5-AFA1-8BE12ACC46CE}" type="pres">
      <dgm:prSet presAssocID="{F5B3ADA8-295F-405E-ADC1-87068A58340F}" presName="spacer" presStyleCnt="0"/>
      <dgm:spPr/>
      <dgm:t>
        <a:bodyPr/>
        <a:lstStyle/>
        <a:p>
          <a:endParaRPr lang="en-US"/>
        </a:p>
      </dgm:t>
    </dgm:pt>
    <dgm:pt modelId="{AFB78036-F4FD-44DD-A0F2-2AC5BCA1E20B}" type="pres">
      <dgm:prSet presAssocID="{0B18B491-3DF3-475F-A52D-B5893C3F1150}" presName="comp" presStyleCnt="0"/>
      <dgm:spPr/>
      <dgm:t>
        <a:bodyPr/>
        <a:lstStyle/>
        <a:p>
          <a:endParaRPr lang="en-US"/>
        </a:p>
      </dgm:t>
    </dgm:pt>
    <dgm:pt modelId="{BDD55E22-5B0C-4326-9A38-6D2E6CF56261}" type="pres">
      <dgm:prSet presAssocID="{0B18B491-3DF3-475F-A52D-B5893C3F1150}" presName="box" presStyleLbl="node1" presStyleIdx="1" presStyleCnt="7"/>
      <dgm:spPr/>
      <dgm:t>
        <a:bodyPr/>
        <a:lstStyle/>
        <a:p>
          <a:endParaRPr lang="en-GB"/>
        </a:p>
      </dgm:t>
    </dgm:pt>
    <dgm:pt modelId="{9CFEF623-7418-49E8-9AB7-DBFB1F9FD720}" type="pres">
      <dgm:prSet presAssocID="{0B18B491-3DF3-475F-A52D-B5893C3F1150}" presName="img" presStyleLbl="fgImgPlace1" presStyleIdx="1" presStyleCnt="7"/>
      <dgm:spPr/>
      <dgm:t>
        <a:bodyPr/>
        <a:lstStyle/>
        <a:p>
          <a:endParaRPr lang="en-US"/>
        </a:p>
      </dgm:t>
    </dgm:pt>
    <dgm:pt modelId="{620A15F6-8CCC-446B-A936-BF33B3755001}" type="pres">
      <dgm:prSet presAssocID="{0B18B491-3DF3-475F-A52D-B5893C3F1150}" presName="text" presStyleLbl="node1" presStyleIdx="1" presStyleCnt="7">
        <dgm:presLayoutVars>
          <dgm:bulletEnabled val="1"/>
        </dgm:presLayoutVars>
      </dgm:prSet>
      <dgm:spPr/>
      <dgm:t>
        <a:bodyPr/>
        <a:lstStyle/>
        <a:p>
          <a:endParaRPr lang="en-GB"/>
        </a:p>
      </dgm:t>
    </dgm:pt>
    <dgm:pt modelId="{60568ACF-0019-4A70-B72C-DE3B414F19B7}" type="pres">
      <dgm:prSet presAssocID="{7A2F6BB3-6BBE-4339-8780-5017AA8E2F5C}" presName="spacer" presStyleCnt="0"/>
      <dgm:spPr/>
      <dgm:t>
        <a:bodyPr/>
        <a:lstStyle/>
        <a:p>
          <a:endParaRPr lang="en-US"/>
        </a:p>
      </dgm:t>
    </dgm:pt>
    <dgm:pt modelId="{04E23376-74AB-40FD-8E96-70755CAC21E7}" type="pres">
      <dgm:prSet presAssocID="{2573FAD4-028A-456A-A315-3A6C44C1E78C}" presName="comp" presStyleCnt="0"/>
      <dgm:spPr/>
      <dgm:t>
        <a:bodyPr/>
        <a:lstStyle/>
        <a:p>
          <a:endParaRPr lang="en-US"/>
        </a:p>
      </dgm:t>
    </dgm:pt>
    <dgm:pt modelId="{5C8FA902-E59F-4AF6-9E7F-8062FC244FDF}" type="pres">
      <dgm:prSet presAssocID="{2573FAD4-028A-456A-A315-3A6C44C1E78C}" presName="box" presStyleLbl="node1" presStyleIdx="2" presStyleCnt="7"/>
      <dgm:spPr/>
      <dgm:t>
        <a:bodyPr/>
        <a:lstStyle/>
        <a:p>
          <a:endParaRPr lang="en-GB"/>
        </a:p>
      </dgm:t>
    </dgm:pt>
    <dgm:pt modelId="{AF017061-7599-49EA-B777-96DC386A87CE}" type="pres">
      <dgm:prSet presAssocID="{2573FAD4-028A-456A-A315-3A6C44C1E78C}" presName="img" presStyleLbl="fgImgPlace1" presStyleIdx="2" presStyleCnt="7"/>
      <dgm:spPr/>
      <dgm:t>
        <a:bodyPr/>
        <a:lstStyle/>
        <a:p>
          <a:endParaRPr lang="en-US"/>
        </a:p>
      </dgm:t>
    </dgm:pt>
    <dgm:pt modelId="{DCC2D9F8-ED0E-4F9C-A6DD-557898C8AD8B}" type="pres">
      <dgm:prSet presAssocID="{2573FAD4-028A-456A-A315-3A6C44C1E78C}" presName="text" presStyleLbl="node1" presStyleIdx="2" presStyleCnt="7">
        <dgm:presLayoutVars>
          <dgm:bulletEnabled val="1"/>
        </dgm:presLayoutVars>
      </dgm:prSet>
      <dgm:spPr/>
      <dgm:t>
        <a:bodyPr/>
        <a:lstStyle/>
        <a:p>
          <a:endParaRPr lang="en-GB"/>
        </a:p>
      </dgm:t>
    </dgm:pt>
    <dgm:pt modelId="{4D38B1A1-31CA-4B8A-AFB9-FEF9D18E3F0D}" type="pres">
      <dgm:prSet presAssocID="{1087FBC4-FADC-4909-9472-880DE25F9648}" presName="spacer" presStyleCnt="0"/>
      <dgm:spPr/>
      <dgm:t>
        <a:bodyPr/>
        <a:lstStyle/>
        <a:p>
          <a:endParaRPr lang="en-US"/>
        </a:p>
      </dgm:t>
    </dgm:pt>
    <dgm:pt modelId="{BDC6CDAB-69D6-4358-BEC4-D7D698E7C5BC}" type="pres">
      <dgm:prSet presAssocID="{AC621825-F170-4A18-A7B3-7098F95903B6}" presName="comp" presStyleCnt="0"/>
      <dgm:spPr/>
      <dgm:t>
        <a:bodyPr/>
        <a:lstStyle/>
        <a:p>
          <a:endParaRPr lang="en-US"/>
        </a:p>
      </dgm:t>
    </dgm:pt>
    <dgm:pt modelId="{E43297CC-4B69-4FA0-A1D3-0703CE7AE67C}" type="pres">
      <dgm:prSet presAssocID="{AC621825-F170-4A18-A7B3-7098F95903B6}" presName="box" presStyleLbl="node1" presStyleIdx="3" presStyleCnt="7"/>
      <dgm:spPr/>
      <dgm:t>
        <a:bodyPr/>
        <a:lstStyle/>
        <a:p>
          <a:endParaRPr lang="en-GB"/>
        </a:p>
      </dgm:t>
    </dgm:pt>
    <dgm:pt modelId="{A579A742-BC74-4179-841F-A94857BCD5A7}" type="pres">
      <dgm:prSet presAssocID="{AC621825-F170-4A18-A7B3-7098F95903B6}" presName="img" presStyleLbl="fgImgPlace1" presStyleIdx="3" presStyleCnt="7"/>
      <dgm:spPr/>
      <dgm:t>
        <a:bodyPr/>
        <a:lstStyle/>
        <a:p>
          <a:endParaRPr lang="en-US"/>
        </a:p>
      </dgm:t>
    </dgm:pt>
    <dgm:pt modelId="{39DB404A-CC05-4C78-ABC6-D8F0F6CFE1E4}" type="pres">
      <dgm:prSet presAssocID="{AC621825-F170-4A18-A7B3-7098F95903B6}" presName="text" presStyleLbl="node1" presStyleIdx="3" presStyleCnt="7">
        <dgm:presLayoutVars>
          <dgm:bulletEnabled val="1"/>
        </dgm:presLayoutVars>
      </dgm:prSet>
      <dgm:spPr/>
      <dgm:t>
        <a:bodyPr/>
        <a:lstStyle/>
        <a:p>
          <a:endParaRPr lang="en-GB"/>
        </a:p>
      </dgm:t>
    </dgm:pt>
    <dgm:pt modelId="{F2D111F0-5170-41AA-BE2E-BBA5150C8D57}" type="pres">
      <dgm:prSet presAssocID="{147015CF-97EF-46C8-8026-C69B9A181978}" presName="spacer" presStyleCnt="0"/>
      <dgm:spPr/>
      <dgm:t>
        <a:bodyPr/>
        <a:lstStyle/>
        <a:p>
          <a:endParaRPr lang="en-US"/>
        </a:p>
      </dgm:t>
    </dgm:pt>
    <dgm:pt modelId="{77706AA4-49D3-434F-80FA-46635392C2B9}" type="pres">
      <dgm:prSet presAssocID="{A698AF15-3754-4988-88C1-E3491E8D8DDF}" presName="comp" presStyleCnt="0"/>
      <dgm:spPr/>
      <dgm:t>
        <a:bodyPr/>
        <a:lstStyle/>
        <a:p>
          <a:endParaRPr lang="en-US"/>
        </a:p>
      </dgm:t>
    </dgm:pt>
    <dgm:pt modelId="{B270F592-B9D7-489B-9C7E-8664B98E6F18}" type="pres">
      <dgm:prSet presAssocID="{A698AF15-3754-4988-88C1-E3491E8D8DDF}" presName="box" presStyleLbl="node1" presStyleIdx="4" presStyleCnt="7"/>
      <dgm:spPr/>
      <dgm:t>
        <a:bodyPr/>
        <a:lstStyle/>
        <a:p>
          <a:endParaRPr lang="en-GB"/>
        </a:p>
      </dgm:t>
    </dgm:pt>
    <dgm:pt modelId="{168708B5-1505-4DE1-A42D-93088EB4936B}" type="pres">
      <dgm:prSet presAssocID="{A698AF15-3754-4988-88C1-E3491E8D8DDF}" presName="img" presStyleLbl="fgImgPlace1" presStyleIdx="4" presStyleCnt="7"/>
      <dgm:spPr/>
      <dgm:t>
        <a:bodyPr/>
        <a:lstStyle/>
        <a:p>
          <a:endParaRPr lang="en-US"/>
        </a:p>
      </dgm:t>
    </dgm:pt>
    <dgm:pt modelId="{E59051A4-2818-4DCD-8376-922E284BA0AA}" type="pres">
      <dgm:prSet presAssocID="{A698AF15-3754-4988-88C1-E3491E8D8DDF}" presName="text" presStyleLbl="node1" presStyleIdx="4" presStyleCnt="7">
        <dgm:presLayoutVars>
          <dgm:bulletEnabled val="1"/>
        </dgm:presLayoutVars>
      </dgm:prSet>
      <dgm:spPr/>
      <dgm:t>
        <a:bodyPr/>
        <a:lstStyle/>
        <a:p>
          <a:endParaRPr lang="en-GB"/>
        </a:p>
      </dgm:t>
    </dgm:pt>
    <dgm:pt modelId="{B1268293-F666-4836-8E53-5A9B628F4207}" type="pres">
      <dgm:prSet presAssocID="{5D32F287-BD6C-40B0-92E5-DF751704106F}" presName="spacer" presStyleCnt="0"/>
      <dgm:spPr/>
      <dgm:t>
        <a:bodyPr/>
        <a:lstStyle/>
        <a:p>
          <a:endParaRPr lang="en-US"/>
        </a:p>
      </dgm:t>
    </dgm:pt>
    <dgm:pt modelId="{6C236425-F935-4849-A3B5-9F00E20F2C2C}" type="pres">
      <dgm:prSet presAssocID="{F3B24A4E-A01F-40DA-8075-7617D974F337}" presName="comp" presStyleCnt="0"/>
      <dgm:spPr/>
      <dgm:t>
        <a:bodyPr/>
        <a:lstStyle/>
        <a:p>
          <a:endParaRPr lang="en-US"/>
        </a:p>
      </dgm:t>
    </dgm:pt>
    <dgm:pt modelId="{489E45ED-7B5A-4E84-9D00-1B1C05746C89}" type="pres">
      <dgm:prSet presAssocID="{F3B24A4E-A01F-40DA-8075-7617D974F337}" presName="box" presStyleLbl="node1" presStyleIdx="5" presStyleCnt="7"/>
      <dgm:spPr/>
      <dgm:t>
        <a:bodyPr/>
        <a:lstStyle/>
        <a:p>
          <a:endParaRPr lang="en-US"/>
        </a:p>
      </dgm:t>
    </dgm:pt>
    <dgm:pt modelId="{8C092A11-2ED3-4D25-AC47-20E0BE0A863C}" type="pres">
      <dgm:prSet presAssocID="{F3B24A4E-A01F-40DA-8075-7617D974F337}" presName="img" presStyleLbl="fgImgPlace1" presStyleIdx="5" presStyleCnt="7"/>
      <dgm:spPr/>
      <dgm:t>
        <a:bodyPr/>
        <a:lstStyle/>
        <a:p>
          <a:endParaRPr lang="en-US"/>
        </a:p>
      </dgm:t>
    </dgm:pt>
    <dgm:pt modelId="{1A77EA77-5E77-4693-B99F-CF9C764F755A}" type="pres">
      <dgm:prSet presAssocID="{F3B24A4E-A01F-40DA-8075-7617D974F337}" presName="text" presStyleLbl="node1" presStyleIdx="5" presStyleCnt="7">
        <dgm:presLayoutVars>
          <dgm:bulletEnabled val="1"/>
        </dgm:presLayoutVars>
      </dgm:prSet>
      <dgm:spPr/>
      <dgm:t>
        <a:bodyPr/>
        <a:lstStyle/>
        <a:p>
          <a:endParaRPr lang="en-US"/>
        </a:p>
      </dgm:t>
    </dgm:pt>
    <dgm:pt modelId="{C76604D1-49B5-4E24-9B73-30F8326666DB}" type="pres">
      <dgm:prSet presAssocID="{18D30602-722C-441F-9969-D488FE2A4350}" presName="spacer" presStyleCnt="0"/>
      <dgm:spPr/>
    </dgm:pt>
    <dgm:pt modelId="{B820ACC1-41B6-41FD-8F86-26B50A1F044B}" type="pres">
      <dgm:prSet presAssocID="{70C8168D-3501-4C0E-82F3-9C2E60936F8D}" presName="comp" presStyleCnt="0"/>
      <dgm:spPr/>
    </dgm:pt>
    <dgm:pt modelId="{51AD3F10-5A7E-4072-BA56-1251DA480BAF}" type="pres">
      <dgm:prSet presAssocID="{70C8168D-3501-4C0E-82F3-9C2E60936F8D}" presName="box" presStyleLbl="node1" presStyleIdx="6" presStyleCnt="7" custLinFactNeighborY="-5725"/>
      <dgm:spPr/>
      <dgm:t>
        <a:bodyPr/>
        <a:lstStyle/>
        <a:p>
          <a:endParaRPr lang="en-US"/>
        </a:p>
      </dgm:t>
    </dgm:pt>
    <dgm:pt modelId="{E502BA61-E889-42AD-8BA1-704E3FF34DC5}" type="pres">
      <dgm:prSet presAssocID="{70C8168D-3501-4C0E-82F3-9C2E60936F8D}" presName="img" presStyleLbl="fgImgPlace1" presStyleIdx="6" presStyleCnt="7"/>
      <dgm:spPr/>
    </dgm:pt>
    <dgm:pt modelId="{0C18EB53-C25D-4378-8ECF-C23496F9901E}" type="pres">
      <dgm:prSet presAssocID="{70C8168D-3501-4C0E-82F3-9C2E60936F8D}" presName="text" presStyleLbl="node1" presStyleIdx="6" presStyleCnt="7">
        <dgm:presLayoutVars>
          <dgm:bulletEnabled val="1"/>
        </dgm:presLayoutVars>
      </dgm:prSet>
      <dgm:spPr/>
      <dgm:t>
        <a:bodyPr/>
        <a:lstStyle/>
        <a:p>
          <a:endParaRPr lang="en-US"/>
        </a:p>
      </dgm:t>
    </dgm:pt>
  </dgm:ptLst>
  <dgm:cxnLst>
    <dgm:cxn modelId="{2D593489-7BCA-48CE-9737-6F8FD86BCC2B}" type="presOf" srcId="{70C8168D-3501-4C0E-82F3-9C2E60936F8D}" destId="{51AD3F10-5A7E-4072-BA56-1251DA480BAF}" srcOrd="0" destOrd="0" presId="urn:microsoft.com/office/officeart/2005/8/layout/vList4#1"/>
    <dgm:cxn modelId="{F62036E6-D712-4BEF-803A-148761EF84A4}" srcId="{C7C4466D-EE27-43D2-9A0B-FADE16573F21}" destId="{10316AED-6C9E-4B39-9247-9ABE47C1177A}" srcOrd="0" destOrd="0" parTransId="{3E8139E6-D05D-48E9-8321-1179F27AAB03}" sibTransId="{F5B3ADA8-295F-405E-ADC1-87068A58340F}"/>
    <dgm:cxn modelId="{6F9AD204-A5A8-41AB-94EE-A1F22D5C27AB}" type="presOf" srcId="{0B18B491-3DF3-475F-A52D-B5893C3F1150}" destId="{BDD55E22-5B0C-4326-9A38-6D2E6CF56261}" srcOrd="0" destOrd="0" presId="urn:microsoft.com/office/officeart/2005/8/layout/vList4#1"/>
    <dgm:cxn modelId="{6E622873-2C56-47C5-A7B0-940842CA4CE7}" type="presOf" srcId="{A698AF15-3754-4988-88C1-E3491E8D8DDF}" destId="{B270F592-B9D7-489B-9C7E-8664B98E6F18}" srcOrd="0" destOrd="0" presId="urn:microsoft.com/office/officeart/2005/8/layout/vList4#1"/>
    <dgm:cxn modelId="{7F58EDAE-D488-45C0-895B-FBD3FDF253A2}" type="presOf" srcId="{AC621825-F170-4A18-A7B3-7098F95903B6}" destId="{E43297CC-4B69-4FA0-A1D3-0703CE7AE67C}" srcOrd="0" destOrd="0" presId="urn:microsoft.com/office/officeart/2005/8/layout/vList4#1"/>
    <dgm:cxn modelId="{6A57F435-6DC7-49AB-8905-4443E5FB216A}" type="presOf" srcId="{F3B24A4E-A01F-40DA-8075-7617D974F337}" destId="{489E45ED-7B5A-4E84-9D00-1B1C05746C89}" srcOrd="0" destOrd="0" presId="urn:microsoft.com/office/officeart/2005/8/layout/vList4#1"/>
    <dgm:cxn modelId="{711B4CD5-1CD4-43C6-967B-A8B9BDDA329C}" type="presOf" srcId="{F3B24A4E-A01F-40DA-8075-7617D974F337}" destId="{1A77EA77-5E77-4693-B99F-CF9C764F755A}" srcOrd="1" destOrd="0" presId="urn:microsoft.com/office/officeart/2005/8/layout/vList4#1"/>
    <dgm:cxn modelId="{C01B9662-DA96-4353-9942-BC6A64D3FA77}" type="presOf" srcId="{AC621825-F170-4A18-A7B3-7098F95903B6}" destId="{39DB404A-CC05-4C78-ABC6-D8F0F6CFE1E4}" srcOrd="1" destOrd="0" presId="urn:microsoft.com/office/officeart/2005/8/layout/vList4#1"/>
    <dgm:cxn modelId="{31546AEC-9B73-4107-8A4D-2052A27D91E8}" srcId="{C7C4466D-EE27-43D2-9A0B-FADE16573F21}" destId="{2573FAD4-028A-456A-A315-3A6C44C1E78C}" srcOrd="2" destOrd="0" parTransId="{694C4E54-A4A8-49DA-80F9-5E5E9B54D5E2}" sibTransId="{1087FBC4-FADC-4909-9472-880DE25F9648}"/>
    <dgm:cxn modelId="{6589A40B-A10E-4E52-9879-43643860B6A2}" type="presOf" srcId="{2573FAD4-028A-456A-A315-3A6C44C1E78C}" destId="{DCC2D9F8-ED0E-4F9C-A6DD-557898C8AD8B}" srcOrd="1" destOrd="0" presId="urn:microsoft.com/office/officeart/2005/8/layout/vList4#1"/>
    <dgm:cxn modelId="{FE9489B4-BD71-4884-8676-610AAA52C101}" srcId="{C7C4466D-EE27-43D2-9A0B-FADE16573F21}" destId="{AC621825-F170-4A18-A7B3-7098F95903B6}" srcOrd="3" destOrd="0" parTransId="{5C5FEB79-257E-42A4-8D46-3CF5CCB411DE}" sibTransId="{147015CF-97EF-46C8-8026-C69B9A181978}"/>
    <dgm:cxn modelId="{65C67F84-249F-4FA7-AF5D-4B5646D44C73}" srcId="{C7C4466D-EE27-43D2-9A0B-FADE16573F21}" destId="{0B18B491-3DF3-475F-A52D-B5893C3F1150}" srcOrd="1" destOrd="0" parTransId="{8DBF4C3B-7435-4C30-B136-0D33FF8C3EA9}" sibTransId="{7A2F6BB3-6BBE-4339-8780-5017AA8E2F5C}"/>
    <dgm:cxn modelId="{656A8EAA-2D81-4EBA-ACC6-C2D97F195A99}" srcId="{C7C4466D-EE27-43D2-9A0B-FADE16573F21}" destId="{A698AF15-3754-4988-88C1-E3491E8D8DDF}" srcOrd="4" destOrd="0" parTransId="{FCC0A40B-4CE4-4B53-83A9-5144B40AAB49}" sibTransId="{5D32F287-BD6C-40B0-92E5-DF751704106F}"/>
    <dgm:cxn modelId="{B65712A8-D5C7-4E37-907E-1801E9885DD0}" type="presOf" srcId="{70C8168D-3501-4C0E-82F3-9C2E60936F8D}" destId="{0C18EB53-C25D-4378-8ECF-C23496F9901E}" srcOrd="1" destOrd="0" presId="urn:microsoft.com/office/officeart/2005/8/layout/vList4#1"/>
    <dgm:cxn modelId="{0BEC5B8C-4D70-4300-8D0F-217655D184CA}" type="presOf" srcId="{10316AED-6C9E-4B39-9247-9ABE47C1177A}" destId="{7488DF43-6137-4A3E-94C8-32CD9B37DD09}" srcOrd="0" destOrd="0" presId="urn:microsoft.com/office/officeart/2005/8/layout/vList4#1"/>
    <dgm:cxn modelId="{262D9AE8-62D9-42C2-9E96-F14FFC4FB686}" type="presOf" srcId="{10316AED-6C9E-4B39-9247-9ABE47C1177A}" destId="{0A6F355D-F2C5-4859-AE53-14C5B66EBDAF}" srcOrd="1" destOrd="0" presId="urn:microsoft.com/office/officeart/2005/8/layout/vList4#1"/>
    <dgm:cxn modelId="{722C72BE-B314-438B-8F8F-B0532DACBE7F}" srcId="{C7C4466D-EE27-43D2-9A0B-FADE16573F21}" destId="{70C8168D-3501-4C0E-82F3-9C2E60936F8D}" srcOrd="6" destOrd="0" parTransId="{4E6D528C-01A3-481A-A14C-657FFCB736A6}" sibTransId="{F06E1BB8-3943-4AF9-AEFB-A3C1CDFE5255}"/>
    <dgm:cxn modelId="{B6B5685B-C0D2-46CF-B221-EF163A352417}" type="presOf" srcId="{2573FAD4-028A-456A-A315-3A6C44C1E78C}" destId="{5C8FA902-E59F-4AF6-9E7F-8062FC244FDF}" srcOrd="0" destOrd="0" presId="urn:microsoft.com/office/officeart/2005/8/layout/vList4#1"/>
    <dgm:cxn modelId="{7F399C0F-B702-40AC-8206-0B95442F22AE}" srcId="{C7C4466D-EE27-43D2-9A0B-FADE16573F21}" destId="{F3B24A4E-A01F-40DA-8075-7617D974F337}" srcOrd="5" destOrd="0" parTransId="{3BCDBFB8-73DD-4A75-818C-1A16204DD532}" sibTransId="{18D30602-722C-441F-9969-D488FE2A4350}"/>
    <dgm:cxn modelId="{13CB47C4-C552-4A8D-9FF5-EC31D85674AC}" type="presOf" srcId="{0B18B491-3DF3-475F-A52D-B5893C3F1150}" destId="{620A15F6-8CCC-446B-A936-BF33B3755001}" srcOrd="1" destOrd="0" presId="urn:microsoft.com/office/officeart/2005/8/layout/vList4#1"/>
    <dgm:cxn modelId="{4B664980-6AF8-4ADE-BA71-500A257CB07A}" type="presOf" srcId="{C7C4466D-EE27-43D2-9A0B-FADE16573F21}" destId="{6B0B8CE2-3DC0-42EE-8037-E5D71232CF87}" srcOrd="0" destOrd="0" presId="urn:microsoft.com/office/officeart/2005/8/layout/vList4#1"/>
    <dgm:cxn modelId="{C83D032C-CDA5-48FF-97E7-EF93C98D8022}" type="presOf" srcId="{A698AF15-3754-4988-88C1-E3491E8D8DDF}" destId="{E59051A4-2818-4DCD-8376-922E284BA0AA}" srcOrd="1" destOrd="0" presId="urn:microsoft.com/office/officeart/2005/8/layout/vList4#1"/>
    <dgm:cxn modelId="{5274E22F-8E04-404B-B844-9352184E6CAD}" type="presParOf" srcId="{6B0B8CE2-3DC0-42EE-8037-E5D71232CF87}" destId="{30C30557-AECF-42BD-A87D-B4CA1DEC5EB9}" srcOrd="0" destOrd="0" presId="urn:microsoft.com/office/officeart/2005/8/layout/vList4#1"/>
    <dgm:cxn modelId="{5ED709E0-9375-4BC9-9F85-EF9F301504FD}" type="presParOf" srcId="{30C30557-AECF-42BD-A87D-B4CA1DEC5EB9}" destId="{7488DF43-6137-4A3E-94C8-32CD9B37DD09}" srcOrd="0" destOrd="0" presId="urn:microsoft.com/office/officeart/2005/8/layout/vList4#1"/>
    <dgm:cxn modelId="{B5E7A9A5-A07C-40E2-9B8A-B0CBE76F3A81}" type="presParOf" srcId="{30C30557-AECF-42BD-A87D-B4CA1DEC5EB9}" destId="{45BB3A02-A9FD-4F11-A3BD-D57FB7B638C1}" srcOrd="1" destOrd="0" presId="urn:microsoft.com/office/officeart/2005/8/layout/vList4#1"/>
    <dgm:cxn modelId="{8239CC40-9007-4BDC-96F9-617459D3C8C1}" type="presParOf" srcId="{30C30557-AECF-42BD-A87D-B4CA1DEC5EB9}" destId="{0A6F355D-F2C5-4859-AE53-14C5B66EBDAF}" srcOrd="2" destOrd="0" presId="urn:microsoft.com/office/officeart/2005/8/layout/vList4#1"/>
    <dgm:cxn modelId="{63091400-0191-4E77-82A1-0137AFD625AD}" type="presParOf" srcId="{6B0B8CE2-3DC0-42EE-8037-E5D71232CF87}" destId="{1959BF51-2B25-4DE5-AFA1-8BE12ACC46CE}" srcOrd="1" destOrd="0" presId="urn:microsoft.com/office/officeart/2005/8/layout/vList4#1"/>
    <dgm:cxn modelId="{4CEFB03C-8CA7-4BC9-B6E3-A2474598428E}" type="presParOf" srcId="{6B0B8CE2-3DC0-42EE-8037-E5D71232CF87}" destId="{AFB78036-F4FD-44DD-A0F2-2AC5BCA1E20B}" srcOrd="2" destOrd="0" presId="urn:microsoft.com/office/officeart/2005/8/layout/vList4#1"/>
    <dgm:cxn modelId="{9CE8B93C-9687-417B-A6C6-46D509524632}" type="presParOf" srcId="{AFB78036-F4FD-44DD-A0F2-2AC5BCA1E20B}" destId="{BDD55E22-5B0C-4326-9A38-6D2E6CF56261}" srcOrd="0" destOrd="0" presId="urn:microsoft.com/office/officeart/2005/8/layout/vList4#1"/>
    <dgm:cxn modelId="{8350A818-6061-409B-9E32-DBD8C92F9352}" type="presParOf" srcId="{AFB78036-F4FD-44DD-A0F2-2AC5BCA1E20B}" destId="{9CFEF623-7418-49E8-9AB7-DBFB1F9FD720}" srcOrd="1" destOrd="0" presId="urn:microsoft.com/office/officeart/2005/8/layout/vList4#1"/>
    <dgm:cxn modelId="{A76218AB-319E-4B5C-B1CC-75F4C96ECAE1}" type="presParOf" srcId="{AFB78036-F4FD-44DD-A0F2-2AC5BCA1E20B}" destId="{620A15F6-8CCC-446B-A936-BF33B3755001}" srcOrd="2" destOrd="0" presId="urn:microsoft.com/office/officeart/2005/8/layout/vList4#1"/>
    <dgm:cxn modelId="{EDCAA385-DA8A-425C-AC8D-569398C06FA0}" type="presParOf" srcId="{6B0B8CE2-3DC0-42EE-8037-E5D71232CF87}" destId="{60568ACF-0019-4A70-B72C-DE3B414F19B7}" srcOrd="3" destOrd="0" presId="urn:microsoft.com/office/officeart/2005/8/layout/vList4#1"/>
    <dgm:cxn modelId="{64206D9F-BE6B-4409-A00F-9D211CD2D58E}" type="presParOf" srcId="{6B0B8CE2-3DC0-42EE-8037-E5D71232CF87}" destId="{04E23376-74AB-40FD-8E96-70755CAC21E7}" srcOrd="4" destOrd="0" presId="urn:microsoft.com/office/officeart/2005/8/layout/vList4#1"/>
    <dgm:cxn modelId="{0F6C5B10-45BB-4940-941F-D3439D62BCC3}" type="presParOf" srcId="{04E23376-74AB-40FD-8E96-70755CAC21E7}" destId="{5C8FA902-E59F-4AF6-9E7F-8062FC244FDF}" srcOrd="0" destOrd="0" presId="urn:microsoft.com/office/officeart/2005/8/layout/vList4#1"/>
    <dgm:cxn modelId="{59CB7C69-94FE-4A6B-B8C7-45F8372ED580}" type="presParOf" srcId="{04E23376-74AB-40FD-8E96-70755CAC21E7}" destId="{AF017061-7599-49EA-B777-96DC386A87CE}" srcOrd="1" destOrd="0" presId="urn:microsoft.com/office/officeart/2005/8/layout/vList4#1"/>
    <dgm:cxn modelId="{2A1A797C-141F-4F71-A18F-A4471DC9BC19}" type="presParOf" srcId="{04E23376-74AB-40FD-8E96-70755CAC21E7}" destId="{DCC2D9F8-ED0E-4F9C-A6DD-557898C8AD8B}" srcOrd="2" destOrd="0" presId="urn:microsoft.com/office/officeart/2005/8/layout/vList4#1"/>
    <dgm:cxn modelId="{F99362E1-4BC8-4A5A-9F74-0CA585B1C146}" type="presParOf" srcId="{6B0B8CE2-3DC0-42EE-8037-E5D71232CF87}" destId="{4D38B1A1-31CA-4B8A-AFB9-FEF9D18E3F0D}" srcOrd="5" destOrd="0" presId="urn:microsoft.com/office/officeart/2005/8/layout/vList4#1"/>
    <dgm:cxn modelId="{DD320E71-532A-4F99-9C7D-570774B9FD9A}" type="presParOf" srcId="{6B0B8CE2-3DC0-42EE-8037-E5D71232CF87}" destId="{BDC6CDAB-69D6-4358-BEC4-D7D698E7C5BC}" srcOrd="6" destOrd="0" presId="urn:microsoft.com/office/officeart/2005/8/layout/vList4#1"/>
    <dgm:cxn modelId="{7E567331-6B0D-4209-B1DF-31D84845699B}" type="presParOf" srcId="{BDC6CDAB-69D6-4358-BEC4-D7D698E7C5BC}" destId="{E43297CC-4B69-4FA0-A1D3-0703CE7AE67C}" srcOrd="0" destOrd="0" presId="urn:microsoft.com/office/officeart/2005/8/layout/vList4#1"/>
    <dgm:cxn modelId="{A1CB0172-2F29-4F2A-B3E8-EC43462B06B5}" type="presParOf" srcId="{BDC6CDAB-69D6-4358-BEC4-D7D698E7C5BC}" destId="{A579A742-BC74-4179-841F-A94857BCD5A7}" srcOrd="1" destOrd="0" presId="urn:microsoft.com/office/officeart/2005/8/layout/vList4#1"/>
    <dgm:cxn modelId="{93B11300-B604-4986-A1B8-1EE13BB46956}" type="presParOf" srcId="{BDC6CDAB-69D6-4358-BEC4-D7D698E7C5BC}" destId="{39DB404A-CC05-4C78-ABC6-D8F0F6CFE1E4}" srcOrd="2" destOrd="0" presId="urn:microsoft.com/office/officeart/2005/8/layout/vList4#1"/>
    <dgm:cxn modelId="{3FB28D9E-C487-4337-A7B6-17E746F4F8C5}" type="presParOf" srcId="{6B0B8CE2-3DC0-42EE-8037-E5D71232CF87}" destId="{F2D111F0-5170-41AA-BE2E-BBA5150C8D57}" srcOrd="7" destOrd="0" presId="urn:microsoft.com/office/officeart/2005/8/layout/vList4#1"/>
    <dgm:cxn modelId="{DA5AA614-F514-4774-A28B-08D839A13889}" type="presParOf" srcId="{6B0B8CE2-3DC0-42EE-8037-E5D71232CF87}" destId="{77706AA4-49D3-434F-80FA-46635392C2B9}" srcOrd="8" destOrd="0" presId="urn:microsoft.com/office/officeart/2005/8/layout/vList4#1"/>
    <dgm:cxn modelId="{CD75EFCE-FD22-4274-9BF1-1D0092EF6533}" type="presParOf" srcId="{77706AA4-49D3-434F-80FA-46635392C2B9}" destId="{B270F592-B9D7-489B-9C7E-8664B98E6F18}" srcOrd="0" destOrd="0" presId="urn:microsoft.com/office/officeart/2005/8/layout/vList4#1"/>
    <dgm:cxn modelId="{1A01B20C-1A9F-4016-8340-D02F8D89F805}" type="presParOf" srcId="{77706AA4-49D3-434F-80FA-46635392C2B9}" destId="{168708B5-1505-4DE1-A42D-93088EB4936B}" srcOrd="1" destOrd="0" presId="urn:microsoft.com/office/officeart/2005/8/layout/vList4#1"/>
    <dgm:cxn modelId="{C19E0CE5-D149-4536-8B9D-D8FEA587B9D2}" type="presParOf" srcId="{77706AA4-49D3-434F-80FA-46635392C2B9}" destId="{E59051A4-2818-4DCD-8376-922E284BA0AA}" srcOrd="2" destOrd="0" presId="urn:microsoft.com/office/officeart/2005/8/layout/vList4#1"/>
    <dgm:cxn modelId="{3AAF0AED-5BC8-40F0-9824-44C44BD8486F}" type="presParOf" srcId="{6B0B8CE2-3DC0-42EE-8037-E5D71232CF87}" destId="{B1268293-F666-4836-8E53-5A9B628F4207}" srcOrd="9" destOrd="0" presId="urn:microsoft.com/office/officeart/2005/8/layout/vList4#1"/>
    <dgm:cxn modelId="{1C6405A8-5315-4CB3-8149-C427AA9C565A}" type="presParOf" srcId="{6B0B8CE2-3DC0-42EE-8037-E5D71232CF87}" destId="{6C236425-F935-4849-A3B5-9F00E20F2C2C}" srcOrd="10" destOrd="0" presId="urn:microsoft.com/office/officeart/2005/8/layout/vList4#1"/>
    <dgm:cxn modelId="{B96547D5-83E3-4D08-92A5-F137E56CD76C}" type="presParOf" srcId="{6C236425-F935-4849-A3B5-9F00E20F2C2C}" destId="{489E45ED-7B5A-4E84-9D00-1B1C05746C89}" srcOrd="0" destOrd="0" presId="urn:microsoft.com/office/officeart/2005/8/layout/vList4#1"/>
    <dgm:cxn modelId="{BE62FBF7-CD5B-4C4D-86A2-CE3696342F96}" type="presParOf" srcId="{6C236425-F935-4849-A3B5-9F00E20F2C2C}" destId="{8C092A11-2ED3-4D25-AC47-20E0BE0A863C}" srcOrd="1" destOrd="0" presId="urn:microsoft.com/office/officeart/2005/8/layout/vList4#1"/>
    <dgm:cxn modelId="{2EB095C1-9BC4-4FB1-9334-5F51224E138E}" type="presParOf" srcId="{6C236425-F935-4849-A3B5-9F00E20F2C2C}" destId="{1A77EA77-5E77-4693-B99F-CF9C764F755A}" srcOrd="2" destOrd="0" presId="urn:microsoft.com/office/officeart/2005/8/layout/vList4#1"/>
    <dgm:cxn modelId="{3B7EDC32-F6A1-468B-84CF-AB378D4FCFCD}" type="presParOf" srcId="{6B0B8CE2-3DC0-42EE-8037-E5D71232CF87}" destId="{C76604D1-49B5-4E24-9B73-30F8326666DB}" srcOrd="11" destOrd="0" presId="urn:microsoft.com/office/officeart/2005/8/layout/vList4#1"/>
    <dgm:cxn modelId="{643CF2F4-90D6-4AA0-A6AA-E814F2A2CF04}" type="presParOf" srcId="{6B0B8CE2-3DC0-42EE-8037-E5D71232CF87}" destId="{B820ACC1-41B6-41FD-8F86-26B50A1F044B}" srcOrd="12" destOrd="0" presId="urn:microsoft.com/office/officeart/2005/8/layout/vList4#1"/>
    <dgm:cxn modelId="{58DCF544-C7AA-486A-A63F-805FC3EB7415}" type="presParOf" srcId="{B820ACC1-41B6-41FD-8F86-26B50A1F044B}" destId="{51AD3F10-5A7E-4072-BA56-1251DA480BAF}" srcOrd="0" destOrd="0" presId="urn:microsoft.com/office/officeart/2005/8/layout/vList4#1"/>
    <dgm:cxn modelId="{5EDC76C9-C4DA-4FE5-927A-8E2FF435A8B5}" type="presParOf" srcId="{B820ACC1-41B6-41FD-8F86-26B50A1F044B}" destId="{E502BA61-E889-42AD-8BA1-704E3FF34DC5}" srcOrd="1" destOrd="0" presId="urn:microsoft.com/office/officeart/2005/8/layout/vList4#1"/>
    <dgm:cxn modelId="{4F07166A-40BA-4E79-8647-7DAB6CFB9277}" type="presParOf" srcId="{B820ACC1-41B6-41FD-8F86-26B50A1F044B}" destId="{0C18EB53-C25D-4378-8ECF-C23496F9901E}" srcOrd="2" destOrd="0" presId="urn:microsoft.com/office/officeart/2005/8/layout/vList4#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E95CF8C-C7BC-43A6-BDD6-FDFD8D275126}" type="doc">
      <dgm:prSet loTypeId="urn:microsoft.com/office/officeart/2005/8/layout/default" loCatId="list" qsTypeId="urn:microsoft.com/office/officeart/2005/8/quickstyle/simple1" qsCatId="simple" csTypeId="urn:microsoft.com/office/officeart/2005/8/colors/accent2_1" csCatId="accent2" phldr="1"/>
      <dgm:spPr/>
      <dgm:t>
        <a:bodyPr/>
        <a:lstStyle/>
        <a:p>
          <a:endParaRPr lang="en-US"/>
        </a:p>
      </dgm:t>
    </dgm:pt>
    <dgm:pt modelId="{AEC1D3CC-A628-4F03-AAD4-D05D1250D5E6}">
      <dgm:prSet phldrT="[Text]" custT="1"/>
      <dgm:spPr/>
      <dgm:t>
        <a:bodyPr/>
        <a:lstStyle/>
        <a:p>
          <a:r>
            <a:rPr lang="en-US" sz="1400" dirty="0" smtClean="0"/>
            <a:t>Among those who took </a:t>
          </a:r>
          <a:r>
            <a:rPr lang="en-US" sz="1400" dirty="0" err="1" smtClean="0"/>
            <a:t>Bai’at</a:t>
          </a:r>
          <a:r>
            <a:rPr lang="en-US" sz="1400" dirty="0" smtClean="0"/>
            <a:t> this </a:t>
          </a:r>
          <a:r>
            <a:rPr lang="en-US" sz="1400" dirty="0" err="1" smtClean="0"/>
            <a:t>Jalsa</a:t>
          </a:r>
          <a:r>
            <a:rPr lang="en-US" sz="1400" dirty="0" smtClean="0"/>
            <a:t> was a friend from </a:t>
          </a:r>
          <a:r>
            <a:rPr lang="en-US" sz="1400" dirty="0" smtClean="0"/>
            <a:t>Guatemala. </a:t>
          </a:r>
          <a:r>
            <a:rPr lang="en-US" sz="1400" dirty="0" smtClean="0"/>
            <a:t>He said that he observed the practices of unity, love and affection at </a:t>
          </a:r>
          <a:r>
            <a:rPr lang="en-US" sz="1400" dirty="0" err="1" smtClean="0"/>
            <a:t>Jalsa</a:t>
          </a:r>
          <a:r>
            <a:rPr lang="en-US" sz="1400" dirty="0" smtClean="0"/>
            <a:t> which the Holy Prophet (peace and blessings of Allah be on him) wished for. He felt </a:t>
          </a:r>
          <a:r>
            <a:rPr lang="en-US" sz="1400" dirty="0" err="1" smtClean="0"/>
            <a:t>Jalsa</a:t>
          </a:r>
          <a:r>
            <a:rPr lang="en-US" sz="1400" dirty="0" smtClean="0"/>
            <a:t> </a:t>
          </a:r>
          <a:r>
            <a:rPr lang="en-US" sz="1400" dirty="0" err="1" smtClean="0"/>
            <a:t>organisation</a:t>
          </a:r>
          <a:r>
            <a:rPr lang="en-US" sz="1400" dirty="0" smtClean="0"/>
            <a:t> was excellent and was most impressed by the discipline, sense of sincerity and unity. </a:t>
          </a:r>
          <a:r>
            <a:rPr lang="en-US" sz="1400" u="sng" dirty="0" smtClean="0"/>
            <a:t>He said </a:t>
          </a:r>
          <a:r>
            <a:rPr lang="en-US" sz="1400" u="sng" dirty="0" err="1" smtClean="0"/>
            <a:t>Jalsa</a:t>
          </a:r>
          <a:r>
            <a:rPr lang="en-US" sz="1400" u="sng" dirty="0" smtClean="0"/>
            <a:t> was an illustration of the </a:t>
          </a:r>
          <a:r>
            <a:rPr lang="en-US" sz="1400" u="sng" dirty="0" err="1" smtClean="0"/>
            <a:t>Hadith</a:t>
          </a:r>
          <a:r>
            <a:rPr lang="en-US" sz="1400" u="sng" dirty="0" smtClean="0"/>
            <a:t> in which the Holy Prophet (peace and blessings of Allah be on him) said that believers are like one body and any pain in one part of the body is felt by the rest of the body</a:t>
          </a:r>
          <a:r>
            <a:rPr lang="en-US" sz="1400" dirty="0" smtClean="0"/>
            <a:t>! </a:t>
          </a:r>
          <a:endParaRPr lang="en-US" sz="1400" dirty="0"/>
        </a:p>
      </dgm:t>
    </dgm:pt>
    <dgm:pt modelId="{D6562D9A-ED93-480F-8000-002C0D0D0CA6}" type="parTrans" cxnId="{8242D39C-3EC3-43E6-9B60-571F34F0DFDD}">
      <dgm:prSet/>
      <dgm:spPr/>
      <dgm:t>
        <a:bodyPr/>
        <a:lstStyle/>
        <a:p>
          <a:endParaRPr lang="en-US"/>
        </a:p>
      </dgm:t>
    </dgm:pt>
    <dgm:pt modelId="{8D8BDBB2-2EFE-4492-A344-7188E0E60C5A}" type="sibTrans" cxnId="{8242D39C-3EC3-43E6-9B60-571F34F0DFDD}">
      <dgm:prSet/>
      <dgm:spPr/>
      <dgm:t>
        <a:bodyPr/>
        <a:lstStyle/>
        <a:p>
          <a:endParaRPr lang="en-US"/>
        </a:p>
      </dgm:t>
    </dgm:pt>
    <dgm:pt modelId="{CCE4A259-8A27-40AC-8832-DD1125B217BE}">
      <dgm:prSet phldrT="[Text]" custT="1"/>
      <dgm:spPr/>
      <dgm:t>
        <a:bodyPr/>
        <a:lstStyle/>
        <a:p>
          <a:r>
            <a:rPr lang="en-US" sz="1400" dirty="0" smtClean="0"/>
            <a:t>A friend from Costa Rica said that he was most impressed by the excellent arrangements put in place by the </a:t>
          </a:r>
          <a:r>
            <a:rPr lang="en-US" sz="1400" dirty="0" err="1" smtClean="0"/>
            <a:t>Jama’at</a:t>
          </a:r>
          <a:r>
            <a:rPr lang="en-US" sz="1400" dirty="0" smtClean="0"/>
            <a:t> and how each worker performed his duty. He said he was delighted to have discussions with guests from other countries and felt his faith had enhanced. </a:t>
          </a:r>
          <a:endParaRPr lang="en-US" sz="1400" dirty="0"/>
        </a:p>
      </dgm:t>
    </dgm:pt>
    <dgm:pt modelId="{283CCB4F-54DE-42D5-A020-12978980E773}" type="parTrans" cxnId="{68C3E203-B51D-4247-8297-681F66483F01}">
      <dgm:prSet/>
      <dgm:spPr/>
      <dgm:t>
        <a:bodyPr/>
        <a:lstStyle/>
        <a:p>
          <a:endParaRPr lang="en-US"/>
        </a:p>
      </dgm:t>
    </dgm:pt>
    <dgm:pt modelId="{9E9181AE-8471-4A90-B6DC-E0F2D1F7A6E9}" type="sibTrans" cxnId="{68C3E203-B51D-4247-8297-681F66483F01}">
      <dgm:prSet/>
      <dgm:spPr/>
      <dgm:t>
        <a:bodyPr/>
        <a:lstStyle/>
        <a:p>
          <a:endParaRPr lang="en-US"/>
        </a:p>
      </dgm:t>
    </dgm:pt>
    <dgm:pt modelId="{D0FE2ACD-B35F-4D54-ACBC-70DDC9BD0190}">
      <dgm:prSet phldrT="[Text]" custT="1"/>
      <dgm:spPr/>
      <dgm:t>
        <a:bodyPr/>
        <a:lstStyle/>
        <a:p>
          <a:r>
            <a:rPr lang="en-US" sz="1400" dirty="0" smtClean="0"/>
            <a:t>A lady from Costa Rica said that attending </a:t>
          </a:r>
          <a:r>
            <a:rPr lang="en-US" sz="1400" dirty="0" err="1" smtClean="0"/>
            <a:t>Jalsa</a:t>
          </a:r>
          <a:r>
            <a:rPr lang="en-US" sz="1400" dirty="0" smtClean="0"/>
            <a:t> was a unique experience and the mutual love of people of different ethnicities left a great mark on her. </a:t>
          </a:r>
          <a:r>
            <a:rPr lang="en-US" sz="1400" u="sng" dirty="0" smtClean="0"/>
            <a:t>She felt the spiritual atmosphere of international </a:t>
          </a:r>
          <a:r>
            <a:rPr lang="en-US" sz="1400" u="sng" dirty="0" err="1" smtClean="0"/>
            <a:t>Bai’at</a:t>
          </a:r>
          <a:r>
            <a:rPr lang="en-US" sz="1400" u="sng" dirty="0" smtClean="0"/>
            <a:t> was redolent of the time of the Holy Prophet (peace and blessings of Allah be on him)</a:t>
          </a:r>
          <a:r>
            <a:rPr lang="en-US" sz="1400" dirty="0" smtClean="0"/>
            <a:t>. These were some of the attendees from Guatemala, Chile and Costa Rica, who, having seen the international </a:t>
          </a:r>
          <a:r>
            <a:rPr lang="en-US" sz="1400" dirty="0" err="1" smtClean="0"/>
            <a:t>Bai’at</a:t>
          </a:r>
          <a:r>
            <a:rPr lang="en-US" sz="1400" dirty="0" smtClean="0"/>
            <a:t> at </a:t>
          </a:r>
          <a:r>
            <a:rPr lang="en-US" sz="1400" dirty="0" err="1" smtClean="0"/>
            <a:t>Jalsa</a:t>
          </a:r>
          <a:r>
            <a:rPr lang="en-US" sz="1400" dirty="0" smtClean="0"/>
            <a:t>, were completely convinced yesterday and took </a:t>
          </a:r>
          <a:r>
            <a:rPr lang="en-US" sz="1400" dirty="0" err="1" smtClean="0"/>
            <a:t>Bai’at</a:t>
          </a:r>
          <a:r>
            <a:rPr lang="en-US" sz="1400" dirty="0" smtClean="0"/>
            <a:t>.</a:t>
          </a:r>
          <a:endParaRPr lang="en-US" sz="1400" dirty="0"/>
        </a:p>
      </dgm:t>
    </dgm:pt>
    <dgm:pt modelId="{7ED21190-3603-4854-AC0E-BCEA4C143CCB}" type="parTrans" cxnId="{FD5089D0-A772-4E6B-9587-6CE950A6A2C7}">
      <dgm:prSet/>
      <dgm:spPr/>
      <dgm:t>
        <a:bodyPr/>
        <a:lstStyle/>
        <a:p>
          <a:endParaRPr lang="en-US"/>
        </a:p>
      </dgm:t>
    </dgm:pt>
    <dgm:pt modelId="{3B4A53CC-3018-48A0-A82A-EC0F398A01D6}" type="sibTrans" cxnId="{FD5089D0-A772-4E6B-9587-6CE950A6A2C7}">
      <dgm:prSet/>
      <dgm:spPr/>
      <dgm:t>
        <a:bodyPr/>
        <a:lstStyle/>
        <a:p>
          <a:endParaRPr lang="en-US"/>
        </a:p>
      </dgm:t>
    </dgm:pt>
    <dgm:pt modelId="{47EE3DF8-16C5-4203-A7F5-0D3DF6DE8985}">
      <dgm:prSet phldrT="[Text]" custT="1"/>
      <dgm:spPr>
        <a:blipFill rotWithShape="0">
          <a:blip xmlns:r="http://schemas.openxmlformats.org/officeDocument/2006/relationships" r:embed="rId1"/>
          <a:stretch>
            <a:fillRect/>
          </a:stretch>
        </a:blipFill>
      </dgm:spPr>
      <dgm:t>
        <a:bodyPr/>
        <a:lstStyle/>
        <a:p>
          <a:endParaRPr lang="en-US" sz="1400" dirty="0"/>
        </a:p>
      </dgm:t>
    </dgm:pt>
    <dgm:pt modelId="{ACE3F833-B697-40DA-861B-B612A2FDAE3F}" type="parTrans" cxnId="{7E13EB52-B856-4775-9BD7-714363F9AAD6}">
      <dgm:prSet/>
      <dgm:spPr/>
      <dgm:t>
        <a:bodyPr/>
        <a:lstStyle/>
        <a:p>
          <a:endParaRPr lang="en-US"/>
        </a:p>
      </dgm:t>
    </dgm:pt>
    <dgm:pt modelId="{A5E2265E-E848-4165-B0F2-2FA50077410A}" type="sibTrans" cxnId="{7E13EB52-B856-4775-9BD7-714363F9AAD6}">
      <dgm:prSet/>
      <dgm:spPr/>
      <dgm:t>
        <a:bodyPr/>
        <a:lstStyle/>
        <a:p>
          <a:endParaRPr lang="en-US"/>
        </a:p>
      </dgm:t>
    </dgm:pt>
    <dgm:pt modelId="{C02D07A0-D98C-4039-A57E-547CA47EE5A8}" type="pres">
      <dgm:prSet presAssocID="{9E95CF8C-C7BC-43A6-BDD6-FDFD8D275126}" presName="diagram" presStyleCnt="0">
        <dgm:presLayoutVars>
          <dgm:dir/>
          <dgm:resizeHandles val="exact"/>
        </dgm:presLayoutVars>
      </dgm:prSet>
      <dgm:spPr/>
      <dgm:t>
        <a:bodyPr/>
        <a:lstStyle/>
        <a:p>
          <a:endParaRPr lang="en-US"/>
        </a:p>
      </dgm:t>
    </dgm:pt>
    <dgm:pt modelId="{5CF0736B-8FC9-46C4-905E-60C70491139F}" type="pres">
      <dgm:prSet presAssocID="{AEC1D3CC-A628-4F03-AAD4-D05D1250D5E6}" presName="node" presStyleLbl="node1" presStyleIdx="0" presStyleCnt="4" custScaleY="125145">
        <dgm:presLayoutVars>
          <dgm:bulletEnabled val="1"/>
        </dgm:presLayoutVars>
      </dgm:prSet>
      <dgm:spPr/>
      <dgm:t>
        <a:bodyPr/>
        <a:lstStyle/>
        <a:p>
          <a:endParaRPr lang="en-US"/>
        </a:p>
      </dgm:t>
    </dgm:pt>
    <dgm:pt modelId="{6A82E820-9075-4BED-A4F7-0F9B3727460F}" type="pres">
      <dgm:prSet presAssocID="{8D8BDBB2-2EFE-4492-A344-7188E0E60C5A}" presName="sibTrans" presStyleCnt="0"/>
      <dgm:spPr/>
    </dgm:pt>
    <dgm:pt modelId="{BE01BB29-0F7D-4967-8C58-9BFB259C2A07}" type="pres">
      <dgm:prSet presAssocID="{CCE4A259-8A27-40AC-8832-DD1125B217BE}" presName="node" presStyleLbl="node1" presStyleIdx="1" presStyleCnt="4" custLinFactY="28184" custLinFactNeighborX="-3917" custLinFactNeighborY="100000">
        <dgm:presLayoutVars>
          <dgm:bulletEnabled val="1"/>
        </dgm:presLayoutVars>
      </dgm:prSet>
      <dgm:spPr/>
      <dgm:t>
        <a:bodyPr/>
        <a:lstStyle/>
        <a:p>
          <a:endParaRPr lang="en-US"/>
        </a:p>
      </dgm:t>
    </dgm:pt>
    <dgm:pt modelId="{7C3CAC80-6D29-4858-ACE6-944350D2B794}" type="pres">
      <dgm:prSet presAssocID="{9E9181AE-8471-4A90-B6DC-E0F2D1F7A6E9}" presName="sibTrans" presStyleCnt="0"/>
      <dgm:spPr/>
    </dgm:pt>
    <dgm:pt modelId="{24F3D974-1FDE-45AE-AF2B-0E0FB7DF3BBC}" type="pres">
      <dgm:prSet presAssocID="{D0FE2ACD-B35F-4D54-ACBC-70DDC9BD0190}" presName="node" presStyleLbl="node1" presStyleIdx="2" presStyleCnt="4">
        <dgm:presLayoutVars>
          <dgm:bulletEnabled val="1"/>
        </dgm:presLayoutVars>
      </dgm:prSet>
      <dgm:spPr/>
      <dgm:t>
        <a:bodyPr/>
        <a:lstStyle/>
        <a:p>
          <a:endParaRPr lang="en-US"/>
        </a:p>
      </dgm:t>
    </dgm:pt>
    <dgm:pt modelId="{76B95317-3D55-4898-A359-A0FD554687DB}" type="pres">
      <dgm:prSet presAssocID="{3B4A53CC-3018-48A0-A82A-EC0F398A01D6}" presName="sibTrans" presStyleCnt="0"/>
      <dgm:spPr/>
    </dgm:pt>
    <dgm:pt modelId="{52996C28-DEDD-40A2-B4B6-77E1FC16FE9E}" type="pres">
      <dgm:prSet presAssocID="{47EE3DF8-16C5-4203-A7F5-0D3DF6DE8985}" presName="node" presStyleLbl="node1" presStyleIdx="3" presStyleCnt="4" custLinFactY="-34593" custLinFactNeighborX="-3917" custLinFactNeighborY="-100000">
        <dgm:presLayoutVars>
          <dgm:bulletEnabled val="1"/>
        </dgm:presLayoutVars>
      </dgm:prSet>
      <dgm:spPr/>
      <dgm:t>
        <a:bodyPr/>
        <a:lstStyle/>
        <a:p>
          <a:endParaRPr lang="en-US"/>
        </a:p>
      </dgm:t>
    </dgm:pt>
  </dgm:ptLst>
  <dgm:cxnLst>
    <dgm:cxn modelId="{68C3E203-B51D-4247-8297-681F66483F01}" srcId="{9E95CF8C-C7BC-43A6-BDD6-FDFD8D275126}" destId="{CCE4A259-8A27-40AC-8832-DD1125B217BE}" srcOrd="1" destOrd="0" parTransId="{283CCB4F-54DE-42D5-A020-12978980E773}" sibTransId="{9E9181AE-8471-4A90-B6DC-E0F2D1F7A6E9}"/>
    <dgm:cxn modelId="{2F0BF6F3-59EB-48D2-A75C-463CF84D41E1}" type="presOf" srcId="{9E95CF8C-C7BC-43A6-BDD6-FDFD8D275126}" destId="{C02D07A0-D98C-4039-A57E-547CA47EE5A8}" srcOrd="0" destOrd="0" presId="urn:microsoft.com/office/officeart/2005/8/layout/default"/>
    <dgm:cxn modelId="{FD5089D0-A772-4E6B-9587-6CE950A6A2C7}" srcId="{9E95CF8C-C7BC-43A6-BDD6-FDFD8D275126}" destId="{D0FE2ACD-B35F-4D54-ACBC-70DDC9BD0190}" srcOrd="2" destOrd="0" parTransId="{7ED21190-3603-4854-AC0E-BCEA4C143CCB}" sibTransId="{3B4A53CC-3018-48A0-A82A-EC0F398A01D6}"/>
    <dgm:cxn modelId="{B30A04B2-F81F-4F8D-BD11-1BA9DE2CA722}" type="presOf" srcId="{AEC1D3CC-A628-4F03-AAD4-D05D1250D5E6}" destId="{5CF0736B-8FC9-46C4-905E-60C70491139F}" srcOrd="0" destOrd="0" presId="urn:microsoft.com/office/officeart/2005/8/layout/default"/>
    <dgm:cxn modelId="{53774790-FC2B-4779-BD4A-28385231E63D}" type="presOf" srcId="{D0FE2ACD-B35F-4D54-ACBC-70DDC9BD0190}" destId="{24F3D974-1FDE-45AE-AF2B-0E0FB7DF3BBC}" srcOrd="0" destOrd="0" presId="urn:microsoft.com/office/officeart/2005/8/layout/default"/>
    <dgm:cxn modelId="{7E13EB52-B856-4775-9BD7-714363F9AAD6}" srcId="{9E95CF8C-C7BC-43A6-BDD6-FDFD8D275126}" destId="{47EE3DF8-16C5-4203-A7F5-0D3DF6DE8985}" srcOrd="3" destOrd="0" parTransId="{ACE3F833-B697-40DA-861B-B612A2FDAE3F}" sibTransId="{A5E2265E-E848-4165-B0F2-2FA50077410A}"/>
    <dgm:cxn modelId="{7446AB28-305D-4C26-9BF4-820001D37773}" type="presOf" srcId="{47EE3DF8-16C5-4203-A7F5-0D3DF6DE8985}" destId="{52996C28-DEDD-40A2-B4B6-77E1FC16FE9E}" srcOrd="0" destOrd="0" presId="urn:microsoft.com/office/officeart/2005/8/layout/default"/>
    <dgm:cxn modelId="{7569F380-4B1E-41A3-A952-154977FB8BD3}" type="presOf" srcId="{CCE4A259-8A27-40AC-8832-DD1125B217BE}" destId="{BE01BB29-0F7D-4967-8C58-9BFB259C2A07}" srcOrd="0" destOrd="0" presId="urn:microsoft.com/office/officeart/2005/8/layout/default"/>
    <dgm:cxn modelId="{8242D39C-3EC3-43E6-9B60-571F34F0DFDD}" srcId="{9E95CF8C-C7BC-43A6-BDD6-FDFD8D275126}" destId="{AEC1D3CC-A628-4F03-AAD4-D05D1250D5E6}" srcOrd="0" destOrd="0" parTransId="{D6562D9A-ED93-480F-8000-002C0D0D0CA6}" sibTransId="{8D8BDBB2-2EFE-4492-A344-7188E0E60C5A}"/>
    <dgm:cxn modelId="{67B7907C-6E5E-4801-A305-C2ACB794FEF6}" type="presParOf" srcId="{C02D07A0-D98C-4039-A57E-547CA47EE5A8}" destId="{5CF0736B-8FC9-46C4-905E-60C70491139F}" srcOrd="0" destOrd="0" presId="urn:microsoft.com/office/officeart/2005/8/layout/default"/>
    <dgm:cxn modelId="{79003AC2-2AC0-4FA1-B157-5A31255BFD60}" type="presParOf" srcId="{C02D07A0-D98C-4039-A57E-547CA47EE5A8}" destId="{6A82E820-9075-4BED-A4F7-0F9B3727460F}" srcOrd="1" destOrd="0" presId="urn:microsoft.com/office/officeart/2005/8/layout/default"/>
    <dgm:cxn modelId="{0AEA4239-1FC4-44F6-8CC8-D625E4B6BCE5}" type="presParOf" srcId="{C02D07A0-D98C-4039-A57E-547CA47EE5A8}" destId="{BE01BB29-0F7D-4967-8C58-9BFB259C2A07}" srcOrd="2" destOrd="0" presId="urn:microsoft.com/office/officeart/2005/8/layout/default"/>
    <dgm:cxn modelId="{FE7B3CE8-5430-4F02-89EF-68D70CFF81AB}" type="presParOf" srcId="{C02D07A0-D98C-4039-A57E-547CA47EE5A8}" destId="{7C3CAC80-6D29-4858-ACE6-944350D2B794}" srcOrd="3" destOrd="0" presId="urn:microsoft.com/office/officeart/2005/8/layout/default"/>
    <dgm:cxn modelId="{824B8D70-63BD-46C8-A1D0-FC54DB7B7BC4}" type="presParOf" srcId="{C02D07A0-D98C-4039-A57E-547CA47EE5A8}" destId="{24F3D974-1FDE-45AE-AF2B-0E0FB7DF3BBC}" srcOrd="4" destOrd="0" presId="urn:microsoft.com/office/officeart/2005/8/layout/default"/>
    <dgm:cxn modelId="{C2AC2E4F-839A-48F9-AEDD-758317FB4A6C}" type="presParOf" srcId="{C02D07A0-D98C-4039-A57E-547CA47EE5A8}" destId="{76B95317-3D55-4898-A359-A0FD554687DB}" srcOrd="5" destOrd="0" presId="urn:microsoft.com/office/officeart/2005/8/layout/default"/>
    <dgm:cxn modelId="{8C18E0A3-C64F-4467-AB5F-B464DDBB00D4}" type="presParOf" srcId="{C02D07A0-D98C-4039-A57E-547CA47EE5A8}" destId="{52996C28-DEDD-40A2-B4B6-77E1FC16FE9E}" srcOrd="6" destOrd="0" presId="urn:microsoft.com/office/officeart/2005/8/layout/defaul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82E92DB-9F6C-4F24-AE14-F180574F90A7}" type="doc">
      <dgm:prSet loTypeId="urn:microsoft.com/office/officeart/2005/8/layout/default" loCatId="list" qsTypeId="urn:microsoft.com/office/officeart/2005/8/quickstyle/simple3" qsCatId="simple" csTypeId="urn:microsoft.com/office/officeart/2005/8/colors/accent3_2" csCatId="accent3" phldr="1"/>
      <dgm:spPr/>
      <dgm:t>
        <a:bodyPr/>
        <a:lstStyle/>
        <a:p>
          <a:endParaRPr lang="en-US"/>
        </a:p>
      </dgm:t>
    </dgm:pt>
    <dgm:pt modelId="{684B31A2-75DF-418C-9CEA-9D8AB4490F22}">
      <dgm:prSet phldrT="[Text]" custT="1"/>
      <dgm:spPr/>
      <dgm:t>
        <a:bodyPr/>
        <a:lstStyle/>
        <a:p>
          <a:r>
            <a:rPr lang="en-US" sz="1400" b="1" dirty="0" smtClean="0"/>
            <a:t>The Speaker from Kinshasa, Congo </a:t>
          </a:r>
        </a:p>
        <a:p>
          <a:r>
            <a:rPr lang="en-US" sz="1400" dirty="0" smtClean="0"/>
            <a:t>said </a:t>
          </a:r>
          <a:r>
            <a:rPr lang="en-US" sz="1400" dirty="0" smtClean="0"/>
            <a:t>they once tried to hold an event on provincial level at home where due to </a:t>
          </a:r>
          <a:r>
            <a:rPr lang="en-US" sz="1400" dirty="0" err="1" smtClean="0"/>
            <a:t>disorganisation</a:t>
          </a:r>
          <a:r>
            <a:rPr lang="en-US" sz="1400" dirty="0" smtClean="0"/>
            <a:t> 26 people died on the first day. He was amazed at the </a:t>
          </a:r>
          <a:r>
            <a:rPr lang="en-US" sz="1400" dirty="0" err="1" smtClean="0"/>
            <a:t>organisation</a:t>
          </a:r>
          <a:r>
            <a:rPr lang="en-US" sz="1400" dirty="0" smtClean="0"/>
            <a:t> of </a:t>
          </a:r>
          <a:r>
            <a:rPr lang="en-US" sz="1400" dirty="0" err="1" smtClean="0"/>
            <a:t>Jalsa</a:t>
          </a:r>
          <a:r>
            <a:rPr lang="en-US" sz="1400" dirty="0" smtClean="0"/>
            <a:t> where no one even spoke in a raised tone and small children served drinking water most lovingly. Children usually like to have everything for themselves but </a:t>
          </a:r>
          <a:r>
            <a:rPr lang="en-US" sz="1400" b="0" u="sng" dirty="0" smtClean="0"/>
            <a:t>the </a:t>
          </a:r>
          <a:r>
            <a:rPr lang="en-US" sz="1400" b="0" u="sng" dirty="0" err="1" smtClean="0"/>
            <a:t>Jama’at</a:t>
          </a:r>
          <a:r>
            <a:rPr lang="en-US" sz="1400" b="0" u="sng" dirty="0" smtClean="0"/>
            <a:t> has thus trained its young children that they put the comfort of others first</a:t>
          </a:r>
          <a:r>
            <a:rPr lang="en-US" sz="1400" dirty="0" smtClean="0"/>
            <a:t>. </a:t>
          </a:r>
          <a:endParaRPr lang="en-US" sz="1400" dirty="0"/>
        </a:p>
      </dgm:t>
    </dgm:pt>
    <dgm:pt modelId="{2C00DFCA-F7A5-4FF6-8C17-E499F8C9F607}" type="parTrans" cxnId="{60CDBE34-8C50-4F38-8309-01BA867C055D}">
      <dgm:prSet/>
      <dgm:spPr/>
      <dgm:t>
        <a:bodyPr/>
        <a:lstStyle/>
        <a:p>
          <a:endParaRPr lang="en-US"/>
        </a:p>
      </dgm:t>
    </dgm:pt>
    <dgm:pt modelId="{4A7E442D-B538-420B-BE23-C26F02C7872C}" type="sibTrans" cxnId="{60CDBE34-8C50-4F38-8309-01BA867C055D}">
      <dgm:prSet/>
      <dgm:spPr/>
      <dgm:t>
        <a:bodyPr/>
        <a:lstStyle/>
        <a:p>
          <a:endParaRPr lang="en-US"/>
        </a:p>
      </dgm:t>
    </dgm:pt>
    <dgm:pt modelId="{1B055632-F51F-4695-8768-A970166230BD}">
      <dgm:prSet custT="1"/>
      <dgm:spPr/>
      <dgm:t>
        <a:bodyPr/>
        <a:lstStyle/>
        <a:p>
          <a:r>
            <a:rPr lang="en-US" sz="1400" b="1" dirty="0" smtClean="0"/>
            <a:t>The Foreign Minister of Benin </a:t>
          </a:r>
        </a:p>
        <a:p>
          <a:r>
            <a:rPr lang="en-US" sz="1400" dirty="0" smtClean="0"/>
            <a:t>said that he did not have the words to express praise for </a:t>
          </a:r>
          <a:r>
            <a:rPr lang="en-US" sz="1400" dirty="0" err="1" smtClean="0"/>
            <a:t>Jalsa</a:t>
          </a:r>
          <a:r>
            <a:rPr lang="en-US" sz="1400" dirty="0" smtClean="0"/>
            <a:t> </a:t>
          </a:r>
          <a:r>
            <a:rPr lang="en-US" sz="1400" dirty="0" err="1" smtClean="0"/>
            <a:t>organisation</a:t>
          </a:r>
          <a:r>
            <a:rPr lang="en-US" sz="1400" dirty="0" smtClean="0"/>
            <a:t>. ... he has seen the world and has experienced arrangements made by a </a:t>
          </a:r>
          <a:r>
            <a:rPr lang="en-US" sz="1400" u="sng" dirty="0" smtClean="0"/>
            <a:t>super powers like the USA but has never seen excellent arrangements like he saw at </a:t>
          </a:r>
          <a:r>
            <a:rPr lang="en-US" sz="1400" u="sng" dirty="0" err="1" smtClean="0"/>
            <a:t>Jalsa</a:t>
          </a:r>
          <a:r>
            <a:rPr lang="en-US" sz="1400" dirty="0" smtClean="0"/>
            <a:t>. </a:t>
          </a:r>
          <a:r>
            <a:rPr lang="en-US" sz="1400" u="sng" dirty="0" smtClean="0"/>
            <a:t>He said the secret behind the strength of the </a:t>
          </a:r>
          <a:r>
            <a:rPr lang="en-US" sz="1400" u="sng" dirty="0" err="1" smtClean="0"/>
            <a:t>Jama’at</a:t>
          </a:r>
          <a:r>
            <a:rPr lang="en-US" sz="1400" u="sng" dirty="0" smtClean="0"/>
            <a:t> was their </a:t>
          </a:r>
          <a:r>
            <a:rPr lang="en-US" sz="1400" u="sng" dirty="0" err="1" smtClean="0"/>
            <a:t>Khalifa</a:t>
          </a:r>
          <a:r>
            <a:rPr lang="en-US" sz="1400" dirty="0" smtClean="0"/>
            <a:t> and also said that today only </a:t>
          </a:r>
          <a:r>
            <a:rPr lang="en-US" sz="1400" dirty="0" err="1" smtClean="0"/>
            <a:t>Jama’at</a:t>
          </a:r>
          <a:r>
            <a:rPr lang="en-US" sz="1400" dirty="0" smtClean="0"/>
            <a:t> </a:t>
          </a:r>
          <a:r>
            <a:rPr lang="en-US" sz="1400" dirty="0" err="1" smtClean="0"/>
            <a:t>Ahmadiyya</a:t>
          </a:r>
          <a:r>
            <a:rPr lang="en-US" sz="1400" dirty="0" smtClean="0"/>
            <a:t> is working for peace and brotherhood!</a:t>
          </a:r>
          <a:endParaRPr lang="en-GB" sz="1400" dirty="0" smtClean="0"/>
        </a:p>
      </dgm:t>
    </dgm:pt>
    <dgm:pt modelId="{2E86482E-B332-4CEF-8BC3-EA46B95246F3}" type="parTrans" cxnId="{BF3B7875-F9B5-43F0-AFA9-7DC6C353A74D}">
      <dgm:prSet/>
      <dgm:spPr/>
      <dgm:t>
        <a:bodyPr/>
        <a:lstStyle/>
        <a:p>
          <a:endParaRPr lang="en-US"/>
        </a:p>
      </dgm:t>
    </dgm:pt>
    <dgm:pt modelId="{5057AA10-02EB-4E60-80FA-2AA664FCCC94}" type="sibTrans" cxnId="{BF3B7875-F9B5-43F0-AFA9-7DC6C353A74D}">
      <dgm:prSet/>
      <dgm:spPr/>
      <dgm:t>
        <a:bodyPr/>
        <a:lstStyle/>
        <a:p>
          <a:endParaRPr lang="en-US"/>
        </a:p>
      </dgm:t>
    </dgm:pt>
    <dgm:pt modelId="{CF8413D7-2274-4724-80D6-34D31A196B39}">
      <dgm:prSet custT="1"/>
      <dgm:spPr/>
      <dgm:t>
        <a:bodyPr/>
        <a:lstStyle/>
        <a:p>
          <a:r>
            <a:rPr lang="en-US" sz="1400" b="1" dirty="0" err="1" smtClean="0"/>
            <a:t>Defence</a:t>
          </a:r>
          <a:r>
            <a:rPr lang="en-US" sz="1400" b="1" dirty="0" smtClean="0"/>
            <a:t> Minister of Uganda</a:t>
          </a:r>
        </a:p>
        <a:p>
          <a:r>
            <a:rPr lang="en-US" sz="1400" b="1" dirty="0" smtClean="0"/>
            <a:t> </a:t>
          </a:r>
          <a:r>
            <a:rPr lang="en-US" sz="1400" dirty="0" smtClean="0"/>
            <a:t>said that it was not possible to express what he experienced at </a:t>
          </a:r>
          <a:r>
            <a:rPr lang="en-US" sz="1400" dirty="0" err="1" smtClean="0"/>
            <a:t>Jalsa</a:t>
          </a:r>
          <a:r>
            <a:rPr lang="en-US" sz="1400" dirty="0" smtClean="0"/>
            <a:t>. He saw the exhibition and also had </a:t>
          </a:r>
          <a:r>
            <a:rPr lang="en-US" sz="1400" dirty="0" err="1" smtClean="0"/>
            <a:t>mulaqat</a:t>
          </a:r>
          <a:r>
            <a:rPr lang="en-US" sz="1400" dirty="0" smtClean="0"/>
            <a:t> with </a:t>
          </a:r>
          <a:r>
            <a:rPr lang="en-US" sz="1400" dirty="0" err="1" smtClean="0"/>
            <a:t>Huzoor</a:t>
          </a:r>
          <a:r>
            <a:rPr lang="en-US" sz="1400" dirty="0" smtClean="0"/>
            <a:t> when he told </a:t>
          </a:r>
          <a:r>
            <a:rPr lang="en-US" sz="1400" dirty="0" err="1" smtClean="0"/>
            <a:t>Huzoor</a:t>
          </a:r>
          <a:r>
            <a:rPr lang="en-US" sz="1400" dirty="0" smtClean="0"/>
            <a:t> that only an army could bring about the discipline he saw at </a:t>
          </a:r>
          <a:r>
            <a:rPr lang="en-US" sz="1400" dirty="0" err="1" smtClean="0"/>
            <a:t>Jalsa</a:t>
          </a:r>
          <a:r>
            <a:rPr lang="en-US" sz="1400" dirty="0" smtClean="0"/>
            <a:t> </a:t>
          </a:r>
          <a:r>
            <a:rPr lang="en-US" sz="1400" dirty="0" err="1" smtClean="0"/>
            <a:t>Huzoor</a:t>
          </a:r>
          <a:r>
            <a:rPr lang="en-US" sz="1400" dirty="0" smtClean="0"/>
            <a:t> remarked that even his [Ugandan] army could not </a:t>
          </a:r>
          <a:r>
            <a:rPr lang="en-US" sz="1400" dirty="0" err="1" smtClean="0"/>
            <a:t>organise</a:t>
          </a:r>
          <a:r>
            <a:rPr lang="en-US" sz="1400" dirty="0" smtClean="0"/>
            <a:t> such discipline, he agreed!</a:t>
          </a:r>
          <a:endParaRPr lang="en-GB" sz="1400" dirty="0" smtClean="0"/>
        </a:p>
      </dgm:t>
    </dgm:pt>
    <dgm:pt modelId="{BD67AD2E-8181-4161-BB67-8E8D94907C11}" type="parTrans" cxnId="{261B854E-4F4E-4D14-945C-331ED22E444A}">
      <dgm:prSet/>
      <dgm:spPr/>
      <dgm:t>
        <a:bodyPr/>
        <a:lstStyle/>
        <a:p>
          <a:endParaRPr lang="en-US"/>
        </a:p>
      </dgm:t>
    </dgm:pt>
    <dgm:pt modelId="{CD5C8E62-E01D-4079-9B2F-231BA1F7F36B}" type="sibTrans" cxnId="{261B854E-4F4E-4D14-945C-331ED22E444A}">
      <dgm:prSet/>
      <dgm:spPr/>
      <dgm:t>
        <a:bodyPr/>
        <a:lstStyle/>
        <a:p>
          <a:endParaRPr lang="en-US"/>
        </a:p>
      </dgm:t>
    </dgm:pt>
    <dgm:pt modelId="{6CEA2164-690A-402B-968D-F48CA712717A}">
      <dgm:prSet custT="1"/>
      <dgm:spPr/>
      <dgm:t>
        <a:bodyPr/>
        <a:lstStyle/>
        <a:p>
          <a:r>
            <a:rPr lang="en-US" sz="1400" b="1" dirty="0" smtClean="0"/>
            <a:t>A guest from Greece </a:t>
          </a:r>
        </a:p>
        <a:p>
          <a:r>
            <a:rPr lang="en-US" sz="1400" dirty="0" smtClean="0"/>
            <a:t>who does Greek translation for the </a:t>
          </a:r>
          <a:r>
            <a:rPr lang="en-US" sz="1400" dirty="0" err="1" smtClean="0"/>
            <a:t>Jama’at</a:t>
          </a:r>
          <a:r>
            <a:rPr lang="en-US" sz="1400" dirty="0" smtClean="0"/>
            <a:t> sent an email saying that it was not a small matter to see such a large number of people gathered in such a peaceful way for the sake of love and peace and to pray. He said </a:t>
          </a:r>
          <a:r>
            <a:rPr lang="en-US" sz="1400" u="sng" dirty="0" err="1" smtClean="0"/>
            <a:t>Jama’at</a:t>
          </a:r>
          <a:r>
            <a:rPr lang="en-US" sz="1400" u="sng" dirty="0" smtClean="0"/>
            <a:t> </a:t>
          </a:r>
          <a:r>
            <a:rPr lang="en-US" sz="1400" u="sng" dirty="0" err="1" smtClean="0"/>
            <a:t>Ahmadiyya</a:t>
          </a:r>
          <a:r>
            <a:rPr lang="en-US" sz="1400" u="sng" dirty="0" smtClean="0"/>
            <a:t> does not simply give hand-outs to the underprivileged people in fact it helps them stand on their own feet through various projects and is most humble in spite of all its services</a:t>
          </a:r>
          <a:r>
            <a:rPr lang="en-US" sz="1400" dirty="0" smtClean="0"/>
            <a:t>. </a:t>
          </a:r>
          <a:endParaRPr lang="en-GB" sz="1400" u="sng" dirty="0" smtClean="0"/>
        </a:p>
      </dgm:t>
    </dgm:pt>
    <dgm:pt modelId="{8EBEE5F7-319A-4629-849B-ABA3EEAF478F}" type="parTrans" cxnId="{D49D15F0-B111-437C-9132-7DE403C4CB3A}">
      <dgm:prSet/>
      <dgm:spPr/>
      <dgm:t>
        <a:bodyPr/>
        <a:lstStyle/>
        <a:p>
          <a:endParaRPr lang="en-US"/>
        </a:p>
      </dgm:t>
    </dgm:pt>
    <dgm:pt modelId="{37D23567-ACAC-4BDC-8A82-4C661EAE97AF}" type="sibTrans" cxnId="{D49D15F0-B111-437C-9132-7DE403C4CB3A}">
      <dgm:prSet/>
      <dgm:spPr/>
      <dgm:t>
        <a:bodyPr/>
        <a:lstStyle/>
        <a:p>
          <a:endParaRPr lang="en-US"/>
        </a:p>
      </dgm:t>
    </dgm:pt>
    <dgm:pt modelId="{142C7650-EBFE-44CA-B627-DA42D7DF1B98}">
      <dgm:prSet custT="1"/>
      <dgm:spPr/>
      <dgm:t>
        <a:bodyPr/>
        <a:lstStyle/>
        <a:p>
          <a:r>
            <a:rPr lang="en-US" sz="1400" b="1" dirty="0" smtClean="0"/>
            <a:t>A television director from Nigeria</a:t>
          </a:r>
          <a:endParaRPr lang="en-US" sz="1400" dirty="0" smtClean="0"/>
        </a:p>
        <a:p>
          <a:r>
            <a:rPr lang="en-US" sz="1400" dirty="0" smtClean="0"/>
            <a:t>said </a:t>
          </a:r>
          <a:r>
            <a:rPr lang="en-US" sz="1400" dirty="0" smtClean="0"/>
            <a:t>that all the arrangements at </a:t>
          </a:r>
          <a:r>
            <a:rPr lang="en-US" sz="1400" dirty="0" err="1" smtClean="0"/>
            <a:t>Jalsa</a:t>
          </a:r>
          <a:r>
            <a:rPr lang="en-US" sz="1400" dirty="0" smtClean="0"/>
            <a:t> were of international standard and the speeches were excellent. The </a:t>
          </a:r>
          <a:r>
            <a:rPr lang="en-US" sz="1400" dirty="0" err="1" smtClean="0"/>
            <a:t>Bai’at</a:t>
          </a:r>
          <a:r>
            <a:rPr lang="en-US" sz="1400" dirty="0" smtClean="0"/>
            <a:t> ceremony left a deep impression on him. He said he felt very emotional in the presence of </a:t>
          </a:r>
          <a:r>
            <a:rPr lang="en-US" sz="1400" dirty="0" err="1" smtClean="0"/>
            <a:t>Hazrat</a:t>
          </a:r>
          <a:r>
            <a:rPr lang="en-US" sz="1400" dirty="0" smtClean="0"/>
            <a:t> </a:t>
          </a:r>
          <a:r>
            <a:rPr lang="en-US" sz="1400" dirty="0" err="1" smtClean="0"/>
            <a:t>Khalifatul</a:t>
          </a:r>
          <a:r>
            <a:rPr lang="en-US" sz="1400" dirty="0" smtClean="0"/>
            <a:t> </a:t>
          </a:r>
          <a:r>
            <a:rPr lang="en-US" sz="1400" dirty="0" err="1" smtClean="0"/>
            <a:t>Masih</a:t>
          </a:r>
          <a:r>
            <a:rPr lang="en-US" sz="1400" dirty="0" smtClean="0"/>
            <a:t> because he could see how all </a:t>
          </a:r>
          <a:r>
            <a:rPr lang="en-US" sz="1400" dirty="0" err="1" smtClean="0"/>
            <a:t>Ahmadis</a:t>
          </a:r>
          <a:r>
            <a:rPr lang="en-US" sz="1400" dirty="0" smtClean="0"/>
            <a:t> submitted before their </a:t>
          </a:r>
          <a:r>
            <a:rPr lang="en-US" sz="1400" dirty="0" err="1" smtClean="0"/>
            <a:t>Khalifa</a:t>
          </a:r>
          <a:r>
            <a:rPr lang="en-US" sz="1400" dirty="0" smtClean="0"/>
            <a:t>. ..he said on return home he will tell others that this what all Muslims need to adopt.</a:t>
          </a:r>
          <a:endParaRPr lang="en-US" sz="1400" dirty="0"/>
        </a:p>
      </dgm:t>
    </dgm:pt>
    <dgm:pt modelId="{30C3C203-0487-4815-A3F7-15590B5FBB89}" type="parTrans" cxnId="{A4D0CACA-3987-4297-B43E-8EBDF40852D8}">
      <dgm:prSet/>
      <dgm:spPr/>
      <dgm:t>
        <a:bodyPr/>
        <a:lstStyle/>
        <a:p>
          <a:endParaRPr lang="en-US"/>
        </a:p>
      </dgm:t>
    </dgm:pt>
    <dgm:pt modelId="{469D1DCD-9D33-4A42-A5D2-5B4D239C0669}" type="sibTrans" cxnId="{A4D0CACA-3987-4297-B43E-8EBDF40852D8}">
      <dgm:prSet/>
      <dgm:spPr/>
      <dgm:t>
        <a:bodyPr/>
        <a:lstStyle/>
        <a:p>
          <a:endParaRPr lang="en-US"/>
        </a:p>
      </dgm:t>
    </dgm:pt>
    <dgm:pt modelId="{2D473D25-E8E4-4943-A037-0A5F3D230F42}" type="pres">
      <dgm:prSet presAssocID="{282E92DB-9F6C-4F24-AE14-F180574F90A7}" presName="diagram" presStyleCnt="0">
        <dgm:presLayoutVars>
          <dgm:dir/>
          <dgm:resizeHandles val="exact"/>
        </dgm:presLayoutVars>
      </dgm:prSet>
      <dgm:spPr/>
      <dgm:t>
        <a:bodyPr/>
        <a:lstStyle/>
        <a:p>
          <a:endParaRPr lang="en-US"/>
        </a:p>
      </dgm:t>
    </dgm:pt>
    <dgm:pt modelId="{8A6882C2-BC98-4547-BFDC-0BAAB42BD382}" type="pres">
      <dgm:prSet presAssocID="{684B31A2-75DF-418C-9CEA-9D8AB4490F22}" presName="node" presStyleLbl="node1" presStyleIdx="0" presStyleCnt="5" custScaleX="119592" custScaleY="285838" custLinFactNeighborX="7448" custLinFactNeighborY="13704">
        <dgm:presLayoutVars>
          <dgm:bulletEnabled val="1"/>
        </dgm:presLayoutVars>
      </dgm:prSet>
      <dgm:spPr/>
      <dgm:t>
        <a:bodyPr/>
        <a:lstStyle/>
        <a:p>
          <a:endParaRPr lang="en-US"/>
        </a:p>
      </dgm:t>
    </dgm:pt>
    <dgm:pt modelId="{96F22455-E498-42C1-A08E-52C480842AE5}" type="pres">
      <dgm:prSet presAssocID="{4A7E442D-B538-420B-BE23-C26F02C7872C}" presName="sibTrans" presStyleCnt="0"/>
      <dgm:spPr/>
    </dgm:pt>
    <dgm:pt modelId="{EF545E80-F0E2-42EF-A854-777D72206D5E}" type="pres">
      <dgm:prSet presAssocID="{1B055632-F51F-4695-8768-A970166230BD}" presName="node" presStyleLbl="node1" presStyleIdx="1" presStyleCnt="5" custScaleX="114977" custScaleY="268918" custLinFactNeighborX="3496" custLinFactNeighborY="-1952">
        <dgm:presLayoutVars>
          <dgm:bulletEnabled val="1"/>
        </dgm:presLayoutVars>
      </dgm:prSet>
      <dgm:spPr/>
      <dgm:t>
        <a:bodyPr/>
        <a:lstStyle/>
        <a:p>
          <a:endParaRPr lang="en-US"/>
        </a:p>
      </dgm:t>
    </dgm:pt>
    <dgm:pt modelId="{E38A4362-928C-426A-8AE8-3E8BD57B8405}" type="pres">
      <dgm:prSet presAssocID="{5057AA10-02EB-4E60-80FA-2AA664FCCC94}" presName="sibTrans" presStyleCnt="0"/>
      <dgm:spPr/>
    </dgm:pt>
    <dgm:pt modelId="{BFFBB084-6035-4FD6-9A06-F5E2407A0243}" type="pres">
      <dgm:prSet presAssocID="{CF8413D7-2274-4724-80D6-34D31A196B39}" presName="node" presStyleLbl="node1" presStyleIdx="2" presStyleCnt="5" custScaleY="252848" custLinFactNeighborX="1501" custLinFactNeighborY="-13133">
        <dgm:presLayoutVars>
          <dgm:bulletEnabled val="1"/>
        </dgm:presLayoutVars>
      </dgm:prSet>
      <dgm:spPr/>
      <dgm:t>
        <a:bodyPr/>
        <a:lstStyle/>
        <a:p>
          <a:endParaRPr lang="en-US"/>
        </a:p>
      </dgm:t>
    </dgm:pt>
    <dgm:pt modelId="{7662778A-4C96-408F-A4B5-EF1BD7EA4E04}" type="pres">
      <dgm:prSet presAssocID="{CD5C8E62-E01D-4079-9B2F-231BA1F7F36B}" presName="sibTrans" presStyleCnt="0"/>
      <dgm:spPr/>
    </dgm:pt>
    <dgm:pt modelId="{F8426E9D-5151-49E3-AF40-1FD3AFCA5006}" type="pres">
      <dgm:prSet presAssocID="{6CEA2164-690A-402B-968D-F48CA712717A}" presName="node" presStyleLbl="node1" presStyleIdx="3" presStyleCnt="5" custScaleX="181627" custScaleY="173835" custLinFactNeighborX="-7686" custLinFactNeighborY="-3484">
        <dgm:presLayoutVars>
          <dgm:bulletEnabled val="1"/>
        </dgm:presLayoutVars>
      </dgm:prSet>
      <dgm:spPr/>
      <dgm:t>
        <a:bodyPr/>
        <a:lstStyle/>
        <a:p>
          <a:endParaRPr lang="en-US"/>
        </a:p>
      </dgm:t>
    </dgm:pt>
    <dgm:pt modelId="{986DBECF-2689-43B5-8720-7D1033B6A034}" type="pres">
      <dgm:prSet presAssocID="{37D23567-ACAC-4BDC-8A82-4C661EAE97AF}" presName="sibTrans" presStyleCnt="0"/>
      <dgm:spPr/>
    </dgm:pt>
    <dgm:pt modelId="{50E43D03-D145-4F6E-878B-CEC374F0C1C9}" type="pres">
      <dgm:prSet presAssocID="{142C7650-EBFE-44CA-B627-DA42D7DF1B98}" presName="node" presStyleLbl="node1" presStyleIdx="4" presStyleCnt="5" custScaleX="127358" custScaleY="267563">
        <dgm:presLayoutVars>
          <dgm:bulletEnabled val="1"/>
        </dgm:presLayoutVars>
      </dgm:prSet>
      <dgm:spPr/>
      <dgm:t>
        <a:bodyPr/>
        <a:lstStyle/>
        <a:p>
          <a:endParaRPr lang="en-US"/>
        </a:p>
      </dgm:t>
    </dgm:pt>
  </dgm:ptLst>
  <dgm:cxnLst>
    <dgm:cxn modelId="{A4D0CACA-3987-4297-B43E-8EBDF40852D8}" srcId="{282E92DB-9F6C-4F24-AE14-F180574F90A7}" destId="{142C7650-EBFE-44CA-B627-DA42D7DF1B98}" srcOrd="4" destOrd="0" parTransId="{30C3C203-0487-4815-A3F7-15590B5FBB89}" sibTransId="{469D1DCD-9D33-4A42-A5D2-5B4D239C0669}"/>
    <dgm:cxn modelId="{BF3B7875-F9B5-43F0-AFA9-7DC6C353A74D}" srcId="{282E92DB-9F6C-4F24-AE14-F180574F90A7}" destId="{1B055632-F51F-4695-8768-A970166230BD}" srcOrd="1" destOrd="0" parTransId="{2E86482E-B332-4CEF-8BC3-EA46B95246F3}" sibTransId="{5057AA10-02EB-4E60-80FA-2AA664FCCC94}"/>
    <dgm:cxn modelId="{C31CCDDA-4B3B-484D-8EC2-4D4703394601}" type="presOf" srcId="{282E92DB-9F6C-4F24-AE14-F180574F90A7}" destId="{2D473D25-E8E4-4943-A037-0A5F3D230F42}" srcOrd="0" destOrd="0" presId="urn:microsoft.com/office/officeart/2005/8/layout/default"/>
    <dgm:cxn modelId="{491DD241-C8AB-4D36-8983-63A8593201E9}" type="presOf" srcId="{684B31A2-75DF-418C-9CEA-9D8AB4490F22}" destId="{8A6882C2-BC98-4547-BFDC-0BAAB42BD382}" srcOrd="0" destOrd="0" presId="urn:microsoft.com/office/officeart/2005/8/layout/default"/>
    <dgm:cxn modelId="{4A79E1B3-198E-4579-8022-5ED14CB60533}" type="presOf" srcId="{CF8413D7-2274-4724-80D6-34D31A196B39}" destId="{BFFBB084-6035-4FD6-9A06-F5E2407A0243}" srcOrd="0" destOrd="0" presId="urn:microsoft.com/office/officeart/2005/8/layout/default"/>
    <dgm:cxn modelId="{BEA1E4C5-E6B7-4F2C-AC8F-44BA6B385096}" type="presOf" srcId="{1B055632-F51F-4695-8768-A970166230BD}" destId="{EF545E80-F0E2-42EF-A854-777D72206D5E}" srcOrd="0" destOrd="0" presId="urn:microsoft.com/office/officeart/2005/8/layout/default"/>
    <dgm:cxn modelId="{D49D15F0-B111-437C-9132-7DE403C4CB3A}" srcId="{282E92DB-9F6C-4F24-AE14-F180574F90A7}" destId="{6CEA2164-690A-402B-968D-F48CA712717A}" srcOrd="3" destOrd="0" parTransId="{8EBEE5F7-319A-4629-849B-ABA3EEAF478F}" sibTransId="{37D23567-ACAC-4BDC-8A82-4C661EAE97AF}"/>
    <dgm:cxn modelId="{85A10ABE-1B6C-4D90-B0A2-6B2F290EA1A8}" type="presOf" srcId="{142C7650-EBFE-44CA-B627-DA42D7DF1B98}" destId="{50E43D03-D145-4F6E-878B-CEC374F0C1C9}" srcOrd="0" destOrd="0" presId="urn:microsoft.com/office/officeart/2005/8/layout/default"/>
    <dgm:cxn modelId="{801B4FAE-5862-4152-B111-D0FB16BAA79C}" type="presOf" srcId="{6CEA2164-690A-402B-968D-F48CA712717A}" destId="{F8426E9D-5151-49E3-AF40-1FD3AFCA5006}" srcOrd="0" destOrd="0" presId="urn:microsoft.com/office/officeart/2005/8/layout/default"/>
    <dgm:cxn modelId="{261B854E-4F4E-4D14-945C-331ED22E444A}" srcId="{282E92DB-9F6C-4F24-AE14-F180574F90A7}" destId="{CF8413D7-2274-4724-80D6-34D31A196B39}" srcOrd="2" destOrd="0" parTransId="{BD67AD2E-8181-4161-BB67-8E8D94907C11}" sibTransId="{CD5C8E62-E01D-4079-9B2F-231BA1F7F36B}"/>
    <dgm:cxn modelId="{60CDBE34-8C50-4F38-8309-01BA867C055D}" srcId="{282E92DB-9F6C-4F24-AE14-F180574F90A7}" destId="{684B31A2-75DF-418C-9CEA-9D8AB4490F22}" srcOrd="0" destOrd="0" parTransId="{2C00DFCA-F7A5-4FF6-8C17-E499F8C9F607}" sibTransId="{4A7E442D-B538-420B-BE23-C26F02C7872C}"/>
    <dgm:cxn modelId="{517EE3A0-EFEC-4CD9-B20F-0F9253F305FB}" type="presParOf" srcId="{2D473D25-E8E4-4943-A037-0A5F3D230F42}" destId="{8A6882C2-BC98-4547-BFDC-0BAAB42BD382}" srcOrd="0" destOrd="0" presId="urn:microsoft.com/office/officeart/2005/8/layout/default"/>
    <dgm:cxn modelId="{1D6C3762-EEAD-4A0B-AE82-73BB3F04DED3}" type="presParOf" srcId="{2D473D25-E8E4-4943-A037-0A5F3D230F42}" destId="{96F22455-E498-42C1-A08E-52C480842AE5}" srcOrd="1" destOrd="0" presId="urn:microsoft.com/office/officeart/2005/8/layout/default"/>
    <dgm:cxn modelId="{2C30706E-B777-43F5-9F36-FEF4A90B6251}" type="presParOf" srcId="{2D473D25-E8E4-4943-A037-0A5F3D230F42}" destId="{EF545E80-F0E2-42EF-A854-777D72206D5E}" srcOrd="2" destOrd="0" presId="urn:microsoft.com/office/officeart/2005/8/layout/default"/>
    <dgm:cxn modelId="{193C7733-3086-4C7B-9357-94B5217E4CF0}" type="presParOf" srcId="{2D473D25-E8E4-4943-A037-0A5F3D230F42}" destId="{E38A4362-928C-426A-8AE8-3E8BD57B8405}" srcOrd="3" destOrd="0" presId="urn:microsoft.com/office/officeart/2005/8/layout/default"/>
    <dgm:cxn modelId="{7DA58D70-3642-449C-90BE-3AC81E457BB4}" type="presParOf" srcId="{2D473D25-E8E4-4943-A037-0A5F3D230F42}" destId="{BFFBB084-6035-4FD6-9A06-F5E2407A0243}" srcOrd="4" destOrd="0" presId="urn:microsoft.com/office/officeart/2005/8/layout/default"/>
    <dgm:cxn modelId="{72D4A4BF-5C91-4A30-9E51-18AB46B4D505}" type="presParOf" srcId="{2D473D25-E8E4-4943-A037-0A5F3D230F42}" destId="{7662778A-4C96-408F-A4B5-EF1BD7EA4E04}" srcOrd="5" destOrd="0" presId="urn:microsoft.com/office/officeart/2005/8/layout/default"/>
    <dgm:cxn modelId="{3033E38E-5ADB-4C20-910D-A30CC79B0906}" type="presParOf" srcId="{2D473D25-E8E4-4943-A037-0A5F3D230F42}" destId="{F8426E9D-5151-49E3-AF40-1FD3AFCA5006}" srcOrd="6" destOrd="0" presId="urn:microsoft.com/office/officeart/2005/8/layout/default"/>
    <dgm:cxn modelId="{F967D620-0654-4B15-88DF-1AB851D2930A}" type="presParOf" srcId="{2D473D25-E8E4-4943-A037-0A5F3D230F42}" destId="{986DBECF-2689-43B5-8720-7D1033B6A034}" srcOrd="7" destOrd="0" presId="urn:microsoft.com/office/officeart/2005/8/layout/default"/>
    <dgm:cxn modelId="{5D521AEF-95F1-4228-A289-3BA4B0C991A1}" type="presParOf" srcId="{2D473D25-E8E4-4943-A037-0A5F3D230F42}" destId="{50E43D03-D145-4F6E-878B-CEC374F0C1C9}" srcOrd="8" destOrd="0" presId="urn:microsoft.com/office/officeart/2005/8/layout/defaul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E95CF8C-C7BC-43A6-BDD6-FDFD8D275126}" type="doc">
      <dgm:prSet loTypeId="urn:microsoft.com/office/officeart/2005/8/layout/default" loCatId="list" qsTypeId="urn:microsoft.com/office/officeart/2005/8/quickstyle/simple1" qsCatId="simple" csTypeId="urn:microsoft.com/office/officeart/2005/8/colors/accent2_1" csCatId="accent2" phldr="1"/>
      <dgm:spPr/>
      <dgm:t>
        <a:bodyPr/>
        <a:lstStyle/>
        <a:p>
          <a:endParaRPr lang="en-US"/>
        </a:p>
      </dgm:t>
    </dgm:pt>
    <dgm:pt modelId="{AEC1D3CC-A628-4F03-AAD4-D05D1250D5E6}">
      <dgm:prSet phldrT="[Text]" custT="1"/>
      <dgm:spPr/>
      <dgm:t>
        <a:bodyPr/>
        <a:lstStyle/>
        <a:p>
          <a:r>
            <a:rPr lang="en-US" sz="1400" dirty="0" smtClean="0"/>
            <a:t>A friend from the Philippines who took </a:t>
          </a:r>
          <a:r>
            <a:rPr lang="en-US" sz="1400" dirty="0" err="1" smtClean="0"/>
            <a:t>Bai’at</a:t>
          </a:r>
          <a:r>
            <a:rPr lang="en-US" sz="1400" dirty="0" smtClean="0"/>
            <a:t> last year came to </a:t>
          </a:r>
          <a:r>
            <a:rPr lang="en-US" sz="1400" dirty="0" err="1" smtClean="0"/>
            <a:t>Jalsa</a:t>
          </a:r>
          <a:r>
            <a:rPr lang="en-US" sz="1400" dirty="0" smtClean="0"/>
            <a:t>. He said he had found what he was looking for by attending </a:t>
          </a:r>
          <a:r>
            <a:rPr lang="en-US" sz="1400" dirty="0" err="1" smtClean="0"/>
            <a:t>Jalsa</a:t>
          </a:r>
          <a:r>
            <a:rPr lang="en-US" sz="1400" dirty="0" smtClean="0"/>
            <a:t>. God willing he now aims to spend the rest of his life as an </a:t>
          </a:r>
          <a:r>
            <a:rPr lang="en-US" sz="1400" dirty="0" err="1" smtClean="0"/>
            <a:t>Ahmadi</a:t>
          </a:r>
          <a:r>
            <a:rPr lang="en-US" sz="1400" dirty="0" smtClean="0"/>
            <a:t> Muslim. He felt the loving enthusiasm of the volunteer workers at </a:t>
          </a:r>
          <a:r>
            <a:rPr lang="en-US" sz="1400" dirty="0" err="1" smtClean="0"/>
            <a:t>Jalsa</a:t>
          </a:r>
          <a:r>
            <a:rPr lang="en-US" sz="1400" dirty="0" smtClean="0"/>
            <a:t> was commendable</a:t>
          </a:r>
          <a:r>
            <a:rPr lang="en-US" sz="1400" u="sng" dirty="0" smtClean="0"/>
            <a:t>. He saw them work from morning till night and this wondrous experience won his heart over.</a:t>
          </a:r>
          <a:endParaRPr lang="en-US" sz="1400" u="sng" dirty="0"/>
        </a:p>
      </dgm:t>
    </dgm:pt>
    <dgm:pt modelId="{D6562D9A-ED93-480F-8000-002C0D0D0CA6}" type="parTrans" cxnId="{8242D39C-3EC3-43E6-9B60-571F34F0DFDD}">
      <dgm:prSet/>
      <dgm:spPr/>
      <dgm:t>
        <a:bodyPr/>
        <a:lstStyle/>
        <a:p>
          <a:endParaRPr lang="en-US"/>
        </a:p>
      </dgm:t>
    </dgm:pt>
    <dgm:pt modelId="{8D8BDBB2-2EFE-4492-A344-7188E0E60C5A}" type="sibTrans" cxnId="{8242D39C-3EC3-43E6-9B60-571F34F0DFDD}">
      <dgm:prSet/>
      <dgm:spPr/>
      <dgm:t>
        <a:bodyPr/>
        <a:lstStyle/>
        <a:p>
          <a:endParaRPr lang="en-US"/>
        </a:p>
      </dgm:t>
    </dgm:pt>
    <dgm:pt modelId="{CCE4A259-8A27-40AC-8832-DD1125B217BE}">
      <dgm:prSet phldrT="[Text]" custT="1"/>
      <dgm:spPr/>
      <dgm:t>
        <a:bodyPr/>
        <a:lstStyle/>
        <a:p>
          <a:r>
            <a:rPr lang="en-US" sz="1400" dirty="0" smtClean="0"/>
            <a:t>A friend from Mali who took </a:t>
          </a:r>
          <a:r>
            <a:rPr lang="en-US" sz="1400" dirty="0" err="1" smtClean="0"/>
            <a:t>Bai’at</a:t>
          </a:r>
          <a:r>
            <a:rPr lang="en-US" sz="1400" dirty="0" smtClean="0"/>
            <a:t> </a:t>
          </a:r>
          <a:r>
            <a:rPr lang="en-US" sz="1400" dirty="0" err="1" smtClean="0"/>
            <a:t>Jalsa</a:t>
          </a:r>
          <a:r>
            <a:rPr lang="en-US" sz="1400" dirty="0" smtClean="0"/>
            <a:t> said that the feelings he experienced during </a:t>
          </a:r>
          <a:r>
            <a:rPr lang="en-US" sz="1400" dirty="0" err="1" smtClean="0"/>
            <a:t>Jalsa</a:t>
          </a:r>
          <a:r>
            <a:rPr lang="en-US" sz="1400" dirty="0" smtClean="0"/>
            <a:t> were feelings he had never before felt in his life. </a:t>
          </a:r>
          <a:r>
            <a:rPr lang="en-US" sz="1400" u="sng" dirty="0" smtClean="0"/>
            <a:t>He felt even if our opponents tried their level best they could not </a:t>
          </a:r>
          <a:r>
            <a:rPr lang="en-US" sz="1400" u="sng" dirty="0" err="1" smtClean="0"/>
            <a:t>organise</a:t>
          </a:r>
          <a:r>
            <a:rPr lang="en-US" sz="1400" u="sng" dirty="0" smtClean="0"/>
            <a:t> even a fraction of an event like </a:t>
          </a:r>
          <a:r>
            <a:rPr lang="en-US" sz="1400" u="sng" dirty="0" err="1" smtClean="0"/>
            <a:t>Jalsa</a:t>
          </a:r>
          <a:r>
            <a:rPr lang="en-US" sz="1400" u="sng" dirty="0" smtClean="0"/>
            <a:t> </a:t>
          </a:r>
          <a:r>
            <a:rPr lang="en-US" sz="1400" u="sng" dirty="0" err="1" smtClean="0"/>
            <a:t>Salana</a:t>
          </a:r>
          <a:r>
            <a:rPr lang="en-US" sz="1400" u="sng" dirty="0" smtClean="0"/>
            <a:t>.</a:t>
          </a:r>
          <a:r>
            <a:rPr lang="en-US" sz="1400" dirty="0" smtClean="0"/>
            <a:t> He added that even a great power like the UNO could not manage to </a:t>
          </a:r>
          <a:r>
            <a:rPr lang="en-US" sz="1400" dirty="0" err="1" smtClean="0"/>
            <a:t>organise</a:t>
          </a:r>
          <a:r>
            <a:rPr lang="en-US" sz="1400" dirty="0" smtClean="0"/>
            <a:t> an event like </a:t>
          </a:r>
          <a:r>
            <a:rPr lang="en-US" sz="1400" dirty="0" err="1" smtClean="0"/>
            <a:t>Jalsa</a:t>
          </a:r>
          <a:r>
            <a:rPr lang="en-US" sz="1400" dirty="0" smtClean="0"/>
            <a:t>.</a:t>
          </a:r>
          <a:endParaRPr lang="en-US" sz="1400" dirty="0"/>
        </a:p>
      </dgm:t>
    </dgm:pt>
    <dgm:pt modelId="{283CCB4F-54DE-42D5-A020-12978980E773}" type="parTrans" cxnId="{68C3E203-B51D-4247-8297-681F66483F01}">
      <dgm:prSet/>
      <dgm:spPr/>
      <dgm:t>
        <a:bodyPr/>
        <a:lstStyle/>
        <a:p>
          <a:endParaRPr lang="en-US"/>
        </a:p>
      </dgm:t>
    </dgm:pt>
    <dgm:pt modelId="{9E9181AE-8471-4A90-B6DC-E0F2D1F7A6E9}" type="sibTrans" cxnId="{68C3E203-B51D-4247-8297-681F66483F01}">
      <dgm:prSet/>
      <dgm:spPr/>
      <dgm:t>
        <a:bodyPr/>
        <a:lstStyle/>
        <a:p>
          <a:endParaRPr lang="en-US"/>
        </a:p>
      </dgm:t>
    </dgm:pt>
    <dgm:pt modelId="{D0FE2ACD-B35F-4D54-ACBC-70DDC9BD0190}">
      <dgm:prSet phldrT="[Text]" custT="1"/>
      <dgm:spPr/>
      <dgm:t>
        <a:bodyPr/>
        <a:lstStyle/>
        <a:p>
          <a:r>
            <a:rPr lang="en-US" sz="1400" dirty="0" smtClean="0"/>
            <a:t>A friend from Kazakhstan said that he had been to </a:t>
          </a:r>
          <a:r>
            <a:rPr lang="en-US" sz="1400" dirty="0" err="1" smtClean="0"/>
            <a:t>Jalsa</a:t>
          </a:r>
          <a:r>
            <a:rPr lang="en-US" sz="1400" dirty="0" smtClean="0"/>
            <a:t> many times before but it was his first experience to stay at the </a:t>
          </a:r>
          <a:r>
            <a:rPr lang="en-US" sz="1400" dirty="0" err="1" smtClean="0"/>
            <a:t>Jamia</a:t>
          </a:r>
          <a:r>
            <a:rPr lang="en-US" sz="1400" dirty="0" smtClean="0"/>
            <a:t>. He commended the arrangement to accommodate people from different countries in one place as it promotes to forge strong connections. Most of all this facilitates offering congregational </a:t>
          </a:r>
          <a:r>
            <a:rPr lang="en-US" sz="1400" dirty="0" err="1" smtClean="0"/>
            <a:t>Salat</a:t>
          </a:r>
          <a:r>
            <a:rPr lang="en-US" sz="1400" dirty="0" smtClean="0"/>
            <a:t> in great numbers. </a:t>
          </a:r>
          <a:r>
            <a:rPr lang="en-US" sz="1400" u="sng" dirty="0" smtClean="0"/>
            <a:t>He said this was quite important for him as back home they are not able to offer congregational </a:t>
          </a:r>
          <a:r>
            <a:rPr lang="en-US" sz="1400" u="sng" dirty="0" err="1" smtClean="0"/>
            <a:t>Salat</a:t>
          </a:r>
          <a:r>
            <a:rPr lang="en-US" sz="1400" u="sng" dirty="0" smtClean="0"/>
            <a:t> in large numbers.</a:t>
          </a:r>
          <a:endParaRPr lang="en-US" sz="1400" u="sng" dirty="0"/>
        </a:p>
      </dgm:t>
    </dgm:pt>
    <dgm:pt modelId="{7ED21190-3603-4854-AC0E-BCEA4C143CCB}" type="parTrans" cxnId="{FD5089D0-A772-4E6B-9587-6CE950A6A2C7}">
      <dgm:prSet/>
      <dgm:spPr/>
      <dgm:t>
        <a:bodyPr/>
        <a:lstStyle/>
        <a:p>
          <a:endParaRPr lang="en-US"/>
        </a:p>
      </dgm:t>
    </dgm:pt>
    <dgm:pt modelId="{3B4A53CC-3018-48A0-A82A-EC0F398A01D6}" type="sibTrans" cxnId="{FD5089D0-A772-4E6B-9587-6CE950A6A2C7}">
      <dgm:prSet/>
      <dgm:spPr/>
      <dgm:t>
        <a:bodyPr/>
        <a:lstStyle/>
        <a:p>
          <a:endParaRPr lang="en-US"/>
        </a:p>
      </dgm:t>
    </dgm:pt>
    <dgm:pt modelId="{47EE3DF8-16C5-4203-A7F5-0D3DF6DE8985}">
      <dgm:prSet phldrT="[Text]" custT="1"/>
      <dgm:spPr/>
      <dgm:t>
        <a:bodyPr/>
        <a:lstStyle/>
        <a:p>
          <a:r>
            <a:rPr lang="en-US" sz="1400" u="sng" dirty="0" smtClean="0"/>
            <a:t>A Christian friend wrote from Sierra Leone that watching the live proceeding was very blessed, </a:t>
          </a:r>
          <a:r>
            <a:rPr lang="en-US" sz="1400" dirty="0" smtClean="0"/>
            <a:t>another person wrote that they invited their </a:t>
          </a:r>
          <a:r>
            <a:rPr lang="en-US" sz="1400" dirty="0" err="1" smtClean="0"/>
            <a:t>neighbour</a:t>
          </a:r>
          <a:r>
            <a:rPr lang="en-US" sz="1400" dirty="0" smtClean="0"/>
            <a:t> over to watch </a:t>
          </a:r>
          <a:r>
            <a:rPr lang="en-US" sz="1400" dirty="0" err="1" smtClean="0"/>
            <a:t>Jalsa</a:t>
          </a:r>
          <a:r>
            <a:rPr lang="en-US" sz="1400" dirty="0" smtClean="0"/>
            <a:t> proceedings, another comment said what a magnificent </a:t>
          </a:r>
          <a:r>
            <a:rPr lang="en-US" sz="1400" dirty="0" err="1" smtClean="0"/>
            <a:t>Jalsa</a:t>
          </a:r>
          <a:r>
            <a:rPr lang="en-US" sz="1400" dirty="0" smtClean="0"/>
            <a:t> it was and many said that </a:t>
          </a:r>
          <a:r>
            <a:rPr lang="en-US" sz="1400" dirty="0" err="1" smtClean="0"/>
            <a:t>Jalsa</a:t>
          </a:r>
          <a:r>
            <a:rPr lang="en-US" sz="1400" dirty="0" smtClean="0"/>
            <a:t> broadcast had been very well-received by non-</a:t>
          </a:r>
          <a:r>
            <a:rPr lang="en-US" sz="1400" dirty="0" err="1" smtClean="0"/>
            <a:t>Ahmadis</a:t>
          </a:r>
          <a:r>
            <a:rPr lang="en-US" sz="1400" dirty="0" smtClean="0"/>
            <a:t>.</a:t>
          </a:r>
          <a:endParaRPr lang="en-US" sz="1400" dirty="0"/>
        </a:p>
      </dgm:t>
    </dgm:pt>
    <dgm:pt modelId="{ACE3F833-B697-40DA-861B-B612A2FDAE3F}" type="parTrans" cxnId="{7E13EB52-B856-4775-9BD7-714363F9AAD6}">
      <dgm:prSet/>
      <dgm:spPr/>
      <dgm:t>
        <a:bodyPr/>
        <a:lstStyle/>
        <a:p>
          <a:endParaRPr lang="en-US"/>
        </a:p>
      </dgm:t>
    </dgm:pt>
    <dgm:pt modelId="{A5E2265E-E848-4165-B0F2-2FA50077410A}" type="sibTrans" cxnId="{7E13EB52-B856-4775-9BD7-714363F9AAD6}">
      <dgm:prSet/>
      <dgm:spPr/>
      <dgm:t>
        <a:bodyPr/>
        <a:lstStyle/>
        <a:p>
          <a:endParaRPr lang="en-US"/>
        </a:p>
      </dgm:t>
    </dgm:pt>
    <dgm:pt modelId="{C02D07A0-D98C-4039-A57E-547CA47EE5A8}" type="pres">
      <dgm:prSet presAssocID="{9E95CF8C-C7BC-43A6-BDD6-FDFD8D275126}" presName="diagram" presStyleCnt="0">
        <dgm:presLayoutVars>
          <dgm:dir/>
          <dgm:resizeHandles val="exact"/>
        </dgm:presLayoutVars>
      </dgm:prSet>
      <dgm:spPr/>
      <dgm:t>
        <a:bodyPr/>
        <a:lstStyle/>
        <a:p>
          <a:endParaRPr lang="en-US"/>
        </a:p>
      </dgm:t>
    </dgm:pt>
    <dgm:pt modelId="{5CF0736B-8FC9-46C4-905E-60C70491139F}" type="pres">
      <dgm:prSet presAssocID="{AEC1D3CC-A628-4F03-AAD4-D05D1250D5E6}" presName="node" presStyleLbl="node1" presStyleIdx="0" presStyleCnt="4">
        <dgm:presLayoutVars>
          <dgm:bulletEnabled val="1"/>
        </dgm:presLayoutVars>
      </dgm:prSet>
      <dgm:spPr/>
      <dgm:t>
        <a:bodyPr/>
        <a:lstStyle/>
        <a:p>
          <a:endParaRPr lang="en-US"/>
        </a:p>
      </dgm:t>
    </dgm:pt>
    <dgm:pt modelId="{6A82E820-9075-4BED-A4F7-0F9B3727460F}" type="pres">
      <dgm:prSet presAssocID="{8D8BDBB2-2EFE-4492-A344-7188E0E60C5A}" presName="sibTrans" presStyleCnt="0"/>
      <dgm:spPr/>
    </dgm:pt>
    <dgm:pt modelId="{BE01BB29-0F7D-4967-8C58-9BFB259C2A07}" type="pres">
      <dgm:prSet presAssocID="{CCE4A259-8A27-40AC-8832-DD1125B217BE}" presName="node" presStyleLbl="node1" presStyleIdx="1" presStyleCnt="4">
        <dgm:presLayoutVars>
          <dgm:bulletEnabled val="1"/>
        </dgm:presLayoutVars>
      </dgm:prSet>
      <dgm:spPr/>
      <dgm:t>
        <a:bodyPr/>
        <a:lstStyle/>
        <a:p>
          <a:endParaRPr lang="en-US"/>
        </a:p>
      </dgm:t>
    </dgm:pt>
    <dgm:pt modelId="{7C3CAC80-6D29-4858-ACE6-944350D2B794}" type="pres">
      <dgm:prSet presAssocID="{9E9181AE-8471-4A90-B6DC-E0F2D1F7A6E9}" presName="sibTrans" presStyleCnt="0"/>
      <dgm:spPr/>
    </dgm:pt>
    <dgm:pt modelId="{24F3D974-1FDE-45AE-AF2B-0E0FB7DF3BBC}" type="pres">
      <dgm:prSet presAssocID="{D0FE2ACD-B35F-4D54-ACBC-70DDC9BD0190}" presName="node" presStyleLbl="node1" presStyleIdx="2" presStyleCnt="4" custScaleY="119261">
        <dgm:presLayoutVars>
          <dgm:bulletEnabled val="1"/>
        </dgm:presLayoutVars>
      </dgm:prSet>
      <dgm:spPr/>
      <dgm:t>
        <a:bodyPr/>
        <a:lstStyle/>
        <a:p>
          <a:endParaRPr lang="en-US"/>
        </a:p>
      </dgm:t>
    </dgm:pt>
    <dgm:pt modelId="{76B95317-3D55-4898-A359-A0FD554687DB}" type="pres">
      <dgm:prSet presAssocID="{3B4A53CC-3018-48A0-A82A-EC0F398A01D6}" presName="sibTrans" presStyleCnt="0"/>
      <dgm:spPr/>
    </dgm:pt>
    <dgm:pt modelId="{52996C28-DEDD-40A2-B4B6-77E1FC16FE9E}" type="pres">
      <dgm:prSet presAssocID="{47EE3DF8-16C5-4203-A7F5-0D3DF6DE8985}" presName="node" presStyleLbl="node1" presStyleIdx="3" presStyleCnt="4">
        <dgm:presLayoutVars>
          <dgm:bulletEnabled val="1"/>
        </dgm:presLayoutVars>
      </dgm:prSet>
      <dgm:spPr/>
      <dgm:t>
        <a:bodyPr/>
        <a:lstStyle/>
        <a:p>
          <a:endParaRPr lang="en-US"/>
        </a:p>
      </dgm:t>
    </dgm:pt>
  </dgm:ptLst>
  <dgm:cxnLst>
    <dgm:cxn modelId="{68C3E203-B51D-4247-8297-681F66483F01}" srcId="{9E95CF8C-C7BC-43A6-BDD6-FDFD8D275126}" destId="{CCE4A259-8A27-40AC-8832-DD1125B217BE}" srcOrd="1" destOrd="0" parTransId="{283CCB4F-54DE-42D5-A020-12978980E773}" sibTransId="{9E9181AE-8471-4A90-B6DC-E0F2D1F7A6E9}"/>
    <dgm:cxn modelId="{FD5089D0-A772-4E6B-9587-6CE950A6A2C7}" srcId="{9E95CF8C-C7BC-43A6-BDD6-FDFD8D275126}" destId="{D0FE2ACD-B35F-4D54-ACBC-70DDC9BD0190}" srcOrd="2" destOrd="0" parTransId="{7ED21190-3603-4854-AC0E-BCEA4C143CCB}" sibTransId="{3B4A53CC-3018-48A0-A82A-EC0F398A01D6}"/>
    <dgm:cxn modelId="{6E12D958-F01A-4C13-B3C8-6869817E1E5A}" type="presOf" srcId="{47EE3DF8-16C5-4203-A7F5-0D3DF6DE8985}" destId="{52996C28-DEDD-40A2-B4B6-77E1FC16FE9E}" srcOrd="0" destOrd="0" presId="urn:microsoft.com/office/officeart/2005/8/layout/default"/>
    <dgm:cxn modelId="{7E13EB52-B856-4775-9BD7-714363F9AAD6}" srcId="{9E95CF8C-C7BC-43A6-BDD6-FDFD8D275126}" destId="{47EE3DF8-16C5-4203-A7F5-0D3DF6DE8985}" srcOrd="3" destOrd="0" parTransId="{ACE3F833-B697-40DA-861B-B612A2FDAE3F}" sibTransId="{A5E2265E-E848-4165-B0F2-2FA50077410A}"/>
    <dgm:cxn modelId="{1D539904-13D6-4A7B-AC67-F97BE6DE077F}" type="presOf" srcId="{AEC1D3CC-A628-4F03-AAD4-D05D1250D5E6}" destId="{5CF0736B-8FC9-46C4-905E-60C70491139F}" srcOrd="0" destOrd="0" presId="urn:microsoft.com/office/officeart/2005/8/layout/default"/>
    <dgm:cxn modelId="{F72CEC9C-7177-45BC-9BA3-77E93540ED51}" type="presOf" srcId="{D0FE2ACD-B35F-4D54-ACBC-70DDC9BD0190}" destId="{24F3D974-1FDE-45AE-AF2B-0E0FB7DF3BBC}" srcOrd="0" destOrd="0" presId="urn:microsoft.com/office/officeart/2005/8/layout/default"/>
    <dgm:cxn modelId="{8242D39C-3EC3-43E6-9B60-571F34F0DFDD}" srcId="{9E95CF8C-C7BC-43A6-BDD6-FDFD8D275126}" destId="{AEC1D3CC-A628-4F03-AAD4-D05D1250D5E6}" srcOrd="0" destOrd="0" parTransId="{D6562D9A-ED93-480F-8000-002C0D0D0CA6}" sibTransId="{8D8BDBB2-2EFE-4492-A344-7188E0E60C5A}"/>
    <dgm:cxn modelId="{B232C833-BFE7-493C-8F7C-77942BFEE959}" type="presOf" srcId="{9E95CF8C-C7BC-43A6-BDD6-FDFD8D275126}" destId="{C02D07A0-D98C-4039-A57E-547CA47EE5A8}" srcOrd="0" destOrd="0" presId="urn:microsoft.com/office/officeart/2005/8/layout/default"/>
    <dgm:cxn modelId="{33B48FCD-E4CD-4994-8A62-1D3DEFEC8EC8}" type="presOf" srcId="{CCE4A259-8A27-40AC-8832-DD1125B217BE}" destId="{BE01BB29-0F7D-4967-8C58-9BFB259C2A07}" srcOrd="0" destOrd="0" presId="urn:microsoft.com/office/officeart/2005/8/layout/default"/>
    <dgm:cxn modelId="{941B553A-01F3-4CFF-BA86-5B2717AE7FF3}" type="presParOf" srcId="{C02D07A0-D98C-4039-A57E-547CA47EE5A8}" destId="{5CF0736B-8FC9-46C4-905E-60C70491139F}" srcOrd="0" destOrd="0" presId="urn:microsoft.com/office/officeart/2005/8/layout/default"/>
    <dgm:cxn modelId="{BC7BC537-358E-4D52-8CDC-A42EB09D709A}" type="presParOf" srcId="{C02D07A0-D98C-4039-A57E-547CA47EE5A8}" destId="{6A82E820-9075-4BED-A4F7-0F9B3727460F}" srcOrd="1" destOrd="0" presId="urn:microsoft.com/office/officeart/2005/8/layout/default"/>
    <dgm:cxn modelId="{26520C6B-A61D-4F3E-9376-8DD79B6E8240}" type="presParOf" srcId="{C02D07A0-D98C-4039-A57E-547CA47EE5A8}" destId="{BE01BB29-0F7D-4967-8C58-9BFB259C2A07}" srcOrd="2" destOrd="0" presId="urn:microsoft.com/office/officeart/2005/8/layout/default"/>
    <dgm:cxn modelId="{52E0D721-E6E8-4F04-9311-74E40BBD2BB3}" type="presParOf" srcId="{C02D07A0-D98C-4039-A57E-547CA47EE5A8}" destId="{7C3CAC80-6D29-4858-ACE6-944350D2B794}" srcOrd="3" destOrd="0" presId="urn:microsoft.com/office/officeart/2005/8/layout/default"/>
    <dgm:cxn modelId="{CD363478-FD0B-4A63-86AB-5735210BE6DC}" type="presParOf" srcId="{C02D07A0-D98C-4039-A57E-547CA47EE5A8}" destId="{24F3D974-1FDE-45AE-AF2B-0E0FB7DF3BBC}" srcOrd="4" destOrd="0" presId="urn:microsoft.com/office/officeart/2005/8/layout/default"/>
    <dgm:cxn modelId="{C6E76059-5FD4-495F-8180-68AADC52A2A0}" type="presParOf" srcId="{C02D07A0-D98C-4039-A57E-547CA47EE5A8}" destId="{76B95317-3D55-4898-A359-A0FD554687DB}" srcOrd="5" destOrd="0" presId="urn:microsoft.com/office/officeart/2005/8/layout/default"/>
    <dgm:cxn modelId="{5B590400-2B85-4423-8E13-B431B40537A3}" type="presParOf" srcId="{C02D07A0-D98C-4039-A57E-547CA47EE5A8}" destId="{52996C28-DEDD-40A2-B4B6-77E1FC16FE9E}" srcOrd="6" destOrd="0" presId="urn:microsoft.com/office/officeart/2005/8/layout/default"/>
  </dgm:cxnLst>
  <dgm:bg/>
  <dgm:whole/>
</dgm:dataModel>
</file>

<file path=ppt/diagrams/data6.xml><?xml version="1.0" encoding="utf-8"?>
<dgm:dataModel xmlns:dgm="http://schemas.openxmlformats.org/drawingml/2006/diagram" xmlns:a="http://schemas.openxmlformats.org/drawingml/2006/main">
  <dgm:ptLst>
    <dgm:pt modelId="{7EF4CE85-76A3-4785-8412-83383F46843A}" type="doc">
      <dgm:prSet loTypeId="urn:microsoft.com/office/officeart/2005/8/layout/process4" loCatId="list" qsTypeId="urn:microsoft.com/office/officeart/2005/8/quickstyle/simple1" qsCatId="simple" csTypeId="urn:microsoft.com/office/officeart/2005/8/colors/accent6_2" csCatId="accent6" phldr="1"/>
      <dgm:spPr/>
      <dgm:t>
        <a:bodyPr/>
        <a:lstStyle/>
        <a:p>
          <a:endParaRPr lang="en-US"/>
        </a:p>
      </dgm:t>
    </dgm:pt>
    <dgm:pt modelId="{A71B7093-6671-4D63-A6AE-D4B3474CDEDD}">
      <dgm:prSet phldrT="[Text]" custT="1"/>
      <dgm:spPr/>
      <dgm:t>
        <a:bodyPr/>
        <a:lstStyle/>
        <a:p>
          <a:r>
            <a:rPr lang="en-US" sz="1600" dirty="0" smtClean="0">
              <a:solidFill>
                <a:schemeClr val="tx1"/>
              </a:solidFill>
            </a:rPr>
            <a:t>With the grace of Allah this year the central press team and the UK press team both worked very well and </a:t>
          </a:r>
          <a:r>
            <a:rPr lang="en-US" sz="1600" dirty="0" err="1" smtClean="0">
              <a:solidFill>
                <a:schemeClr val="tx1"/>
              </a:solidFill>
            </a:rPr>
            <a:t>Jalsa</a:t>
          </a:r>
          <a:r>
            <a:rPr lang="en-US" sz="1600" dirty="0" smtClean="0">
              <a:solidFill>
                <a:schemeClr val="tx1"/>
              </a:solidFill>
            </a:rPr>
            <a:t> coverage was good through which the message of </a:t>
          </a:r>
          <a:r>
            <a:rPr lang="en-US" sz="1600" dirty="0" err="1" smtClean="0">
              <a:solidFill>
                <a:schemeClr val="tx1"/>
              </a:solidFill>
            </a:rPr>
            <a:t>Ahmadiyyat</a:t>
          </a:r>
          <a:r>
            <a:rPr lang="en-US" sz="1600" dirty="0" smtClean="0">
              <a:solidFill>
                <a:schemeClr val="tx1"/>
              </a:solidFill>
            </a:rPr>
            <a:t>, true Islam reached people</a:t>
          </a:r>
          <a:endParaRPr lang="en-US" sz="1600" dirty="0">
            <a:solidFill>
              <a:schemeClr val="tx1"/>
            </a:solidFill>
          </a:endParaRPr>
        </a:p>
      </dgm:t>
    </dgm:pt>
    <dgm:pt modelId="{F2C3E6B5-5D14-40F9-925F-56B290FDC221}" type="parTrans" cxnId="{1F8F281C-23B9-4199-8BB6-DB4C6D500AD5}">
      <dgm:prSet/>
      <dgm:spPr/>
      <dgm:t>
        <a:bodyPr/>
        <a:lstStyle/>
        <a:p>
          <a:endParaRPr lang="en-US"/>
        </a:p>
      </dgm:t>
    </dgm:pt>
    <dgm:pt modelId="{65BD6E3D-EA18-497C-88D0-9D21563DF97C}" type="sibTrans" cxnId="{1F8F281C-23B9-4199-8BB6-DB4C6D500AD5}">
      <dgm:prSet/>
      <dgm:spPr/>
      <dgm:t>
        <a:bodyPr/>
        <a:lstStyle/>
        <a:p>
          <a:endParaRPr lang="en-US"/>
        </a:p>
      </dgm:t>
    </dgm:pt>
    <dgm:pt modelId="{2BC3E001-C9AF-4372-96A1-487F9AA702FD}">
      <dgm:prSet custT="1"/>
      <dgm:spPr/>
      <dgm:t>
        <a:bodyPr/>
        <a:lstStyle/>
        <a:p>
          <a:r>
            <a:rPr lang="en-US" sz="1600" dirty="0" smtClean="0">
              <a:solidFill>
                <a:schemeClr val="tx1"/>
              </a:solidFill>
            </a:rPr>
            <a:t>Through the contacts of the press team media had also come from abroad and they all made positive comments. </a:t>
          </a:r>
          <a:r>
            <a:rPr lang="en-US" sz="1600" b="1" u="sng" dirty="0" smtClean="0">
              <a:solidFill>
                <a:schemeClr val="tx1"/>
              </a:solidFill>
            </a:rPr>
            <a:t>The message of </a:t>
          </a:r>
          <a:r>
            <a:rPr lang="en-US" sz="1600" b="1" u="sng" dirty="0" err="1" smtClean="0">
              <a:solidFill>
                <a:schemeClr val="tx1"/>
              </a:solidFill>
            </a:rPr>
            <a:t>Ahmadiyyat</a:t>
          </a:r>
          <a:r>
            <a:rPr lang="en-US" sz="1600" b="1" u="sng" dirty="0" smtClean="0">
              <a:solidFill>
                <a:schemeClr val="tx1"/>
              </a:solidFill>
            </a:rPr>
            <a:t> reached about 13 million people in the UK. </a:t>
          </a:r>
          <a:endParaRPr lang="en-GB" sz="1600" b="1" u="sng" dirty="0" smtClean="0">
            <a:solidFill>
              <a:schemeClr val="tx1"/>
            </a:solidFill>
          </a:endParaRPr>
        </a:p>
      </dgm:t>
    </dgm:pt>
    <dgm:pt modelId="{06B4E41C-C535-4246-B1F2-B923BEDE6D4B}" type="parTrans" cxnId="{D16720A5-EEFC-4543-8A3D-B27E58ADFB58}">
      <dgm:prSet/>
      <dgm:spPr/>
      <dgm:t>
        <a:bodyPr/>
        <a:lstStyle/>
        <a:p>
          <a:endParaRPr lang="en-US"/>
        </a:p>
      </dgm:t>
    </dgm:pt>
    <dgm:pt modelId="{C1AB14E2-A25A-4134-A29B-D5192287768E}" type="sibTrans" cxnId="{D16720A5-EEFC-4543-8A3D-B27E58ADFB58}">
      <dgm:prSet/>
      <dgm:spPr/>
      <dgm:t>
        <a:bodyPr/>
        <a:lstStyle/>
        <a:p>
          <a:endParaRPr lang="en-US"/>
        </a:p>
      </dgm:t>
    </dgm:pt>
    <dgm:pt modelId="{E922B7E8-E95D-42E9-8CDC-4FA41E07C277}">
      <dgm:prSet custT="1"/>
      <dgm:spPr/>
      <dgm:t>
        <a:bodyPr/>
        <a:lstStyle/>
        <a:p>
          <a:r>
            <a:rPr lang="en-US" sz="1600" dirty="0" smtClean="0">
              <a:solidFill>
                <a:schemeClr val="tx1"/>
              </a:solidFill>
            </a:rPr>
            <a:t>Articles are still being written and news disseminated and it is estimated that the </a:t>
          </a:r>
          <a:r>
            <a:rPr lang="en-US" sz="1600" b="1" u="sng" dirty="0" smtClean="0">
              <a:solidFill>
                <a:schemeClr val="tx1"/>
              </a:solidFill>
            </a:rPr>
            <a:t>message has also reached around 12 to 13 million people outside the UK.</a:t>
          </a:r>
          <a:endParaRPr lang="en-GB" sz="1600" b="1" u="sng" dirty="0" smtClean="0">
            <a:solidFill>
              <a:schemeClr val="tx1"/>
            </a:solidFill>
          </a:endParaRPr>
        </a:p>
      </dgm:t>
    </dgm:pt>
    <dgm:pt modelId="{095DC142-7112-43B8-9CDD-F15D66BBAF76}" type="parTrans" cxnId="{62E17B22-C8A6-4D2C-AE29-2B1719A9816E}">
      <dgm:prSet/>
      <dgm:spPr/>
      <dgm:t>
        <a:bodyPr/>
        <a:lstStyle/>
        <a:p>
          <a:endParaRPr lang="en-US"/>
        </a:p>
      </dgm:t>
    </dgm:pt>
    <dgm:pt modelId="{F7013310-BF65-424E-819E-FF2CD14446C3}" type="sibTrans" cxnId="{62E17B22-C8A6-4D2C-AE29-2B1719A9816E}">
      <dgm:prSet/>
      <dgm:spPr/>
      <dgm:t>
        <a:bodyPr/>
        <a:lstStyle/>
        <a:p>
          <a:endParaRPr lang="en-US"/>
        </a:p>
      </dgm:t>
    </dgm:pt>
    <dgm:pt modelId="{5AAA3BD0-E67A-4F71-A179-06DF2F1C896D}">
      <dgm:prSet custT="1"/>
      <dgm:spPr/>
      <dgm:t>
        <a:bodyPr/>
        <a:lstStyle/>
        <a:p>
          <a:r>
            <a:rPr lang="en-US" sz="1600" dirty="0" smtClean="0">
              <a:solidFill>
                <a:schemeClr val="tx1"/>
              </a:solidFill>
            </a:rPr>
            <a:t>With the grace of Allah MTA plays a large role in broadcasting </a:t>
          </a:r>
          <a:r>
            <a:rPr lang="en-US" sz="1600" dirty="0" err="1" smtClean="0">
              <a:solidFill>
                <a:schemeClr val="tx1"/>
              </a:solidFill>
            </a:rPr>
            <a:t>Jalsa</a:t>
          </a:r>
          <a:r>
            <a:rPr lang="en-US" sz="1600" dirty="0" smtClean="0">
              <a:solidFill>
                <a:schemeClr val="tx1"/>
              </a:solidFill>
            </a:rPr>
            <a:t> </a:t>
          </a:r>
          <a:r>
            <a:rPr lang="en-US" sz="1600" dirty="0" err="1" smtClean="0">
              <a:solidFill>
                <a:schemeClr val="tx1"/>
              </a:solidFill>
            </a:rPr>
            <a:t>programmes</a:t>
          </a:r>
          <a:r>
            <a:rPr lang="en-US" sz="1600" dirty="0" smtClean="0">
              <a:solidFill>
                <a:schemeClr val="tx1"/>
              </a:solidFill>
            </a:rPr>
            <a:t> as it did this year. While </a:t>
          </a:r>
          <a:r>
            <a:rPr lang="en-US" sz="1600" dirty="0" err="1" smtClean="0">
              <a:solidFill>
                <a:schemeClr val="tx1"/>
              </a:solidFill>
            </a:rPr>
            <a:t>Ahmadis</a:t>
          </a:r>
          <a:r>
            <a:rPr lang="en-US" sz="1600" dirty="0" smtClean="0">
              <a:solidFill>
                <a:schemeClr val="tx1"/>
              </a:solidFill>
            </a:rPr>
            <a:t> have expressed delight at this, others have also given good comments. </a:t>
          </a:r>
          <a:endParaRPr lang="en-GB" sz="1600" dirty="0" smtClean="0">
            <a:solidFill>
              <a:schemeClr val="tx1"/>
            </a:solidFill>
          </a:endParaRPr>
        </a:p>
      </dgm:t>
    </dgm:pt>
    <dgm:pt modelId="{BD0B222D-2CEF-41FB-B511-B1DD12AFEFC2}" type="parTrans" cxnId="{B23468B9-325F-4AE1-9061-6BD860A7A4FD}">
      <dgm:prSet/>
      <dgm:spPr/>
      <dgm:t>
        <a:bodyPr/>
        <a:lstStyle/>
        <a:p>
          <a:endParaRPr lang="en-US"/>
        </a:p>
      </dgm:t>
    </dgm:pt>
    <dgm:pt modelId="{37857880-4980-4E63-B5C9-C53A9DA3309D}" type="sibTrans" cxnId="{B23468B9-325F-4AE1-9061-6BD860A7A4FD}">
      <dgm:prSet/>
      <dgm:spPr/>
      <dgm:t>
        <a:bodyPr/>
        <a:lstStyle/>
        <a:p>
          <a:endParaRPr lang="en-US"/>
        </a:p>
      </dgm:t>
    </dgm:pt>
    <dgm:pt modelId="{A05084C6-3ACF-42A7-BF4F-558402A8D4A1}">
      <dgm:prSet custT="1"/>
      <dgm:spPr/>
      <dgm:t>
        <a:bodyPr/>
        <a:lstStyle/>
        <a:p>
          <a:r>
            <a:rPr lang="en-US" sz="1600" b="1" u="sng" dirty="0" smtClean="0">
              <a:solidFill>
                <a:schemeClr val="tx1"/>
              </a:solidFill>
            </a:rPr>
            <a:t>MTA broadcasts were shown live on the national channels of Ghana and Sierra Leone and on a private channel in Nigeria and were very well-received. </a:t>
          </a:r>
          <a:endParaRPr lang="en-GB" sz="1600" b="1" u="sng" dirty="0" smtClean="0">
            <a:solidFill>
              <a:schemeClr val="tx1"/>
            </a:solidFill>
          </a:endParaRPr>
        </a:p>
      </dgm:t>
    </dgm:pt>
    <dgm:pt modelId="{722F14C9-9B89-47C6-BEF2-361AD20C23C7}" type="parTrans" cxnId="{42D8AA94-AE97-466A-88F8-99D6181894AD}">
      <dgm:prSet/>
      <dgm:spPr/>
      <dgm:t>
        <a:bodyPr/>
        <a:lstStyle/>
        <a:p>
          <a:endParaRPr lang="en-US"/>
        </a:p>
      </dgm:t>
    </dgm:pt>
    <dgm:pt modelId="{1C92E185-6634-4453-BA26-454D499D678F}" type="sibTrans" cxnId="{42D8AA94-AE97-466A-88F8-99D6181894AD}">
      <dgm:prSet/>
      <dgm:spPr/>
      <dgm:t>
        <a:bodyPr/>
        <a:lstStyle/>
        <a:p>
          <a:endParaRPr lang="en-US"/>
        </a:p>
      </dgm:t>
    </dgm:pt>
    <dgm:pt modelId="{AB0FD37B-2777-456A-9B63-D9DE7AC8A7DB}">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rPr>
            <a:t>Response of non-</a:t>
          </a:r>
          <a:r>
            <a:rPr lang="en-US" sz="1600" b="1" dirty="0" err="1" smtClean="0">
              <a:solidFill>
                <a:schemeClr val="tx1"/>
              </a:solidFill>
            </a:rPr>
            <a:t>Ahmadi</a:t>
          </a:r>
          <a:r>
            <a:rPr lang="en-US" sz="1600" b="1" dirty="0" smtClean="0">
              <a:solidFill>
                <a:schemeClr val="tx1"/>
              </a:solidFill>
            </a:rPr>
            <a:t> Arabs has been very good. </a:t>
          </a:r>
          <a:r>
            <a:rPr lang="en-US" sz="1600" b="1" u="sng" dirty="0" smtClean="0">
              <a:solidFill>
                <a:schemeClr val="tx1"/>
              </a:solidFill>
            </a:rPr>
            <a:t>They have said that this indeed is true Islam and have also said that this is also the true </a:t>
          </a:r>
          <a:r>
            <a:rPr lang="en-US" sz="1600" b="1" u="sng" dirty="0" err="1" smtClean="0">
              <a:solidFill>
                <a:schemeClr val="tx1"/>
              </a:solidFill>
            </a:rPr>
            <a:t>Khilafat</a:t>
          </a:r>
          <a:r>
            <a:rPr lang="en-US" sz="1600" b="1" u="sng" dirty="0" smtClean="0">
              <a:solidFill>
                <a:schemeClr val="tx1"/>
              </a:solidFill>
            </a:rPr>
            <a:t> which the Muslim </a:t>
          </a:r>
          <a:r>
            <a:rPr lang="en-US" sz="1600" b="1" u="sng" dirty="0" err="1" smtClean="0">
              <a:solidFill>
                <a:schemeClr val="tx1"/>
              </a:solidFill>
            </a:rPr>
            <a:t>Ummah</a:t>
          </a:r>
          <a:r>
            <a:rPr lang="en-US" sz="1600" b="1" u="sng" dirty="0" smtClean="0">
              <a:solidFill>
                <a:schemeClr val="tx1"/>
              </a:solidFill>
            </a:rPr>
            <a:t> is in need of!</a:t>
          </a:r>
          <a:endParaRPr lang="en-GB" sz="1600" b="1" u="sng" dirty="0" smtClean="0">
            <a:solidFill>
              <a:schemeClr val="tx1"/>
            </a:solidFill>
          </a:endParaRPr>
        </a:p>
        <a:p>
          <a:pPr defTabSz="711200">
            <a:lnSpc>
              <a:spcPct val="90000"/>
            </a:lnSpc>
            <a:spcBef>
              <a:spcPct val="0"/>
            </a:spcBef>
            <a:spcAft>
              <a:spcPct val="35000"/>
            </a:spcAft>
          </a:pPr>
          <a:endParaRPr lang="en-US" sz="1600" b="1" dirty="0">
            <a:solidFill>
              <a:schemeClr val="tx1"/>
            </a:solidFill>
          </a:endParaRPr>
        </a:p>
      </dgm:t>
    </dgm:pt>
    <dgm:pt modelId="{0FABC736-CF30-409D-9582-F198ABAD6983}" type="parTrans" cxnId="{77AA95F5-068A-4CAA-8556-60E079848703}">
      <dgm:prSet/>
      <dgm:spPr/>
      <dgm:t>
        <a:bodyPr/>
        <a:lstStyle/>
        <a:p>
          <a:endParaRPr lang="en-US"/>
        </a:p>
      </dgm:t>
    </dgm:pt>
    <dgm:pt modelId="{119DFD99-1ECC-4AC7-B64C-1E3B7AF0E231}" type="sibTrans" cxnId="{77AA95F5-068A-4CAA-8556-60E079848703}">
      <dgm:prSet/>
      <dgm:spPr/>
      <dgm:t>
        <a:bodyPr/>
        <a:lstStyle/>
        <a:p>
          <a:endParaRPr lang="en-US"/>
        </a:p>
      </dgm:t>
    </dgm:pt>
    <dgm:pt modelId="{CEBC5FE4-3A8D-432A-A74D-50610ACC6D6D}" type="pres">
      <dgm:prSet presAssocID="{7EF4CE85-76A3-4785-8412-83383F46843A}" presName="Name0" presStyleCnt="0">
        <dgm:presLayoutVars>
          <dgm:dir/>
          <dgm:animLvl val="lvl"/>
          <dgm:resizeHandles val="exact"/>
        </dgm:presLayoutVars>
      </dgm:prSet>
      <dgm:spPr/>
      <dgm:t>
        <a:bodyPr/>
        <a:lstStyle/>
        <a:p>
          <a:endParaRPr lang="en-US"/>
        </a:p>
      </dgm:t>
    </dgm:pt>
    <dgm:pt modelId="{78B0C5CF-E070-412A-9FDF-F614DD6B3002}" type="pres">
      <dgm:prSet presAssocID="{AB0FD37B-2777-456A-9B63-D9DE7AC8A7DB}" presName="boxAndChildren" presStyleCnt="0"/>
      <dgm:spPr/>
      <dgm:t>
        <a:bodyPr/>
        <a:lstStyle/>
        <a:p>
          <a:endParaRPr lang="en-US"/>
        </a:p>
      </dgm:t>
    </dgm:pt>
    <dgm:pt modelId="{2BC5B8AC-9D0C-468B-95C8-33897D0B506D}" type="pres">
      <dgm:prSet presAssocID="{AB0FD37B-2777-456A-9B63-D9DE7AC8A7DB}" presName="parentTextBox" presStyleLbl="node1" presStyleIdx="0" presStyleCnt="6" custScaleY="181782"/>
      <dgm:spPr/>
      <dgm:t>
        <a:bodyPr/>
        <a:lstStyle/>
        <a:p>
          <a:endParaRPr lang="en-US"/>
        </a:p>
      </dgm:t>
    </dgm:pt>
    <dgm:pt modelId="{DFA009A8-A33F-4A50-B988-F954F20DBDFF}" type="pres">
      <dgm:prSet presAssocID="{1C92E185-6634-4453-BA26-454D499D678F}" presName="sp" presStyleCnt="0"/>
      <dgm:spPr/>
      <dgm:t>
        <a:bodyPr/>
        <a:lstStyle/>
        <a:p>
          <a:endParaRPr lang="en-US"/>
        </a:p>
      </dgm:t>
    </dgm:pt>
    <dgm:pt modelId="{AC49C34C-D50C-4688-9869-DB7207D5EE11}" type="pres">
      <dgm:prSet presAssocID="{A05084C6-3ACF-42A7-BF4F-558402A8D4A1}" presName="arrowAndChildren" presStyleCnt="0"/>
      <dgm:spPr/>
      <dgm:t>
        <a:bodyPr/>
        <a:lstStyle/>
        <a:p>
          <a:endParaRPr lang="en-US"/>
        </a:p>
      </dgm:t>
    </dgm:pt>
    <dgm:pt modelId="{60DE1722-2DAD-4378-B165-ADAE742FF77B}" type="pres">
      <dgm:prSet presAssocID="{A05084C6-3ACF-42A7-BF4F-558402A8D4A1}" presName="parentTextArrow" presStyleLbl="node1" presStyleIdx="1" presStyleCnt="6"/>
      <dgm:spPr/>
      <dgm:t>
        <a:bodyPr/>
        <a:lstStyle/>
        <a:p>
          <a:endParaRPr lang="en-US"/>
        </a:p>
      </dgm:t>
    </dgm:pt>
    <dgm:pt modelId="{9438D0F3-BBE6-4E8E-A7DE-DC24039DAD54}" type="pres">
      <dgm:prSet presAssocID="{37857880-4980-4E63-B5C9-C53A9DA3309D}" presName="sp" presStyleCnt="0"/>
      <dgm:spPr/>
      <dgm:t>
        <a:bodyPr/>
        <a:lstStyle/>
        <a:p>
          <a:endParaRPr lang="en-US"/>
        </a:p>
      </dgm:t>
    </dgm:pt>
    <dgm:pt modelId="{8C2B2AC2-1BDB-430F-ACB8-BECA515750CF}" type="pres">
      <dgm:prSet presAssocID="{5AAA3BD0-E67A-4F71-A179-06DF2F1C896D}" presName="arrowAndChildren" presStyleCnt="0"/>
      <dgm:spPr/>
      <dgm:t>
        <a:bodyPr/>
        <a:lstStyle/>
        <a:p>
          <a:endParaRPr lang="en-US"/>
        </a:p>
      </dgm:t>
    </dgm:pt>
    <dgm:pt modelId="{5B0EB79D-710A-41E3-9995-05FF0848B59A}" type="pres">
      <dgm:prSet presAssocID="{5AAA3BD0-E67A-4F71-A179-06DF2F1C896D}" presName="parentTextArrow" presStyleLbl="node1" presStyleIdx="2" presStyleCnt="6"/>
      <dgm:spPr/>
      <dgm:t>
        <a:bodyPr/>
        <a:lstStyle/>
        <a:p>
          <a:endParaRPr lang="en-US"/>
        </a:p>
      </dgm:t>
    </dgm:pt>
    <dgm:pt modelId="{1C0D1B6A-DC47-47A8-8B71-821494C84438}" type="pres">
      <dgm:prSet presAssocID="{F7013310-BF65-424E-819E-FF2CD14446C3}" presName="sp" presStyleCnt="0"/>
      <dgm:spPr/>
      <dgm:t>
        <a:bodyPr/>
        <a:lstStyle/>
        <a:p>
          <a:endParaRPr lang="en-US"/>
        </a:p>
      </dgm:t>
    </dgm:pt>
    <dgm:pt modelId="{A9440789-69D9-47D0-A760-DEB82A12D068}" type="pres">
      <dgm:prSet presAssocID="{E922B7E8-E95D-42E9-8CDC-4FA41E07C277}" presName="arrowAndChildren" presStyleCnt="0"/>
      <dgm:spPr/>
      <dgm:t>
        <a:bodyPr/>
        <a:lstStyle/>
        <a:p>
          <a:endParaRPr lang="en-US"/>
        </a:p>
      </dgm:t>
    </dgm:pt>
    <dgm:pt modelId="{596F34F0-31BA-465B-A66F-6B38C1D538FE}" type="pres">
      <dgm:prSet presAssocID="{E922B7E8-E95D-42E9-8CDC-4FA41E07C277}" presName="parentTextArrow" presStyleLbl="node1" presStyleIdx="3" presStyleCnt="6"/>
      <dgm:spPr/>
      <dgm:t>
        <a:bodyPr/>
        <a:lstStyle/>
        <a:p>
          <a:endParaRPr lang="en-US"/>
        </a:p>
      </dgm:t>
    </dgm:pt>
    <dgm:pt modelId="{5BA532E5-DCCB-4039-BCD1-0CFC5E2D7BAC}" type="pres">
      <dgm:prSet presAssocID="{C1AB14E2-A25A-4134-A29B-D5192287768E}" presName="sp" presStyleCnt="0"/>
      <dgm:spPr/>
      <dgm:t>
        <a:bodyPr/>
        <a:lstStyle/>
        <a:p>
          <a:endParaRPr lang="en-US"/>
        </a:p>
      </dgm:t>
    </dgm:pt>
    <dgm:pt modelId="{7A915DFA-1B37-4D2A-9724-18D4A2996388}" type="pres">
      <dgm:prSet presAssocID="{2BC3E001-C9AF-4372-96A1-487F9AA702FD}" presName="arrowAndChildren" presStyleCnt="0"/>
      <dgm:spPr/>
      <dgm:t>
        <a:bodyPr/>
        <a:lstStyle/>
        <a:p>
          <a:endParaRPr lang="en-US"/>
        </a:p>
      </dgm:t>
    </dgm:pt>
    <dgm:pt modelId="{012AC418-F7D4-4CD7-A8D2-CE2AD6F4C918}" type="pres">
      <dgm:prSet presAssocID="{2BC3E001-C9AF-4372-96A1-487F9AA702FD}" presName="parentTextArrow" presStyleLbl="node1" presStyleIdx="4" presStyleCnt="6"/>
      <dgm:spPr/>
      <dgm:t>
        <a:bodyPr/>
        <a:lstStyle/>
        <a:p>
          <a:endParaRPr lang="en-US"/>
        </a:p>
      </dgm:t>
    </dgm:pt>
    <dgm:pt modelId="{E58C7BB1-D706-4374-B6E4-1523011D9792}" type="pres">
      <dgm:prSet presAssocID="{65BD6E3D-EA18-497C-88D0-9D21563DF97C}" presName="sp" presStyleCnt="0"/>
      <dgm:spPr/>
      <dgm:t>
        <a:bodyPr/>
        <a:lstStyle/>
        <a:p>
          <a:endParaRPr lang="en-US"/>
        </a:p>
      </dgm:t>
    </dgm:pt>
    <dgm:pt modelId="{7EFCEB3F-7C7B-48DC-8392-8DAD587584AD}" type="pres">
      <dgm:prSet presAssocID="{A71B7093-6671-4D63-A6AE-D4B3474CDEDD}" presName="arrowAndChildren" presStyleCnt="0"/>
      <dgm:spPr/>
      <dgm:t>
        <a:bodyPr/>
        <a:lstStyle/>
        <a:p>
          <a:endParaRPr lang="en-US"/>
        </a:p>
      </dgm:t>
    </dgm:pt>
    <dgm:pt modelId="{943EECB9-9A99-4534-9510-E5A3E8FDFBFE}" type="pres">
      <dgm:prSet presAssocID="{A71B7093-6671-4D63-A6AE-D4B3474CDEDD}" presName="parentTextArrow" presStyleLbl="node1" presStyleIdx="5" presStyleCnt="6" custLinFactNeighborY="-59283"/>
      <dgm:spPr/>
      <dgm:t>
        <a:bodyPr/>
        <a:lstStyle/>
        <a:p>
          <a:endParaRPr lang="en-US"/>
        </a:p>
      </dgm:t>
    </dgm:pt>
  </dgm:ptLst>
  <dgm:cxnLst>
    <dgm:cxn modelId="{501AA891-3810-4CA2-8D15-7DAB33BA3CC7}" type="presOf" srcId="{A71B7093-6671-4D63-A6AE-D4B3474CDEDD}" destId="{943EECB9-9A99-4534-9510-E5A3E8FDFBFE}" srcOrd="0" destOrd="0" presId="urn:microsoft.com/office/officeart/2005/8/layout/process4"/>
    <dgm:cxn modelId="{B23468B9-325F-4AE1-9061-6BD860A7A4FD}" srcId="{7EF4CE85-76A3-4785-8412-83383F46843A}" destId="{5AAA3BD0-E67A-4F71-A179-06DF2F1C896D}" srcOrd="3" destOrd="0" parTransId="{BD0B222D-2CEF-41FB-B511-B1DD12AFEFC2}" sibTransId="{37857880-4980-4E63-B5C9-C53A9DA3309D}"/>
    <dgm:cxn modelId="{EE1AF9AD-8A27-4A3E-868D-AF9D165FBBCF}" type="presOf" srcId="{2BC3E001-C9AF-4372-96A1-487F9AA702FD}" destId="{012AC418-F7D4-4CD7-A8D2-CE2AD6F4C918}" srcOrd="0" destOrd="0" presId="urn:microsoft.com/office/officeart/2005/8/layout/process4"/>
    <dgm:cxn modelId="{1F8F281C-23B9-4199-8BB6-DB4C6D500AD5}" srcId="{7EF4CE85-76A3-4785-8412-83383F46843A}" destId="{A71B7093-6671-4D63-A6AE-D4B3474CDEDD}" srcOrd="0" destOrd="0" parTransId="{F2C3E6B5-5D14-40F9-925F-56B290FDC221}" sibTransId="{65BD6E3D-EA18-497C-88D0-9D21563DF97C}"/>
    <dgm:cxn modelId="{930BDAF5-F56D-4C6F-A651-8B35AE60597E}" type="presOf" srcId="{E922B7E8-E95D-42E9-8CDC-4FA41E07C277}" destId="{596F34F0-31BA-465B-A66F-6B38C1D538FE}" srcOrd="0" destOrd="0" presId="urn:microsoft.com/office/officeart/2005/8/layout/process4"/>
    <dgm:cxn modelId="{77AA95F5-068A-4CAA-8556-60E079848703}" srcId="{7EF4CE85-76A3-4785-8412-83383F46843A}" destId="{AB0FD37B-2777-456A-9B63-D9DE7AC8A7DB}" srcOrd="5" destOrd="0" parTransId="{0FABC736-CF30-409D-9582-F198ABAD6983}" sibTransId="{119DFD99-1ECC-4AC7-B64C-1E3B7AF0E231}"/>
    <dgm:cxn modelId="{9A9FC58F-692B-49E0-BF23-4DD911437B3F}" type="presOf" srcId="{AB0FD37B-2777-456A-9B63-D9DE7AC8A7DB}" destId="{2BC5B8AC-9D0C-468B-95C8-33897D0B506D}" srcOrd="0" destOrd="0" presId="urn:microsoft.com/office/officeart/2005/8/layout/process4"/>
    <dgm:cxn modelId="{728659E2-3947-421D-BA25-94DDDE570E48}" type="presOf" srcId="{5AAA3BD0-E67A-4F71-A179-06DF2F1C896D}" destId="{5B0EB79D-710A-41E3-9995-05FF0848B59A}" srcOrd="0" destOrd="0" presId="urn:microsoft.com/office/officeart/2005/8/layout/process4"/>
    <dgm:cxn modelId="{D16720A5-EEFC-4543-8A3D-B27E58ADFB58}" srcId="{7EF4CE85-76A3-4785-8412-83383F46843A}" destId="{2BC3E001-C9AF-4372-96A1-487F9AA702FD}" srcOrd="1" destOrd="0" parTransId="{06B4E41C-C535-4246-B1F2-B923BEDE6D4B}" sibTransId="{C1AB14E2-A25A-4134-A29B-D5192287768E}"/>
    <dgm:cxn modelId="{42D8AA94-AE97-466A-88F8-99D6181894AD}" srcId="{7EF4CE85-76A3-4785-8412-83383F46843A}" destId="{A05084C6-3ACF-42A7-BF4F-558402A8D4A1}" srcOrd="4" destOrd="0" parTransId="{722F14C9-9B89-47C6-BEF2-361AD20C23C7}" sibTransId="{1C92E185-6634-4453-BA26-454D499D678F}"/>
    <dgm:cxn modelId="{33D8F1D6-2493-41B6-A14D-3F57CF005AAD}" type="presOf" srcId="{7EF4CE85-76A3-4785-8412-83383F46843A}" destId="{CEBC5FE4-3A8D-432A-A74D-50610ACC6D6D}" srcOrd="0" destOrd="0" presId="urn:microsoft.com/office/officeart/2005/8/layout/process4"/>
    <dgm:cxn modelId="{62E17B22-C8A6-4D2C-AE29-2B1719A9816E}" srcId="{7EF4CE85-76A3-4785-8412-83383F46843A}" destId="{E922B7E8-E95D-42E9-8CDC-4FA41E07C277}" srcOrd="2" destOrd="0" parTransId="{095DC142-7112-43B8-9CDD-F15D66BBAF76}" sibTransId="{F7013310-BF65-424E-819E-FF2CD14446C3}"/>
    <dgm:cxn modelId="{387F7452-2538-47CF-A980-9FD8B900C21E}" type="presOf" srcId="{A05084C6-3ACF-42A7-BF4F-558402A8D4A1}" destId="{60DE1722-2DAD-4378-B165-ADAE742FF77B}" srcOrd="0" destOrd="0" presId="urn:microsoft.com/office/officeart/2005/8/layout/process4"/>
    <dgm:cxn modelId="{77438A0A-2178-47A5-825E-15A155A33964}" type="presParOf" srcId="{CEBC5FE4-3A8D-432A-A74D-50610ACC6D6D}" destId="{78B0C5CF-E070-412A-9FDF-F614DD6B3002}" srcOrd="0" destOrd="0" presId="urn:microsoft.com/office/officeart/2005/8/layout/process4"/>
    <dgm:cxn modelId="{BC565F9D-7214-4417-B422-1BB4785DBBD9}" type="presParOf" srcId="{78B0C5CF-E070-412A-9FDF-F614DD6B3002}" destId="{2BC5B8AC-9D0C-468B-95C8-33897D0B506D}" srcOrd="0" destOrd="0" presId="urn:microsoft.com/office/officeart/2005/8/layout/process4"/>
    <dgm:cxn modelId="{F21E3FFD-E33B-4277-8E84-F0E3F01E03E4}" type="presParOf" srcId="{CEBC5FE4-3A8D-432A-A74D-50610ACC6D6D}" destId="{DFA009A8-A33F-4A50-B988-F954F20DBDFF}" srcOrd="1" destOrd="0" presId="urn:microsoft.com/office/officeart/2005/8/layout/process4"/>
    <dgm:cxn modelId="{76824D71-92AB-45FF-AC11-C722279951C6}" type="presParOf" srcId="{CEBC5FE4-3A8D-432A-A74D-50610ACC6D6D}" destId="{AC49C34C-D50C-4688-9869-DB7207D5EE11}" srcOrd="2" destOrd="0" presId="urn:microsoft.com/office/officeart/2005/8/layout/process4"/>
    <dgm:cxn modelId="{48EDB8C2-2C6D-48D9-8BE9-1BC6DC57F38B}" type="presParOf" srcId="{AC49C34C-D50C-4688-9869-DB7207D5EE11}" destId="{60DE1722-2DAD-4378-B165-ADAE742FF77B}" srcOrd="0" destOrd="0" presId="urn:microsoft.com/office/officeart/2005/8/layout/process4"/>
    <dgm:cxn modelId="{493B8D85-7B08-4E95-9266-B16D876F2C1C}" type="presParOf" srcId="{CEBC5FE4-3A8D-432A-A74D-50610ACC6D6D}" destId="{9438D0F3-BBE6-4E8E-A7DE-DC24039DAD54}" srcOrd="3" destOrd="0" presId="urn:microsoft.com/office/officeart/2005/8/layout/process4"/>
    <dgm:cxn modelId="{52EB4382-913A-43AF-9CD2-0B57FE01FC35}" type="presParOf" srcId="{CEBC5FE4-3A8D-432A-A74D-50610ACC6D6D}" destId="{8C2B2AC2-1BDB-430F-ACB8-BECA515750CF}" srcOrd="4" destOrd="0" presId="urn:microsoft.com/office/officeart/2005/8/layout/process4"/>
    <dgm:cxn modelId="{B7957D43-D2E0-459A-ACF0-F8B8313DA49F}" type="presParOf" srcId="{8C2B2AC2-1BDB-430F-ACB8-BECA515750CF}" destId="{5B0EB79D-710A-41E3-9995-05FF0848B59A}" srcOrd="0" destOrd="0" presId="urn:microsoft.com/office/officeart/2005/8/layout/process4"/>
    <dgm:cxn modelId="{7F2BCA29-0A55-4E3D-8FAD-ADCD2227674E}" type="presParOf" srcId="{CEBC5FE4-3A8D-432A-A74D-50610ACC6D6D}" destId="{1C0D1B6A-DC47-47A8-8B71-821494C84438}" srcOrd="5" destOrd="0" presId="urn:microsoft.com/office/officeart/2005/8/layout/process4"/>
    <dgm:cxn modelId="{5B606EFB-5DAF-4646-AC7C-E18634E3CBE6}" type="presParOf" srcId="{CEBC5FE4-3A8D-432A-A74D-50610ACC6D6D}" destId="{A9440789-69D9-47D0-A760-DEB82A12D068}" srcOrd="6" destOrd="0" presId="urn:microsoft.com/office/officeart/2005/8/layout/process4"/>
    <dgm:cxn modelId="{91FE6013-DAF0-4EEF-A8CB-DA7FCDD581A4}" type="presParOf" srcId="{A9440789-69D9-47D0-A760-DEB82A12D068}" destId="{596F34F0-31BA-465B-A66F-6B38C1D538FE}" srcOrd="0" destOrd="0" presId="urn:microsoft.com/office/officeart/2005/8/layout/process4"/>
    <dgm:cxn modelId="{B966C9CB-0E12-4188-ABF2-120D178E9C61}" type="presParOf" srcId="{CEBC5FE4-3A8D-432A-A74D-50610ACC6D6D}" destId="{5BA532E5-DCCB-4039-BCD1-0CFC5E2D7BAC}" srcOrd="7" destOrd="0" presId="urn:microsoft.com/office/officeart/2005/8/layout/process4"/>
    <dgm:cxn modelId="{03794E71-96BD-4BE1-A502-A073EEADDBD7}" type="presParOf" srcId="{CEBC5FE4-3A8D-432A-A74D-50610ACC6D6D}" destId="{7A915DFA-1B37-4D2A-9724-18D4A2996388}" srcOrd="8" destOrd="0" presId="urn:microsoft.com/office/officeart/2005/8/layout/process4"/>
    <dgm:cxn modelId="{D73DB6A9-31BE-46D7-9D2C-14B921DF5319}" type="presParOf" srcId="{7A915DFA-1B37-4D2A-9724-18D4A2996388}" destId="{012AC418-F7D4-4CD7-A8D2-CE2AD6F4C918}" srcOrd="0" destOrd="0" presId="urn:microsoft.com/office/officeart/2005/8/layout/process4"/>
    <dgm:cxn modelId="{ABBB2243-7476-47B0-B403-985A4768E7E9}" type="presParOf" srcId="{CEBC5FE4-3A8D-432A-A74D-50610ACC6D6D}" destId="{E58C7BB1-D706-4374-B6E4-1523011D9792}" srcOrd="9" destOrd="0" presId="urn:microsoft.com/office/officeart/2005/8/layout/process4"/>
    <dgm:cxn modelId="{95D5DBF2-17CD-4859-9211-4ABF6355B7CB}" type="presParOf" srcId="{CEBC5FE4-3A8D-432A-A74D-50610ACC6D6D}" destId="{7EFCEB3F-7C7B-48DC-8392-8DAD587584AD}" srcOrd="10" destOrd="0" presId="urn:microsoft.com/office/officeart/2005/8/layout/process4"/>
    <dgm:cxn modelId="{41508C2D-60F9-417E-A181-E7EAAB15A1CD}" type="presParOf" srcId="{7EFCEB3F-7C7B-48DC-8392-8DAD587584AD}" destId="{943EECB9-9A99-4534-9510-E5A3E8FDFBFE}"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EF4CE85-76A3-4785-8412-83383F46843A}" type="doc">
      <dgm:prSet loTypeId="urn:microsoft.com/office/officeart/2005/8/layout/process4" loCatId="list" qsTypeId="urn:microsoft.com/office/officeart/2005/8/quickstyle/simple1" qsCatId="simple" csTypeId="urn:microsoft.com/office/officeart/2005/8/colors/accent3_2" csCatId="accent3" phldr="1"/>
      <dgm:spPr/>
      <dgm:t>
        <a:bodyPr/>
        <a:lstStyle/>
        <a:p>
          <a:endParaRPr lang="en-US"/>
        </a:p>
      </dgm:t>
    </dgm:pt>
    <dgm:pt modelId="{A71B7093-6671-4D63-A6AE-D4B3474CDEDD}">
      <dgm:prSet phldrT="[Text]" custT="1"/>
      <dgm:spPr/>
      <dgm:t>
        <a:bodyPr/>
        <a:lstStyle/>
        <a:p>
          <a:r>
            <a:rPr lang="en-US" sz="1600" dirty="0" smtClean="0">
              <a:solidFill>
                <a:schemeClr val="tx1"/>
              </a:solidFill>
            </a:rPr>
            <a:t>A comment from Ghana said that they had heard a lot about the </a:t>
          </a:r>
          <a:r>
            <a:rPr lang="en-US" sz="1600" dirty="0" err="1" smtClean="0">
              <a:solidFill>
                <a:schemeClr val="tx1"/>
              </a:solidFill>
            </a:rPr>
            <a:t>Jama’at</a:t>
          </a:r>
          <a:r>
            <a:rPr lang="en-US" sz="1600" dirty="0" smtClean="0">
              <a:solidFill>
                <a:schemeClr val="tx1"/>
              </a:solidFill>
            </a:rPr>
            <a:t> and were astonished to see MTA because their Imam had told them many falsehoods about the </a:t>
          </a:r>
          <a:r>
            <a:rPr lang="en-US" sz="1600" dirty="0" err="1" smtClean="0">
              <a:solidFill>
                <a:schemeClr val="tx1"/>
              </a:solidFill>
            </a:rPr>
            <a:t>Jama’at</a:t>
          </a:r>
          <a:r>
            <a:rPr lang="en-US" sz="1600" dirty="0" smtClean="0">
              <a:solidFill>
                <a:schemeClr val="tx1"/>
              </a:solidFill>
            </a:rPr>
            <a:t>! </a:t>
          </a:r>
          <a:endParaRPr lang="en-US" sz="1600" dirty="0">
            <a:solidFill>
              <a:schemeClr val="tx1"/>
            </a:solidFill>
          </a:endParaRPr>
        </a:p>
      </dgm:t>
    </dgm:pt>
    <dgm:pt modelId="{F2C3E6B5-5D14-40F9-925F-56B290FDC221}" type="parTrans" cxnId="{1F8F281C-23B9-4199-8BB6-DB4C6D500AD5}">
      <dgm:prSet/>
      <dgm:spPr/>
      <dgm:t>
        <a:bodyPr/>
        <a:lstStyle/>
        <a:p>
          <a:endParaRPr lang="en-US"/>
        </a:p>
      </dgm:t>
    </dgm:pt>
    <dgm:pt modelId="{65BD6E3D-EA18-497C-88D0-9D21563DF97C}" type="sibTrans" cxnId="{1F8F281C-23B9-4199-8BB6-DB4C6D500AD5}">
      <dgm:prSet/>
      <dgm:spPr/>
      <dgm:t>
        <a:bodyPr/>
        <a:lstStyle/>
        <a:p>
          <a:endParaRPr lang="en-US"/>
        </a:p>
      </dgm:t>
    </dgm:pt>
    <dgm:pt modelId="{2BC3E001-C9AF-4372-96A1-487F9AA702FD}">
      <dgm:prSet custT="1"/>
      <dgm:spPr/>
      <dgm:t>
        <a:bodyPr/>
        <a:lstStyle/>
        <a:p>
          <a:r>
            <a:rPr lang="en-US" sz="1600" dirty="0" smtClean="0">
              <a:solidFill>
                <a:schemeClr val="tx1"/>
              </a:solidFill>
            </a:rPr>
            <a:t>A non-</a:t>
          </a:r>
          <a:r>
            <a:rPr lang="en-US" sz="1600" dirty="0" err="1" smtClean="0">
              <a:solidFill>
                <a:schemeClr val="tx1"/>
              </a:solidFill>
            </a:rPr>
            <a:t>Ahmadi</a:t>
          </a:r>
          <a:r>
            <a:rPr lang="en-US" sz="1600" dirty="0" smtClean="0">
              <a:solidFill>
                <a:schemeClr val="tx1"/>
              </a:solidFill>
            </a:rPr>
            <a:t> lady decided to become an </a:t>
          </a:r>
          <a:r>
            <a:rPr lang="en-US" sz="1600" dirty="0" err="1" smtClean="0">
              <a:solidFill>
                <a:schemeClr val="tx1"/>
              </a:solidFill>
            </a:rPr>
            <a:t>Ahmadi</a:t>
          </a:r>
          <a:r>
            <a:rPr lang="en-US" sz="1600" dirty="0" smtClean="0">
              <a:solidFill>
                <a:schemeClr val="tx1"/>
              </a:solidFill>
            </a:rPr>
            <a:t>, an </a:t>
          </a:r>
          <a:r>
            <a:rPr lang="en-US" sz="1600" dirty="0" err="1" smtClean="0">
              <a:solidFill>
                <a:schemeClr val="tx1"/>
              </a:solidFill>
            </a:rPr>
            <a:t>Ahmadi</a:t>
          </a:r>
          <a:r>
            <a:rPr lang="en-US" sz="1600" dirty="0" smtClean="0">
              <a:solidFill>
                <a:schemeClr val="tx1"/>
              </a:solidFill>
            </a:rPr>
            <a:t> wrote that they had seen the international </a:t>
          </a:r>
          <a:r>
            <a:rPr lang="en-US" sz="1600" dirty="0" err="1" smtClean="0">
              <a:solidFill>
                <a:schemeClr val="tx1"/>
              </a:solidFill>
            </a:rPr>
            <a:t>Bai’at</a:t>
          </a:r>
          <a:r>
            <a:rPr lang="en-US" sz="1600" dirty="0" smtClean="0">
              <a:solidFill>
                <a:schemeClr val="tx1"/>
              </a:solidFill>
            </a:rPr>
            <a:t> ceremony for the first time and felt very proud to be an </a:t>
          </a:r>
          <a:r>
            <a:rPr lang="en-US" sz="1600" dirty="0" err="1" smtClean="0">
              <a:solidFill>
                <a:schemeClr val="tx1"/>
              </a:solidFill>
            </a:rPr>
            <a:t>Ahmadi</a:t>
          </a:r>
          <a:r>
            <a:rPr lang="en-US" sz="1600" dirty="0" smtClean="0">
              <a:solidFill>
                <a:schemeClr val="tx1"/>
              </a:solidFill>
            </a:rPr>
            <a:t>. </a:t>
          </a:r>
          <a:endParaRPr lang="en-GB" sz="1600" dirty="0" smtClean="0">
            <a:solidFill>
              <a:schemeClr val="tx1"/>
            </a:solidFill>
          </a:endParaRPr>
        </a:p>
      </dgm:t>
    </dgm:pt>
    <dgm:pt modelId="{06B4E41C-C535-4246-B1F2-B923BEDE6D4B}" type="parTrans" cxnId="{D16720A5-EEFC-4543-8A3D-B27E58ADFB58}">
      <dgm:prSet/>
      <dgm:spPr/>
      <dgm:t>
        <a:bodyPr/>
        <a:lstStyle/>
        <a:p>
          <a:endParaRPr lang="en-US"/>
        </a:p>
      </dgm:t>
    </dgm:pt>
    <dgm:pt modelId="{C1AB14E2-A25A-4134-A29B-D5192287768E}" type="sibTrans" cxnId="{D16720A5-EEFC-4543-8A3D-B27E58ADFB58}">
      <dgm:prSet/>
      <dgm:spPr/>
      <dgm:t>
        <a:bodyPr/>
        <a:lstStyle/>
        <a:p>
          <a:endParaRPr lang="en-US"/>
        </a:p>
      </dgm:t>
    </dgm:pt>
    <dgm:pt modelId="{E922B7E8-E95D-42E9-8CDC-4FA41E07C277}">
      <dgm:prSet custT="1"/>
      <dgm:spPr/>
      <dgm:t>
        <a:bodyPr/>
        <a:lstStyle/>
        <a:p>
          <a:r>
            <a:rPr lang="en-US" sz="1600" dirty="0" smtClean="0">
              <a:solidFill>
                <a:schemeClr val="tx1"/>
              </a:solidFill>
            </a:rPr>
            <a:t>Another person wrote that after seeing </a:t>
          </a:r>
          <a:r>
            <a:rPr lang="en-US" sz="1600" dirty="0" err="1" smtClean="0">
              <a:solidFill>
                <a:schemeClr val="tx1"/>
              </a:solidFill>
            </a:rPr>
            <a:t>Jalsa</a:t>
          </a:r>
          <a:r>
            <a:rPr lang="en-US" sz="1600" dirty="0" smtClean="0">
              <a:solidFill>
                <a:schemeClr val="tx1"/>
              </a:solidFill>
            </a:rPr>
            <a:t> proceedings he had understood the philosophy of the </a:t>
          </a:r>
          <a:r>
            <a:rPr lang="en-US" sz="1600" dirty="0" err="1" smtClean="0">
              <a:solidFill>
                <a:schemeClr val="tx1"/>
              </a:solidFill>
            </a:rPr>
            <a:t>Jama’at</a:t>
          </a:r>
          <a:r>
            <a:rPr lang="en-US" sz="1600" dirty="0" smtClean="0">
              <a:solidFill>
                <a:schemeClr val="tx1"/>
              </a:solidFill>
            </a:rPr>
            <a:t> and had decided to become an </a:t>
          </a:r>
          <a:r>
            <a:rPr lang="en-US" sz="1600" dirty="0" err="1" smtClean="0">
              <a:solidFill>
                <a:schemeClr val="tx1"/>
              </a:solidFill>
            </a:rPr>
            <a:t>Ahmadi</a:t>
          </a:r>
          <a:r>
            <a:rPr lang="en-US" sz="1600" dirty="0" smtClean="0">
              <a:solidFill>
                <a:schemeClr val="tx1"/>
              </a:solidFill>
            </a:rPr>
            <a:t>.</a:t>
          </a:r>
          <a:endParaRPr lang="en-GB" sz="1600" dirty="0" smtClean="0">
            <a:solidFill>
              <a:schemeClr val="tx1"/>
            </a:solidFill>
          </a:endParaRPr>
        </a:p>
      </dgm:t>
    </dgm:pt>
    <dgm:pt modelId="{095DC142-7112-43B8-9CDD-F15D66BBAF76}" type="parTrans" cxnId="{62E17B22-C8A6-4D2C-AE29-2B1719A9816E}">
      <dgm:prSet/>
      <dgm:spPr/>
      <dgm:t>
        <a:bodyPr/>
        <a:lstStyle/>
        <a:p>
          <a:endParaRPr lang="en-US"/>
        </a:p>
      </dgm:t>
    </dgm:pt>
    <dgm:pt modelId="{F7013310-BF65-424E-819E-FF2CD14446C3}" type="sibTrans" cxnId="{62E17B22-C8A6-4D2C-AE29-2B1719A9816E}">
      <dgm:prSet/>
      <dgm:spPr/>
      <dgm:t>
        <a:bodyPr/>
        <a:lstStyle/>
        <a:p>
          <a:endParaRPr lang="en-US"/>
        </a:p>
      </dgm:t>
    </dgm:pt>
    <dgm:pt modelId="{5AAA3BD0-E67A-4F71-A179-06DF2F1C896D}">
      <dgm:prSet custT="1"/>
      <dgm:spPr/>
      <dgm:t>
        <a:bodyPr/>
        <a:lstStyle/>
        <a:p>
          <a:r>
            <a:rPr lang="en-US" sz="1600" dirty="0" smtClean="0">
              <a:solidFill>
                <a:schemeClr val="tx1"/>
              </a:solidFill>
            </a:rPr>
            <a:t>Many people had sent in comments that they would soon join the </a:t>
          </a:r>
          <a:r>
            <a:rPr lang="en-US" sz="1600" dirty="0" err="1" smtClean="0">
              <a:solidFill>
                <a:schemeClr val="tx1"/>
              </a:solidFill>
            </a:rPr>
            <a:t>Jama’at</a:t>
          </a:r>
          <a:r>
            <a:rPr lang="en-US" sz="1600" dirty="0" smtClean="0">
              <a:solidFill>
                <a:schemeClr val="tx1"/>
              </a:solidFill>
            </a:rPr>
            <a:t>.</a:t>
          </a:r>
          <a:endParaRPr lang="en-GB" sz="1600" dirty="0" smtClean="0">
            <a:solidFill>
              <a:schemeClr val="tx1"/>
            </a:solidFill>
          </a:endParaRPr>
        </a:p>
      </dgm:t>
    </dgm:pt>
    <dgm:pt modelId="{BD0B222D-2CEF-41FB-B511-B1DD12AFEFC2}" type="parTrans" cxnId="{B23468B9-325F-4AE1-9061-6BD860A7A4FD}">
      <dgm:prSet/>
      <dgm:spPr/>
      <dgm:t>
        <a:bodyPr/>
        <a:lstStyle/>
        <a:p>
          <a:endParaRPr lang="en-US"/>
        </a:p>
      </dgm:t>
    </dgm:pt>
    <dgm:pt modelId="{37857880-4980-4E63-B5C9-C53A9DA3309D}" type="sibTrans" cxnId="{B23468B9-325F-4AE1-9061-6BD860A7A4FD}">
      <dgm:prSet/>
      <dgm:spPr/>
      <dgm:t>
        <a:bodyPr/>
        <a:lstStyle/>
        <a:p>
          <a:endParaRPr lang="en-US"/>
        </a:p>
      </dgm:t>
    </dgm:pt>
    <dgm:pt modelId="{A05084C6-3ACF-42A7-BF4F-558402A8D4A1}">
      <dgm:prSet custT="1"/>
      <dgm:spPr/>
      <dgm:t>
        <a:bodyPr/>
        <a:lstStyle/>
        <a:p>
          <a:r>
            <a:rPr lang="en-US" sz="1600" b="1" u="sng" dirty="0" smtClean="0">
              <a:solidFill>
                <a:schemeClr val="tx1"/>
              </a:solidFill>
            </a:rPr>
            <a:t>In Nigeria perhaps one million people saw </a:t>
          </a:r>
          <a:r>
            <a:rPr lang="en-US" sz="1600" b="1" u="sng" dirty="0" err="1" smtClean="0">
              <a:solidFill>
                <a:schemeClr val="tx1"/>
              </a:solidFill>
            </a:rPr>
            <a:t>Jalsa</a:t>
          </a:r>
          <a:r>
            <a:rPr lang="en-US" sz="1600" b="1" u="sng" dirty="0" smtClean="0">
              <a:solidFill>
                <a:schemeClr val="tx1"/>
              </a:solidFill>
            </a:rPr>
            <a:t> proceedings on television.</a:t>
          </a:r>
          <a:endParaRPr lang="en-GB" sz="1600" b="1" u="sng" dirty="0" smtClean="0">
            <a:solidFill>
              <a:schemeClr val="tx1"/>
            </a:solidFill>
          </a:endParaRPr>
        </a:p>
      </dgm:t>
    </dgm:pt>
    <dgm:pt modelId="{722F14C9-9B89-47C6-BEF2-361AD20C23C7}" type="parTrans" cxnId="{42D8AA94-AE97-466A-88F8-99D6181894AD}">
      <dgm:prSet/>
      <dgm:spPr/>
      <dgm:t>
        <a:bodyPr/>
        <a:lstStyle/>
        <a:p>
          <a:endParaRPr lang="en-US"/>
        </a:p>
      </dgm:t>
    </dgm:pt>
    <dgm:pt modelId="{1C92E185-6634-4453-BA26-454D499D678F}" type="sibTrans" cxnId="{42D8AA94-AE97-466A-88F8-99D6181894AD}">
      <dgm:prSet/>
      <dgm:spPr/>
      <dgm:t>
        <a:bodyPr/>
        <a:lstStyle/>
        <a:p>
          <a:endParaRPr lang="en-US"/>
        </a:p>
      </dgm:t>
    </dgm:pt>
    <dgm:pt modelId="{AB0FD37B-2777-456A-9B63-D9DE7AC8A7DB}">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600" b="1" u="sng" dirty="0" smtClean="0">
              <a:solidFill>
                <a:schemeClr val="tx1"/>
              </a:solidFill>
            </a:rPr>
            <a:t>About 330,000 people watched </a:t>
          </a:r>
          <a:r>
            <a:rPr lang="en-US" sz="1600" b="1" u="sng" dirty="0" err="1" smtClean="0">
              <a:solidFill>
                <a:schemeClr val="tx1"/>
              </a:solidFill>
            </a:rPr>
            <a:t>Jalsa</a:t>
          </a:r>
          <a:r>
            <a:rPr lang="en-US" sz="1600" b="1" u="sng" dirty="0" smtClean="0">
              <a:solidFill>
                <a:schemeClr val="tx1"/>
              </a:solidFill>
            </a:rPr>
            <a:t> through live streaming; this is in addition to viewing on MTA.</a:t>
          </a:r>
          <a:endParaRPr lang="en-US" sz="1600" b="1" u="sng" dirty="0">
            <a:solidFill>
              <a:schemeClr val="tx1"/>
            </a:solidFill>
          </a:endParaRPr>
        </a:p>
      </dgm:t>
    </dgm:pt>
    <dgm:pt modelId="{0FABC736-CF30-409D-9582-F198ABAD6983}" type="parTrans" cxnId="{77AA95F5-068A-4CAA-8556-60E079848703}">
      <dgm:prSet/>
      <dgm:spPr/>
      <dgm:t>
        <a:bodyPr/>
        <a:lstStyle/>
        <a:p>
          <a:endParaRPr lang="en-US"/>
        </a:p>
      </dgm:t>
    </dgm:pt>
    <dgm:pt modelId="{119DFD99-1ECC-4AC7-B64C-1E3B7AF0E231}" type="sibTrans" cxnId="{77AA95F5-068A-4CAA-8556-60E079848703}">
      <dgm:prSet/>
      <dgm:spPr/>
      <dgm:t>
        <a:bodyPr/>
        <a:lstStyle/>
        <a:p>
          <a:endParaRPr lang="en-US"/>
        </a:p>
      </dgm:t>
    </dgm:pt>
    <dgm:pt modelId="{CEBC5FE4-3A8D-432A-A74D-50610ACC6D6D}" type="pres">
      <dgm:prSet presAssocID="{7EF4CE85-76A3-4785-8412-83383F46843A}" presName="Name0" presStyleCnt="0">
        <dgm:presLayoutVars>
          <dgm:dir/>
          <dgm:animLvl val="lvl"/>
          <dgm:resizeHandles val="exact"/>
        </dgm:presLayoutVars>
      </dgm:prSet>
      <dgm:spPr/>
      <dgm:t>
        <a:bodyPr/>
        <a:lstStyle/>
        <a:p>
          <a:endParaRPr lang="en-US"/>
        </a:p>
      </dgm:t>
    </dgm:pt>
    <dgm:pt modelId="{78B0C5CF-E070-412A-9FDF-F614DD6B3002}" type="pres">
      <dgm:prSet presAssocID="{AB0FD37B-2777-456A-9B63-D9DE7AC8A7DB}" presName="boxAndChildren" presStyleCnt="0"/>
      <dgm:spPr/>
      <dgm:t>
        <a:bodyPr/>
        <a:lstStyle/>
        <a:p>
          <a:endParaRPr lang="en-US"/>
        </a:p>
      </dgm:t>
    </dgm:pt>
    <dgm:pt modelId="{2BC5B8AC-9D0C-468B-95C8-33897D0B506D}" type="pres">
      <dgm:prSet presAssocID="{AB0FD37B-2777-456A-9B63-D9DE7AC8A7DB}" presName="parentTextBox" presStyleLbl="node1" presStyleIdx="0" presStyleCnt="6" custScaleY="100362"/>
      <dgm:spPr/>
      <dgm:t>
        <a:bodyPr/>
        <a:lstStyle/>
        <a:p>
          <a:endParaRPr lang="en-US"/>
        </a:p>
      </dgm:t>
    </dgm:pt>
    <dgm:pt modelId="{DFA009A8-A33F-4A50-B988-F954F20DBDFF}" type="pres">
      <dgm:prSet presAssocID="{1C92E185-6634-4453-BA26-454D499D678F}" presName="sp" presStyleCnt="0"/>
      <dgm:spPr/>
      <dgm:t>
        <a:bodyPr/>
        <a:lstStyle/>
        <a:p>
          <a:endParaRPr lang="en-US"/>
        </a:p>
      </dgm:t>
    </dgm:pt>
    <dgm:pt modelId="{AC49C34C-D50C-4688-9869-DB7207D5EE11}" type="pres">
      <dgm:prSet presAssocID="{A05084C6-3ACF-42A7-BF4F-558402A8D4A1}" presName="arrowAndChildren" presStyleCnt="0"/>
      <dgm:spPr/>
      <dgm:t>
        <a:bodyPr/>
        <a:lstStyle/>
        <a:p>
          <a:endParaRPr lang="en-US"/>
        </a:p>
      </dgm:t>
    </dgm:pt>
    <dgm:pt modelId="{60DE1722-2DAD-4378-B165-ADAE742FF77B}" type="pres">
      <dgm:prSet presAssocID="{A05084C6-3ACF-42A7-BF4F-558402A8D4A1}" presName="parentTextArrow" presStyleLbl="node1" presStyleIdx="1" presStyleCnt="6" custScaleY="60206"/>
      <dgm:spPr/>
      <dgm:t>
        <a:bodyPr/>
        <a:lstStyle/>
        <a:p>
          <a:endParaRPr lang="en-US"/>
        </a:p>
      </dgm:t>
    </dgm:pt>
    <dgm:pt modelId="{9438D0F3-BBE6-4E8E-A7DE-DC24039DAD54}" type="pres">
      <dgm:prSet presAssocID="{37857880-4980-4E63-B5C9-C53A9DA3309D}" presName="sp" presStyleCnt="0"/>
      <dgm:spPr/>
      <dgm:t>
        <a:bodyPr/>
        <a:lstStyle/>
        <a:p>
          <a:endParaRPr lang="en-US"/>
        </a:p>
      </dgm:t>
    </dgm:pt>
    <dgm:pt modelId="{8C2B2AC2-1BDB-430F-ACB8-BECA515750CF}" type="pres">
      <dgm:prSet presAssocID="{5AAA3BD0-E67A-4F71-A179-06DF2F1C896D}" presName="arrowAndChildren" presStyleCnt="0"/>
      <dgm:spPr/>
      <dgm:t>
        <a:bodyPr/>
        <a:lstStyle/>
        <a:p>
          <a:endParaRPr lang="en-US"/>
        </a:p>
      </dgm:t>
    </dgm:pt>
    <dgm:pt modelId="{5B0EB79D-710A-41E3-9995-05FF0848B59A}" type="pres">
      <dgm:prSet presAssocID="{5AAA3BD0-E67A-4F71-A179-06DF2F1C896D}" presName="parentTextArrow" presStyleLbl="node1" presStyleIdx="2" presStyleCnt="6" custScaleY="56929"/>
      <dgm:spPr/>
      <dgm:t>
        <a:bodyPr/>
        <a:lstStyle/>
        <a:p>
          <a:endParaRPr lang="en-US"/>
        </a:p>
      </dgm:t>
    </dgm:pt>
    <dgm:pt modelId="{1C0D1B6A-DC47-47A8-8B71-821494C84438}" type="pres">
      <dgm:prSet presAssocID="{F7013310-BF65-424E-819E-FF2CD14446C3}" presName="sp" presStyleCnt="0"/>
      <dgm:spPr/>
      <dgm:t>
        <a:bodyPr/>
        <a:lstStyle/>
        <a:p>
          <a:endParaRPr lang="en-US"/>
        </a:p>
      </dgm:t>
    </dgm:pt>
    <dgm:pt modelId="{A9440789-69D9-47D0-A760-DEB82A12D068}" type="pres">
      <dgm:prSet presAssocID="{E922B7E8-E95D-42E9-8CDC-4FA41E07C277}" presName="arrowAndChildren" presStyleCnt="0"/>
      <dgm:spPr/>
      <dgm:t>
        <a:bodyPr/>
        <a:lstStyle/>
        <a:p>
          <a:endParaRPr lang="en-US"/>
        </a:p>
      </dgm:t>
    </dgm:pt>
    <dgm:pt modelId="{596F34F0-31BA-465B-A66F-6B38C1D538FE}" type="pres">
      <dgm:prSet presAssocID="{E922B7E8-E95D-42E9-8CDC-4FA41E07C277}" presName="parentTextArrow" presStyleLbl="node1" presStyleIdx="3" presStyleCnt="6" custScaleY="83878"/>
      <dgm:spPr/>
      <dgm:t>
        <a:bodyPr/>
        <a:lstStyle/>
        <a:p>
          <a:endParaRPr lang="en-US"/>
        </a:p>
      </dgm:t>
    </dgm:pt>
    <dgm:pt modelId="{5BA532E5-DCCB-4039-BCD1-0CFC5E2D7BAC}" type="pres">
      <dgm:prSet presAssocID="{C1AB14E2-A25A-4134-A29B-D5192287768E}" presName="sp" presStyleCnt="0"/>
      <dgm:spPr/>
      <dgm:t>
        <a:bodyPr/>
        <a:lstStyle/>
        <a:p>
          <a:endParaRPr lang="en-US"/>
        </a:p>
      </dgm:t>
    </dgm:pt>
    <dgm:pt modelId="{7A915DFA-1B37-4D2A-9724-18D4A2996388}" type="pres">
      <dgm:prSet presAssocID="{2BC3E001-C9AF-4372-96A1-487F9AA702FD}" presName="arrowAndChildren" presStyleCnt="0"/>
      <dgm:spPr/>
      <dgm:t>
        <a:bodyPr/>
        <a:lstStyle/>
        <a:p>
          <a:endParaRPr lang="en-US"/>
        </a:p>
      </dgm:t>
    </dgm:pt>
    <dgm:pt modelId="{012AC418-F7D4-4CD7-A8D2-CE2AD6F4C918}" type="pres">
      <dgm:prSet presAssocID="{2BC3E001-C9AF-4372-96A1-487F9AA702FD}" presName="parentTextArrow" presStyleLbl="node1" presStyleIdx="4" presStyleCnt="6"/>
      <dgm:spPr/>
      <dgm:t>
        <a:bodyPr/>
        <a:lstStyle/>
        <a:p>
          <a:endParaRPr lang="en-US"/>
        </a:p>
      </dgm:t>
    </dgm:pt>
    <dgm:pt modelId="{E58C7BB1-D706-4374-B6E4-1523011D9792}" type="pres">
      <dgm:prSet presAssocID="{65BD6E3D-EA18-497C-88D0-9D21563DF97C}" presName="sp" presStyleCnt="0"/>
      <dgm:spPr/>
      <dgm:t>
        <a:bodyPr/>
        <a:lstStyle/>
        <a:p>
          <a:endParaRPr lang="en-US"/>
        </a:p>
      </dgm:t>
    </dgm:pt>
    <dgm:pt modelId="{7EFCEB3F-7C7B-48DC-8392-8DAD587584AD}" type="pres">
      <dgm:prSet presAssocID="{A71B7093-6671-4D63-A6AE-D4B3474CDEDD}" presName="arrowAndChildren" presStyleCnt="0"/>
      <dgm:spPr/>
      <dgm:t>
        <a:bodyPr/>
        <a:lstStyle/>
        <a:p>
          <a:endParaRPr lang="en-US"/>
        </a:p>
      </dgm:t>
    </dgm:pt>
    <dgm:pt modelId="{943EECB9-9A99-4534-9510-E5A3E8FDFBFE}" type="pres">
      <dgm:prSet presAssocID="{A71B7093-6671-4D63-A6AE-D4B3474CDEDD}" presName="parentTextArrow" presStyleLbl="node1" presStyleIdx="5" presStyleCnt="6" custLinFactNeighborY="-59283"/>
      <dgm:spPr/>
      <dgm:t>
        <a:bodyPr/>
        <a:lstStyle/>
        <a:p>
          <a:endParaRPr lang="en-US"/>
        </a:p>
      </dgm:t>
    </dgm:pt>
  </dgm:ptLst>
  <dgm:cxnLst>
    <dgm:cxn modelId="{E553C411-939C-4F25-92C1-90469C33BF41}" type="presOf" srcId="{7EF4CE85-76A3-4785-8412-83383F46843A}" destId="{CEBC5FE4-3A8D-432A-A74D-50610ACC6D6D}" srcOrd="0" destOrd="0" presId="urn:microsoft.com/office/officeart/2005/8/layout/process4"/>
    <dgm:cxn modelId="{F5D700A8-BD37-404D-9C07-1067C7D6E234}" type="presOf" srcId="{AB0FD37B-2777-456A-9B63-D9DE7AC8A7DB}" destId="{2BC5B8AC-9D0C-468B-95C8-33897D0B506D}" srcOrd="0" destOrd="0" presId="urn:microsoft.com/office/officeart/2005/8/layout/process4"/>
    <dgm:cxn modelId="{AB0683C4-6C52-42A2-ADFD-BC1146575AF8}" type="presOf" srcId="{2BC3E001-C9AF-4372-96A1-487F9AA702FD}" destId="{012AC418-F7D4-4CD7-A8D2-CE2AD6F4C918}" srcOrd="0" destOrd="0" presId="urn:microsoft.com/office/officeart/2005/8/layout/process4"/>
    <dgm:cxn modelId="{B23468B9-325F-4AE1-9061-6BD860A7A4FD}" srcId="{7EF4CE85-76A3-4785-8412-83383F46843A}" destId="{5AAA3BD0-E67A-4F71-A179-06DF2F1C896D}" srcOrd="3" destOrd="0" parTransId="{BD0B222D-2CEF-41FB-B511-B1DD12AFEFC2}" sibTransId="{37857880-4980-4E63-B5C9-C53A9DA3309D}"/>
    <dgm:cxn modelId="{1F8F281C-23B9-4199-8BB6-DB4C6D500AD5}" srcId="{7EF4CE85-76A3-4785-8412-83383F46843A}" destId="{A71B7093-6671-4D63-A6AE-D4B3474CDEDD}" srcOrd="0" destOrd="0" parTransId="{F2C3E6B5-5D14-40F9-925F-56B290FDC221}" sibTransId="{65BD6E3D-EA18-497C-88D0-9D21563DF97C}"/>
    <dgm:cxn modelId="{77AA95F5-068A-4CAA-8556-60E079848703}" srcId="{7EF4CE85-76A3-4785-8412-83383F46843A}" destId="{AB0FD37B-2777-456A-9B63-D9DE7AC8A7DB}" srcOrd="5" destOrd="0" parTransId="{0FABC736-CF30-409D-9582-F198ABAD6983}" sibTransId="{119DFD99-1ECC-4AC7-B64C-1E3B7AF0E231}"/>
    <dgm:cxn modelId="{8CE57EE9-06FF-4E29-A68F-85914C2F4BEB}" type="presOf" srcId="{5AAA3BD0-E67A-4F71-A179-06DF2F1C896D}" destId="{5B0EB79D-710A-41E3-9995-05FF0848B59A}" srcOrd="0" destOrd="0" presId="urn:microsoft.com/office/officeart/2005/8/layout/process4"/>
    <dgm:cxn modelId="{D16720A5-EEFC-4543-8A3D-B27E58ADFB58}" srcId="{7EF4CE85-76A3-4785-8412-83383F46843A}" destId="{2BC3E001-C9AF-4372-96A1-487F9AA702FD}" srcOrd="1" destOrd="0" parTransId="{06B4E41C-C535-4246-B1F2-B923BEDE6D4B}" sibTransId="{C1AB14E2-A25A-4134-A29B-D5192287768E}"/>
    <dgm:cxn modelId="{2235C80C-2312-4D0D-9E8F-24002884D72F}" type="presOf" srcId="{A05084C6-3ACF-42A7-BF4F-558402A8D4A1}" destId="{60DE1722-2DAD-4378-B165-ADAE742FF77B}" srcOrd="0" destOrd="0" presId="urn:microsoft.com/office/officeart/2005/8/layout/process4"/>
    <dgm:cxn modelId="{42D8AA94-AE97-466A-88F8-99D6181894AD}" srcId="{7EF4CE85-76A3-4785-8412-83383F46843A}" destId="{A05084C6-3ACF-42A7-BF4F-558402A8D4A1}" srcOrd="4" destOrd="0" parTransId="{722F14C9-9B89-47C6-BEF2-361AD20C23C7}" sibTransId="{1C92E185-6634-4453-BA26-454D499D678F}"/>
    <dgm:cxn modelId="{EFBC412C-F1AD-4A5D-83C3-599F4A6309FF}" type="presOf" srcId="{E922B7E8-E95D-42E9-8CDC-4FA41E07C277}" destId="{596F34F0-31BA-465B-A66F-6B38C1D538FE}" srcOrd="0" destOrd="0" presId="urn:microsoft.com/office/officeart/2005/8/layout/process4"/>
    <dgm:cxn modelId="{62E17B22-C8A6-4D2C-AE29-2B1719A9816E}" srcId="{7EF4CE85-76A3-4785-8412-83383F46843A}" destId="{E922B7E8-E95D-42E9-8CDC-4FA41E07C277}" srcOrd="2" destOrd="0" parTransId="{095DC142-7112-43B8-9CDD-F15D66BBAF76}" sibTransId="{F7013310-BF65-424E-819E-FF2CD14446C3}"/>
    <dgm:cxn modelId="{E953DAB5-065A-49AC-AC24-DE60C361ACC3}" type="presOf" srcId="{A71B7093-6671-4D63-A6AE-D4B3474CDEDD}" destId="{943EECB9-9A99-4534-9510-E5A3E8FDFBFE}" srcOrd="0" destOrd="0" presId="urn:microsoft.com/office/officeart/2005/8/layout/process4"/>
    <dgm:cxn modelId="{DFE10106-13AA-4C9E-99DC-0E80EDEC0FB3}" type="presParOf" srcId="{CEBC5FE4-3A8D-432A-A74D-50610ACC6D6D}" destId="{78B0C5CF-E070-412A-9FDF-F614DD6B3002}" srcOrd="0" destOrd="0" presId="urn:microsoft.com/office/officeart/2005/8/layout/process4"/>
    <dgm:cxn modelId="{29C824BB-1A8D-438E-A1D6-101E91580F71}" type="presParOf" srcId="{78B0C5CF-E070-412A-9FDF-F614DD6B3002}" destId="{2BC5B8AC-9D0C-468B-95C8-33897D0B506D}" srcOrd="0" destOrd="0" presId="urn:microsoft.com/office/officeart/2005/8/layout/process4"/>
    <dgm:cxn modelId="{D6C23AB4-0784-4BB7-8B6D-37C3AB6B64C2}" type="presParOf" srcId="{CEBC5FE4-3A8D-432A-A74D-50610ACC6D6D}" destId="{DFA009A8-A33F-4A50-B988-F954F20DBDFF}" srcOrd="1" destOrd="0" presId="urn:microsoft.com/office/officeart/2005/8/layout/process4"/>
    <dgm:cxn modelId="{2FAA6CC0-73CE-40A3-84B9-7F976DF8C232}" type="presParOf" srcId="{CEBC5FE4-3A8D-432A-A74D-50610ACC6D6D}" destId="{AC49C34C-D50C-4688-9869-DB7207D5EE11}" srcOrd="2" destOrd="0" presId="urn:microsoft.com/office/officeart/2005/8/layout/process4"/>
    <dgm:cxn modelId="{62D27C53-2063-4809-9CA3-9AA999AFA837}" type="presParOf" srcId="{AC49C34C-D50C-4688-9869-DB7207D5EE11}" destId="{60DE1722-2DAD-4378-B165-ADAE742FF77B}" srcOrd="0" destOrd="0" presId="urn:microsoft.com/office/officeart/2005/8/layout/process4"/>
    <dgm:cxn modelId="{0838B95C-D66A-415B-91DB-8773CF1E3814}" type="presParOf" srcId="{CEBC5FE4-3A8D-432A-A74D-50610ACC6D6D}" destId="{9438D0F3-BBE6-4E8E-A7DE-DC24039DAD54}" srcOrd="3" destOrd="0" presId="urn:microsoft.com/office/officeart/2005/8/layout/process4"/>
    <dgm:cxn modelId="{BEFBBFA2-ABF6-47F3-B73F-205E79550609}" type="presParOf" srcId="{CEBC5FE4-3A8D-432A-A74D-50610ACC6D6D}" destId="{8C2B2AC2-1BDB-430F-ACB8-BECA515750CF}" srcOrd="4" destOrd="0" presId="urn:microsoft.com/office/officeart/2005/8/layout/process4"/>
    <dgm:cxn modelId="{AAA65E27-D771-4388-B9C0-F740A6158C90}" type="presParOf" srcId="{8C2B2AC2-1BDB-430F-ACB8-BECA515750CF}" destId="{5B0EB79D-710A-41E3-9995-05FF0848B59A}" srcOrd="0" destOrd="0" presId="urn:microsoft.com/office/officeart/2005/8/layout/process4"/>
    <dgm:cxn modelId="{FAF27396-2C2E-434F-AC35-252B12F0FD16}" type="presParOf" srcId="{CEBC5FE4-3A8D-432A-A74D-50610ACC6D6D}" destId="{1C0D1B6A-DC47-47A8-8B71-821494C84438}" srcOrd="5" destOrd="0" presId="urn:microsoft.com/office/officeart/2005/8/layout/process4"/>
    <dgm:cxn modelId="{D8E0CD05-AE12-4862-9106-513FA15506EC}" type="presParOf" srcId="{CEBC5FE4-3A8D-432A-A74D-50610ACC6D6D}" destId="{A9440789-69D9-47D0-A760-DEB82A12D068}" srcOrd="6" destOrd="0" presId="urn:microsoft.com/office/officeart/2005/8/layout/process4"/>
    <dgm:cxn modelId="{CCB62D64-E575-44F3-A02B-B2C986A88F99}" type="presParOf" srcId="{A9440789-69D9-47D0-A760-DEB82A12D068}" destId="{596F34F0-31BA-465B-A66F-6B38C1D538FE}" srcOrd="0" destOrd="0" presId="urn:microsoft.com/office/officeart/2005/8/layout/process4"/>
    <dgm:cxn modelId="{006A23D6-C51E-4E37-84CA-C2EAFA6F797B}" type="presParOf" srcId="{CEBC5FE4-3A8D-432A-A74D-50610ACC6D6D}" destId="{5BA532E5-DCCB-4039-BCD1-0CFC5E2D7BAC}" srcOrd="7" destOrd="0" presId="urn:microsoft.com/office/officeart/2005/8/layout/process4"/>
    <dgm:cxn modelId="{B4EA5D74-F737-4D6E-85AA-B919FC751663}" type="presParOf" srcId="{CEBC5FE4-3A8D-432A-A74D-50610ACC6D6D}" destId="{7A915DFA-1B37-4D2A-9724-18D4A2996388}" srcOrd="8" destOrd="0" presId="urn:microsoft.com/office/officeart/2005/8/layout/process4"/>
    <dgm:cxn modelId="{36068164-0D49-4E81-A6F4-CED30821644C}" type="presParOf" srcId="{7A915DFA-1B37-4D2A-9724-18D4A2996388}" destId="{012AC418-F7D4-4CD7-A8D2-CE2AD6F4C918}" srcOrd="0" destOrd="0" presId="urn:microsoft.com/office/officeart/2005/8/layout/process4"/>
    <dgm:cxn modelId="{47373B98-F7DF-4CE8-B102-84CEAB8AA634}" type="presParOf" srcId="{CEBC5FE4-3A8D-432A-A74D-50610ACC6D6D}" destId="{E58C7BB1-D706-4374-B6E4-1523011D9792}" srcOrd="9" destOrd="0" presId="urn:microsoft.com/office/officeart/2005/8/layout/process4"/>
    <dgm:cxn modelId="{5C681B00-8541-491E-9DBF-24348E73200F}" type="presParOf" srcId="{CEBC5FE4-3A8D-432A-A74D-50610ACC6D6D}" destId="{7EFCEB3F-7C7B-48DC-8392-8DAD587584AD}" srcOrd="10" destOrd="0" presId="urn:microsoft.com/office/officeart/2005/8/layout/process4"/>
    <dgm:cxn modelId="{221CFCC4-A6B6-4653-A98A-51959774E2E2}" type="presParOf" srcId="{7EFCEB3F-7C7B-48DC-8392-8DAD587584AD}" destId="{943EECB9-9A99-4534-9510-E5A3E8FDFBFE}" srcOrd="0" destOrd="0" presId="urn:microsoft.com/office/officeart/2005/8/layout/process4"/>
  </dgm:cxnLst>
  <dgm:bg/>
  <dgm:whole/>
</dgm:dataModel>
</file>

<file path=ppt/diagrams/data8.xml><?xml version="1.0" encoding="utf-8"?>
<dgm:dataModel xmlns:dgm="http://schemas.openxmlformats.org/drawingml/2006/diagram" xmlns:a="http://schemas.openxmlformats.org/drawingml/2006/main">
  <dgm:ptLst>
    <dgm:pt modelId="{4DB537DD-255E-429E-BE2B-928A694A0E38}" type="doc">
      <dgm:prSet loTypeId="urn:microsoft.com/office/officeart/2005/8/layout/vProcess5" loCatId="process" qsTypeId="urn:microsoft.com/office/officeart/2005/8/quickstyle/simple2" qsCatId="simple" csTypeId="urn:microsoft.com/office/officeart/2005/8/colors/accent2_1" csCatId="accent2" phldr="1"/>
      <dgm:spPr/>
      <dgm:t>
        <a:bodyPr/>
        <a:lstStyle/>
        <a:p>
          <a:endParaRPr lang="en-US"/>
        </a:p>
      </dgm:t>
    </dgm:pt>
    <dgm:pt modelId="{DB0DB6C3-3994-4168-B988-EDCA7F1069F4}">
      <dgm:prSet custT="1"/>
      <dgm:spPr/>
      <dgm:t>
        <a:bodyPr/>
        <a:lstStyle/>
        <a:p>
          <a:r>
            <a:rPr lang="en-US" sz="1600" dirty="0" smtClean="0"/>
            <a:t>Progressive communities are ever looking to improve themselves. </a:t>
          </a:r>
          <a:endParaRPr lang="en-GB" sz="1600" dirty="0" smtClean="0"/>
        </a:p>
      </dgm:t>
    </dgm:pt>
    <dgm:pt modelId="{979DEC54-FE44-4046-9BF7-9554C15E0A9A}" type="parTrans" cxnId="{04B9CE56-15D2-4C8D-BB45-C258310E7D8A}">
      <dgm:prSet/>
      <dgm:spPr/>
      <dgm:t>
        <a:bodyPr/>
        <a:lstStyle/>
        <a:p>
          <a:endParaRPr lang="en-US"/>
        </a:p>
      </dgm:t>
    </dgm:pt>
    <dgm:pt modelId="{D0074BB3-52BA-456F-9297-468EF6A29783}" type="sibTrans" cxnId="{04B9CE56-15D2-4C8D-BB45-C258310E7D8A}">
      <dgm:prSet/>
      <dgm:spPr/>
      <dgm:t>
        <a:bodyPr/>
        <a:lstStyle/>
        <a:p>
          <a:endParaRPr lang="en-US"/>
        </a:p>
      </dgm:t>
    </dgm:pt>
    <dgm:pt modelId="{5F006A4A-1962-4451-814F-BBA0BF1161BC}">
      <dgm:prSet custT="1"/>
      <dgm:spPr/>
      <dgm:t>
        <a:bodyPr/>
        <a:lstStyle/>
        <a:p>
          <a:r>
            <a:rPr lang="en-US" sz="1600" dirty="0" smtClean="0"/>
            <a:t> Weak points can occur in an </a:t>
          </a:r>
          <a:r>
            <a:rPr lang="en-US" sz="1600" dirty="0" err="1" smtClean="0"/>
            <a:t>organisation</a:t>
          </a:r>
          <a:r>
            <a:rPr lang="en-US" sz="1600" dirty="0" smtClean="0"/>
            <a:t> of this large scale, it is not that critical. However, they should be noted down and the management should remedy them for the next time. </a:t>
          </a:r>
          <a:endParaRPr lang="en-GB" sz="1600" dirty="0" smtClean="0"/>
        </a:p>
      </dgm:t>
    </dgm:pt>
    <dgm:pt modelId="{A756375B-1E80-43F4-91D1-5072043D999C}" type="parTrans" cxnId="{F0E311D2-E62D-4479-8E46-5B1740EC1945}">
      <dgm:prSet/>
      <dgm:spPr/>
      <dgm:t>
        <a:bodyPr/>
        <a:lstStyle/>
        <a:p>
          <a:endParaRPr lang="en-US"/>
        </a:p>
      </dgm:t>
    </dgm:pt>
    <dgm:pt modelId="{EF73626A-BD71-4A62-9E3F-4EB2095B4C96}" type="sibTrans" cxnId="{F0E311D2-E62D-4479-8E46-5B1740EC1945}">
      <dgm:prSet/>
      <dgm:spPr/>
      <dgm:t>
        <a:bodyPr/>
        <a:lstStyle/>
        <a:p>
          <a:endParaRPr lang="en-US"/>
        </a:p>
      </dgm:t>
    </dgm:pt>
    <dgm:pt modelId="{E47F412E-5C76-4FFA-B128-00696B16AD48}">
      <dgm:prSet custT="1"/>
      <dgm:spPr/>
      <dgm:t>
        <a:bodyPr/>
        <a:lstStyle/>
        <a:p>
          <a:r>
            <a:rPr lang="en-US" sz="1600" dirty="0" smtClean="0"/>
            <a:t>These weaknesses do not only occur because of the workers but can also occur because of some obstinate attendees. </a:t>
          </a:r>
          <a:endParaRPr lang="en-GB" sz="1600" dirty="0" smtClean="0"/>
        </a:p>
      </dgm:t>
    </dgm:pt>
    <dgm:pt modelId="{23701207-F63B-4C09-8244-FD0920651644}" type="parTrans" cxnId="{05AA889F-BE0C-4DD4-8352-8784841AD227}">
      <dgm:prSet/>
      <dgm:spPr/>
      <dgm:t>
        <a:bodyPr/>
        <a:lstStyle/>
        <a:p>
          <a:endParaRPr lang="en-US"/>
        </a:p>
      </dgm:t>
    </dgm:pt>
    <dgm:pt modelId="{5F9356B7-4192-4242-81A2-8369FA657093}" type="sibTrans" cxnId="{05AA889F-BE0C-4DD4-8352-8784841AD227}">
      <dgm:prSet/>
      <dgm:spPr/>
      <dgm:t>
        <a:bodyPr/>
        <a:lstStyle/>
        <a:p>
          <a:endParaRPr lang="en-US"/>
        </a:p>
      </dgm:t>
    </dgm:pt>
    <dgm:pt modelId="{37BF75B2-F307-461F-80E7-2B28BEB623A9}">
      <dgm:prSet custT="1"/>
      <dgm:spPr/>
      <dgm:t>
        <a:bodyPr/>
        <a:lstStyle/>
        <a:p>
          <a:r>
            <a:rPr lang="en-US" sz="1600" smtClean="0"/>
            <a:t>There should be arrangement for this as well and they should be trained/tutored before coming to Jalsa.</a:t>
          </a:r>
          <a:endParaRPr lang="en-GB" sz="1600" dirty="0" smtClean="0"/>
        </a:p>
      </dgm:t>
    </dgm:pt>
    <dgm:pt modelId="{BDA9794A-587C-4334-B38A-E9084E0BC348}" type="parTrans" cxnId="{3E2874B3-1436-4B27-870C-42CBA3C5330B}">
      <dgm:prSet/>
      <dgm:spPr/>
      <dgm:t>
        <a:bodyPr/>
        <a:lstStyle/>
        <a:p>
          <a:endParaRPr lang="en-US"/>
        </a:p>
      </dgm:t>
    </dgm:pt>
    <dgm:pt modelId="{D9BC93A6-426D-4B0C-8ECC-18E81457666A}" type="sibTrans" cxnId="{3E2874B3-1436-4B27-870C-42CBA3C5330B}">
      <dgm:prSet/>
      <dgm:spPr/>
      <dgm:t>
        <a:bodyPr/>
        <a:lstStyle/>
        <a:p>
          <a:endParaRPr lang="en-US"/>
        </a:p>
      </dgm:t>
    </dgm:pt>
    <dgm:pt modelId="{BE71E775-B41B-4936-891D-ACD34D519568}" type="pres">
      <dgm:prSet presAssocID="{4DB537DD-255E-429E-BE2B-928A694A0E38}" presName="outerComposite" presStyleCnt="0">
        <dgm:presLayoutVars>
          <dgm:chMax val="5"/>
          <dgm:dir/>
          <dgm:resizeHandles val="exact"/>
        </dgm:presLayoutVars>
      </dgm:prSet>
      <dgm:spPr/>
      <dgm:t>
        <a:bodyPr/>
        <a:lstStyle/>
        <a:p>
          <a:endParaRPr lang="en-US"/>
        </a:p>
      </dgm:t>
    </dgm:pt>
    <dgm:pt modelId="{9B4A45A2-4038-4364-8C71-C0D2E2B356C0}" type="pres">
      <dgm:prSet presAssocID="{4DB537DD-255E-429E-BE2B-928A694A0E38}" presName="dummyMaxCanvas" presStyleCnt="0">
        <dgm:presLayoutVars/>
      </dgm:prSet>
      <dgm:spPr/>
    </dgm:pt>
    <dgm:pt modelId="{AE86B865-2BBA-411B-8E3B-9DB9D688CA87}" type="pres">
      <dgm:prSet presAssocID="{4DB537DD-255E-429E-BE2B-928A694A0E38}" presName="FourNodes_1" presStyleLbl="node1" presStyleIdx="0" presStyleCnt="4">
        <dgm:presLayoutVars>
          <dgm:bulletEnabled val="1"/>
        </dgm:presLayoutVars>
      </dgm:prSet>
      <dgm:spPr/>
      <dgm:t>
        <a:bodyPr/>
        <a:lstStyle/>
        <a:p>
          <a:endParaRPr lang="en-US"/>
        </a:p>
      </dgm:t>
    </dgm:pt>
    <dgm:pt modelId="{49EED399-8B5F-42E3-BEAC-B54FEAE26206}" type="pres">
      <dgm:prSet presAssocID="{4DB537DD-255E-429E-BE2B-928A694A0E38}" presName="FourNodes_2" presStyleLbl="node1" presStyleIdx="1" presStyleCnt="4">
        <dgm:presLayoutVars>
          <dgm:bulletEnabled val="1"/>
        </dgm:presLayoutVars>
      </dgm:prSet>
      <dgm:spPr/>
      <dgm:t>
        <a:bodyPr/>
        <a:lstStyle/>
        <a:p>
          <a:endParaRPr lang="en-US"/>
        </a:p>
      </dgm:t>
    </dgm:pt>
    <dgm:pt modelId="{154C1BFA-C230-4772-BCBA-843D9516FF8F}" type="pres">
      <dgm:prSet presAssocID="{4DB537DD-255E-429E-BE2B-928A694A0E38}" presName="FourNodes_3" presStyleLbl="node1" presStyleIdx="2" presStyleCnt="4">
        <dgm:presLayoutVars>
          <dgm:bulletEnabled val="1"/>
        </dgm:presLayoutVars>
      </dgm:prSet>
      <dgm:spPr/>
      <dgm:t>
        <a:bodyPr/>
        <a:lstStyle/>
        <a:p>
          <a:endParaRPr lang="en-US"/>
        </a:p>
      </dgm:t>
    </dgm:pt>
    <dgm:pt modelId="{859EC82C-E9E2-4EC6-AFF1-C51A0C28A5FD}" type="pres">
      <dgm:prSet presAssocID="{4DB537DD-255E-429E-BE2B-928A694A0E38}" presName="FourNodes_4" presStyleLbl="node1" presStyleIdx="3" presStyleCnt="4">
        <dgm:presLayoutVars>
          <dgm:bulletEnabled val="1"/>
        </dgm:presLayoutVars>
      </dgm:prSet>
      <dgm:spPr/>
      <dgm:t>
        <a:bodyPr/>
        <a:lstStyle/>
        <a:p>
          <a:endParaRPr lang="en-US"/>
        </a:p>
      </dgm:t>
    </dgm:pt>
    <dgm:pt modelId="{B0757395-9564-4876-9D60-5B7544CECAA0}" type="pres">
      <dgm:prSet presAssocID="{4DB537DD-255E-429E-BE2B-928A694A0E38}" presName="FourConn_1-2" presStyleLbl="fgAccFollowNode1" presStyleIdx="0" presStyleCnt="3">
        <dgm:presLayoutVars>
          <dgm:bulletEnabled val="1"/>
        </dgm:presLayoutVars>
      </dgm:prSet>
      <dgm:spPr/>
      <dgm:t>
        <a:bodyPr/>
        <a:lstStyle/>
        <a:p>
          <a:endParaRPr lang="en-US"/>
        </a:p>
      </dgm:t>
    </dgm:pt>
    <dgm:pt modelId="{747C42E7-3A1B-41AE-B331-BB13A7E8A924}" type="pres">
      <dgm:prSet presAssocID="{4DB537DD-255E-429E-BE2B-928A694A0E38}" presName="FourConn_2-3" presStyleLbl="fgAccFollowNode1" presStyleIdx="1" presStyleCnt="3">
        <dgm:presLayoutVars>
          <dgm:bulletEnabled val="1"/>
        </dgm:presLayoutVars>
      </dgm:prSet>
      <dgm:spPr/>
      <dgm:t>
        <a:bodyPr/>
        <a:lstStyle/>
        <a:p>
          <a:endParaRPr lang="en-US"/>
        </a:p>
      </dgm:t>
    </dgm:pt>
    <dgm:pt modelId="{33C3946A-38E4-413F-9AF7-3EFF0BFE27B8}" type="pres">
      <dgm:prSet presAssocID="{4DB537DD-255E-429E-BE2B-928A694A0E38}" presName="FourConn_3-4" presStyleLbl="fgAccFollowNode1" presStyleIdx="2" presStyleCnt="3">
        <dgm:presLayoutVars>
          <dgm:bulletEnabled val="1"/>
        </dgm:presLayoutVars>
      </dgm:prSet>
      <dgm:spPr/>
      <dgm:t>
        <a:bodyPr/>
        <a:lstStyle/>
        <a:p>
          <a:endParaRPr lang="en-US"/>
        </a:p>
      </dgm:t>
    </dgm:pt>
    <dgm:pt modelId="{197A63DA-A5F1-4CB7-905D-BD687D0899AF}" type="pres">
      <dgm:prSet presAssocID="{4DB537DD-255E-429E-BE2B-928A694A0E38}" presName="FourNodes_1_text" presStyleLbl="node1" presStyleIdx="3" presStyleCnt="4">
        <dgm:presLayoutVars>
          <dgm:bulletEnabled val="1"/>
        </dgm:presLayoutVars>
      </dgm:prSet>
      <dgm:spPr/>
      <dgm:t>
        <a:bodyPr/>
        <a:lstStyle/>
        <a:p>
          <a:endParaRPr lang="en-US"/>
        </a:p>
      </dgm:t>
    </dgm:pt>
    <dgm:pt modelId="{C862EE91-AAE7-4E4F-998B-F6B74CF915A2}" type="pres">
      <dgm:prSet presAssocID="{4DB537DD-255E-429E-BE2B-928A694A0E38}" presName="FourNodes_2_text" presStyleLbl="node1" presStyleIdx="3" presStyleCnt="4">
        <dgm:presLayoutVars>
          <dgm:bulletEnabled val="1"/>
        </dgm:presLayoutVars>
      </dgm:prSet>
      <dgm:spPr/>
      <dgm:t>
        <a:bodyPr/>
        <a:lstStyle/>
        <a:p>
          <a:endParaRPr lang="en-US"/>
        </a:p>
      </dgm:t>
    </dgm:pt>
    <dgm:pt modelId="{84110911-B436-4743-9B9D-3FC62A3612CE}" type="pres">
      <dgm:prSet presAssocID="{4DB537DD-255E-429E-BE2B-928A694A0E38}" presName="FourNodes_3_text" presStyleLbl="node1" presStyleIdx="3" presStyleCnt="4">
        <dgm:presLayoutVars>
          <dgm:bulletEnabled val="1"/>
        </dgm:presLayoutVars>
      </dgm:prSet>
      <dgm:spPr/>
      <dgm:t>
        <a:bodyPr/>
        <a:lstStyle/>
        <a:p>
          <a:endParaRPr lang="en-US"/>
        </a:p>
      </dgm:t>
    </dgm:pt>
    <dgm:pt modelId="{6142A703-50FC-45B4-9A77-6EB201858AA9}" type="pres">
      <dgm:prSet presAssocID="{4DB537DD-255E-429E-BE2B-928A694A0E38}" presName="FourNodes_4_text" presStyleLbl="node1" presStyleIdx="3" presStyleCnt="4">
        <dgm:presLayoutVars>
          <dgm:bulletEnabled val="1"/>
        </dgm:presLayoutVars>
      </dgm:prSet>
      <dgm:spPr/>
      <dgm:t>
        <a:bodyPr/>
        <a:lstStyle/>
        <a:p>
          <a:endParaRPr lang="en-US"/>
        </a:p>
      </dgm:t>
    </dgm:pt>
  </dgm:ptLst>
  <dgm:cxnLst>
    <dgm:cxn modelId="{CBF32F8F-9A3D-4056-A6AB-FB269ED0D934}" type="presOf" srcId="{EF73626A-BD71-4A62-9E3F-4EB2095B4C96}" destId="{747C42E7-3A1B-41AE-B331-BB13A7E8A924}" srcOrd="0" destOrd="0" presId="urn:microsoft.com/office/officeart/2005/8/layout/vProcess5"/>
    <dgm:cxn modelId="{80736D58-06A7-4A59-BC74-6D21999113B8}" type="presOf" srcId="{DB0DB6C3-3994-4168-B988-EDCA7F1069F4}" destId="{197A63DA-A5F1-4CB7-905D-BD687D0899AF}" srcOrd="1" destOrd="0" presId="urn:microsoft.com/office/officeart/2005/8/layout/vProcess5"/>
    <dgm:cxn modelId="{9BDD981E-142A-4B53-81C3-7AF412B2F9EC}" type="presOf" srcId="{37BF75B2-F307-461F-80E7-2B28BEB623A9}" destId="{6142A703-50FC-45B4-9A77-6EB201858AA9}" srcOrd="1" destOrd="0" presId="urn:microsoft.com/office/officeart/2005/8/layout/vProcess5"/>
    <dgm:cxn modelId="{66A52943-7094-41D3-A1CE-B981A1CE59C1}" type="presOf" srcId="{DB0DB6C3-3994-4168-B988-EDCA7F1069F4}" destId="{AE86B865-2BBA-411B-8E3B-9DB9D688CA87}" srcOrd="0" destOrd="0" presId="urn:microsoft.com/office/officeart/2005/8/layout/vProcess5"/>
    <dgm:cxn modelId="{17D938B4-A136-4FAE-93E0-0611CA0C1E66}" type="presOf" srcId="{37BF75B2-F307-461F-80E7-2B28BEB623A9}" destId="{859EC82C-E9E2-4EC6-AFF1-C51A0C28A5FD}" srcOrd="0" destOrd="0" presId="urn:microsoft.com/office/officeart/2005/8/layout/vProcess5"/>
    <dgm:cxn modelId="{8525D485-C638-4107-9607-3647D91739C7}" type="presOf" srcId="{E47F412E-5C76-4FFA-B128-00696B16AD48}" destId="{154C1BFA-C230-4772-BCBA-843D9516FF8F}" srcOrd="0" destOrd="0" presId="urn:microsoft.com/office/officeart/2005/8/layout/vProcess5"/>
    <dgm:cxn modelId="{F0E311D2-E62D-4479-8E46-5B1740EC1945}" srcId="{4DB537DD-255E-429E-BE2B-928A694A0E38}" destId="{5F006A4A-1962-4451-814F-BBA0BF1161BC}" srcOrd="1" destOrd="0" parTransId="{A756375B-1E80-43F4-91D1-5072043D999C}" sibTransId="{EF73626A-BD71-4A62-9E3F-4EB2095B4C96}"/>
    <dgm:cxn modelId="{8EB126E6-59BF-4471-A942-FAB859813D53}" type="presOf" srcId="{5F006A4A-1962-4451-814F-BBA0BF1161BC}" destId="{49EED399-8B5F-42E3-BEAC-B54FEAE26206}" srcOrd="0" destOrd="0" presId="urn:microsoft.com/office/officeart/2005/8/layout/vProcess5"/>
    <dgm:cxn modelId="{04B9CE56-15D2-4C8D-BB45-C258310E7D8A}" srcId="{4DB537DD-255E-429E-BE2B-928A694A0E38}" destId="{DB0DB6C3-3994-4168-B988-EDCA7F1069F4}" srcOrd="0" destOrd="0" parTransId="{979DEC54-FE44-4046-9BF7-9554C15E0A9A}" sibTransId="{D0074BB3-52BA-456F-9297-468EF6A29783}"/>
    <dgm:cxn modelId="{3D3B9DF5-A324-4783-AC77-C71E14D6360C}" type="presOf" srcId="{4DB537DD-255E-429E-BE2B-928A694A0E38}" destId="{BE71E775-B41B-4936-891D-ACD34D519568}" srcOrd="0" destOrd="0" presId="urn:microsoft.com/office/officeart/2005/8/layout/vProcess5"/>
    <dgm:cxn modelId="{0366F4FF-AFD7-437C-8710-2679196395E6}" type="presOf" srcId="{5F9356B7-4192-4242-81A2-8369FA657093}" destId="{33C3946A-38E4-413F-9AF7-3EFF0BFE27B8}" srcOrd="0" destOrd="0" presId="urn:microsoft.com/office/officeart/2005/8/layout/vProcess5"/>
    <dgm:cxn modelId="{C64CE91A-A2C6-4BB9-A799-210633C6A313}" type="presOf" srcId="{D0074BB3-52BA-456F-9297-468EF6A29783}" destId="{B0757395-9564-4876-9D60-5B7544CECAA0}" srcOrd="0" destOrd="0" presId="urn:microsoft.com/office/officeart/2005/8/layout/vProcess5"/>
    <dgm:cxn modelId="{3E2874B3-1436-4B27-870C-42CBA3C5330B}" srcId="{4DB537DD-255E-429E-BE2B-928A694A0E38}" destId="{37BF75B2-F307-461F-80E7-2B28BEB623A9}" srcOrd="3" destOrd="0" parTransId="{BDA9794A-587C-4334-B38A-E9084E0BC348}" sibTransId="{D9BC93A6-426D-4B0C-8ECC-18E81457666A}"/>
    <dgm:cxn modelId="{060A68C4-DA01-4371-8C37-CAC830FA7806}" type="presOf" srcId="{E47F412E-5C76-4FFA-B128-00696B16AD48}" destId="{84110911-B436-4743-9B9D-3FC62A3612CE}" srcOrd="1" destOrd="0" presId="urn:microsoft.com/office/officeart/2005/8/layout/vProcess5"/>
    <dgm:cxn modelId="{481400AB-5EBB-464F-AEB4-B62A2350E2E7}" type="presOf" srcId="{5F006A4A-1962-4451-814F-BBA0BF1161BC}" destId="{C862EE91-AAE7-4E4F-998B-F6B74CF915A2}" srcOrd="1" destOrd="0" presId="urn:microsoft.com/office/officeart/2005/8/layout/vProcess5"/>
    <dgm:cxn modelId="{05AA889F-BE0C-4DD4-8352-8784841AD227}" srcId="{4DB537DD-255E-429E-BE2B-928A694A0E38}" destId="{E47F412E-5C76-4FFA-B128-00696B16AD48}" srcOrd="2" destOrd="0" parTransId="{23701207-F63B-4C09-8244-FD0920651644}" sibTransId="{5F9356B7-4192-4242-81A2-8369FA657093}"/>
    <dgm:cxn modelId="{6CAE6AB3-4916-43B1-8470-15ACA1FB62DC}" type="presParOf" srcId="{BE71E775-B41B-4936-891D-ACD34D519568}" destId="{9B4A45A2-4038-4364-8C71-C0D2E2B356C0}" srcOrd="0" destOrd="0" presId="urn:microsoft.com/office/officeart/2005/8/layout/vProcess5"/>
    <dgm:cxn modelId="{48EE1088-985D-444B-9F61-FA54CD8DE4E1}" type="presParOf" srcId="{BE71E775-B41B-4936-891D-ACD34D519568}" destId="{AE86B865-2BBA-411B-8E3B-9DB9D688CA87}" srcOrd="1" destOrd="0" presId="urn:microsoft.com/office/officeart/2005/8/layout/vProcess5"/>
    <dgm:cxn modelId="{76D633D5-1B28-45AD-A61E-E4C8D51B4F28}" type="presParOf" srcId="{BE71E775-B41B-4936-891D-ACD34D519568}" destId="{49EED399-8B5F-42E3-BEAC-B54FEAE26206}" srcOrd="2" destOrd="0" presId="urn:microsoft.com/office/officeart/2005/8/layout/vProcess5"/>
    <dgm:cxn modelId="{3204281C-0E20-47E3-AC96-C7E9D403410D}" type="presParOf" srcId="{BE71E775-B41B-4936-891D-ACD34D519568}" destId="{154C1BFA-C230-4772-BCBA-843D9516FF8F}" srcOrd="3" destOrd="0" presId="urn:microsoft.com/office/officeart/2005/8/layout/vProcess5"/>
    <dgm:cxn modelId="{04CBFFAD-50E6-48BE-82F2-A4F522AD261F}" type="presParOf" srcId="{BE71E775-B41B-4936-891D-ACD34D519568}" destId="{859EC82C-E9E2-4EC6-AFF1-C51A0C28A5FD}" srcOrd="4" destOrd="0" presId="urn:microsoft.com/office/officeart/2005/8/layout/vProcess5"/>
    <dgm:cxn modelId="{2FD363CE-AD23-4BF7-BC4C-0F469ED7D7AC}" type="presParOf" srcId="{BE71E775-B41B-4936-891D-ACD34D519568}" destId="{B0757395-9564-4876-9D60-5B7544CECAA0}" srcOrd="5" destOrd="0" presId="urn:microsoft.com/office/officeart/2005/8/layout/vProcess5"/>
    <dgm:cxn modelId="{99604976-C36B-4669-B86D-9A5D77F29460}" type="presParOf" srcId="{BE71E775-B41B-4936-891D-ACD34D519568}" destId="{747C42E7-3A1B-41AE-B331-BB13A7E8A924}" srcOrd="6" destOrd="0" presId="urn:microsoft.com/office/officeart/2005/8/layout/vProcess5"/>
    <dgm:cxn modelId="{7CE609F2-C6BC-42B3-9C97-4B1D00C8B4A8}" type="presParOf" srcId="{BE71E775-B41B-4936-891D-ACD34D519568}" destId="{33C3946A-38E4-413F-9AF7-3EFF0BFE27B8}" srcOrd="7" destOrd="0" presId="urn:microsoft.com/office/officeart/2005/8/layout/vProcess5"/>
    <dgm:cxn modelId="{9DBBC2D2-53E8-4547-A7A9-6B8CF23BAD35}" type="presParOf" srcId="{BE71E775-B41B-4936-891D-ACD34D519568}" destId="{197A63DA-A5F1-4CB7-905D-BD687D0899AF}" srcOrd="8" destOrd="0" presId="urn:microsoft.com/office/officeart/2005/8/layout/vProcess5"/>
    <dgm:cxn modelId="{11F39840-EACE-4CB8-9C19-7D08558A13E7}" type="presParOf" srcId="{BE71E775-B41B-4936-891D-ACD34D519568}" destId="{C862EE91-AAE7-4E4F-998B-F6B74CF915A2}" srcOrd="9" destOrd="0" presId="urn:microsoft.com/office/officeart/2005/8/layout/vProcess5"/>
    <dgm:cxn modelId="{D72E4F1F-3113-45BD-AA52-DEABA1CA707F}" type="presParOf" srcId="{BE71E775-B41B-4936-891D-ACD34D519568}" destId="{84110911-B436-4743-9B9D-3FC62A3612CE}" srcOrd="10" destOrd="0" presId="urn:microsoft.com/office/officeart/2005/8/layout/vProcess5"/>
    <dgm:cxn modelId="{8BF258D1-F05F-4046-815C-B0A1705EA8FD}" type="presParOf" srcId="{BE71E775-B41B-4936-891D-ACD34D519568}" destId="{6142A703-50FC-45B4-9A77-6EB201858AA9}" srcOrd="11" destOrd="0" presId="urn:microsoft.com/office/officeart/2005/8/layout/v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DB537DD-255E-429E-BE2B-928A694A0E38}" type="doc">
      <dgm:prSet loTypeId="urn:microsoft.com/office/officeart/2005/8/layout/vProcess5" loCatId="process" qsTypeId="urn:microsoft.com/office/officeart/2005/8/quickstyle/simple2" qsCatId="simple" csTypeId="urn:microsoft.com/office/officeart/2005/8/colors/accent3_1" csCatId="accent3" phldr="1"/>
      <dgm:spPr/>
      <dgm:t>
        <a:bodyPr/>
        <a:lstStyle/>
        <a:p>
          <a:endParaRPr lang="en-US"/>
        </a:p>
      </dgm:t>
    </dgm:pt>
    <dgm:pt modelId="{DB0DB6C3-3994-4168-B988-EDCA7F1069F4}">
      <dgm:prSet custT="1"/>
      <dgm:spPr/>
      <dgm:t>
        <a:bodyPr/>
        <a:lstStyle/>
        <a:p>
          <a:r>
            <a:rPr lang="en-US" sz="1600" dirty="0" smtClean="0"/>
            <a:t>A complaint from women’s side was that at times the toilets were not so clean.</a:t>
          </a:r>
          <a:endParaRPr lang="en-GB" sz="1600" dirty="0" smtClean="0"/>
        </a:p>
      </dgm:t>
    </dgm:pt>
    <dgm:pt modelId="{979DEC54-FE44-4046-9BF7-9554C15E0A9A}" type="parTrans" cxnId="{04B9CE56-15D2-4C8D-BB45-C258310E7D8A}">
      <dgm:prSet/>
      <dgm:spPr/>
      <dgm:t>
        <a:bodyPr/>
        <a:lstStyle/>
        <a:p>
          <a:endParaRPr lang="en-US"/>
        </a:p>
      </dgm:t>
    </dgm:pt>
    <dgm:pt modelId="{D0074BB3-52BA-456F-9297-468EF6A29783}" type="sibTrans" cxnId="{04B9CE56-15D2-4C8D-BB45-C258310E7D8A}">
      <dgm:prSet/>
      <dgm:spPr/>
      <dgm:t>
        <a:bodyPr/>
        <a:lstStyle/>
        <a:p>
          <a:endParaRPr lang="en-US"/>
        </a:p>
      </dgm:t>
    </dgm:pt>
    <dgm:pt modelId="{5F006A4A-1962-4451-814F-BBA0BF1161BC}">
      <dgm:prSet custT="1"/>
      <dgm:spPr/>
      <dgm:t>
        <a:bodyPr/>
        <a:lstStyle/>
        <a:p>
          <a:r>
            <a:rPr lang="en-US" sz="1600" dirty="0" smtClean="0"/>
            <a:t>Another was that an elderly person was not served food because she was late. </a:t>
          </a:r>
          <a:r>
            <a:rPr lang="en-US" sz="1600" b="1" u="sng" dirty="0" smtClean="0"/>
            <a:t>No matter who comes for food at whatever hour, especially the ailing, children and the elderly, and there is food, they should be served</a:t>
          </a:r>
          <a:endParaRPr lang="en-GB" sz="1600" b="1" u="sng" dirty="0" smtClean="0"/>
        </a:p>
      </dgm:t>
    </dgm:pt>
    <dgm:pt modelId="{A756375B-1E80-43F4-91D1-5072043D999C}" type="parTrans" cxnId="{F0E311D2-E62D-4479-8E46-5B1740EC1945}">
      <dgm:prSet/>
      <dgm:spPr/>
      <dgm:t>
        <a:bodyPr/>
        <a:lstStyle/>
        <a:p>
          <a:endParaRPr lang="en-US"/>
        </a:p>
      </dgm:t>
    </dgm:pt>
    <dgm:pt modelId="{EF73626A-BD71-4A62-9E3F-4EB2095B4C96}" type="sibTrans" cxnId="{F0E311D2-E62D-4479-8E46-5B1740EC1945}">
      <dgm:prSet/>
      <dgm:spPr/>
      <dgm:t>
        <a:bodyPr/>
        <a:lstStyle/>
        <a:p>
          <a:endParaRPr lang="en-US"/>
        </a:p>
      </dgm:t>
    </dgm:pt>
    <dgm:pt modelId="{E47F412E-5C76-4FFA-B128-00696B16AD48}">
      <dgm:prSet custT="1"/>
      <dgm:spPr/>
      <dgm:t>
        <a:bodyPr/>
        <a:lstStyle/>
        <a:p>
          <a:r>
            <a:rPr lang="en-US" sz="1600" dirty="0" smtClean="0"/>
            <a:t>In fact arrangements should be in place </a:t>
          </a:r>
          <a:r>
            <a:rPr lang="en-US" sz="1600" b="1" u="sng" dirty="0" smtClean="0"/>
            <a:t>to serve such people at any time</a:t>
          </a:r>
          <a:r>
            <a:rPr lang="en-US" sz="1600" dirty="0" smtClean="0"/>
            <a:t> They should also be politely told that they have come for food late and should be given the food serving hours. </a:t>
          </a:r>
          <a:r>
            <a:rPr lang="en-US" sz="1600" b="1" u="sng" dirty="0" smtClean="0"/>
            <a:t>However, the stance should be compassionate and loving</a:t>
          </a:r>
          <a:r>
            <a:rPr lang="en-US" sz="1600" dirty="0" smtClean="0"/>
            <a:t>. </a:t>
          </a:r>
          <a:endParaRPr lang="en-GB" sz="1600" dirty="0" smtClean="0"/>
        </a:p>
      </dgm:t>
    </dgm:pt>
    <dgm:pt modelId="{23701207-F63B-4C09-8244-FD0920651644}" type="parTrans" cxnId="{05AA889F-BE0C-4DD4-8352-8784841AD227}">
      <dgm:prSet/>
      <dgm:spPr/>
      <dgm:t>
        <a:bodyPr/>
        <a:lstStyle/>
        <a:p>
          <a:endParaRPr lang="en-US"/>
        </a:p>
      </dgm:t>
    </dgm:pt>
    <dgm:pt modelId="{5F9356B7-4192-4242-81A2-8369FA657093}" type="sibTrans" cxnId="{05AA889F-BE0C-4DD4-8352-8784841AD227}">
      <dgm:prSet/>
      <dgm:spPr/>
      <dgm:t>
        <a:bodyPr/>
        <a:lstStyle/>
        <a:p>
          <a:endParaRPr lang="en-US"/>
        </a:p>
      </dgm:t>
    </dgm:pt>
    <dgm:pt modelId="{BE71E775-B41B-4936-891D-ACD34D519568}" type="pres">
      <dgm:prSet presAssocID="{4DB537DD-255E-429E-BE2B-928A694A0E38}" presName="outerComposite" presStyleCnt="0">
        <dgm:presLayoutVars>
          <dgm:chMax val="5"/>
          <dgm:dir/>
          <dgm:resizeHandles val="exact"/>
        </dgm:presLayoutVars>
      </dgm:prSet>
      <dgm:spPr/>
      <dgm:t>
        <a:bodyPr/>
        <a:lstStyle/>
        <a:p>
          <a:endParaRPr lang="en-US"/>
        </a:p>
      </dgm:t>
    </dgm:pt>
    <dgm:pt modelId="{9B4A45A2-4038-4364-8C71-C0D2E2B356C0}" type="pres">
      <dgm:prSet presAssocID="{4DB537DD-255E-429E-BE2B-928A694A0E38}" presName="dummyMaxCanvas" presStyleCnt="0">
        <dgm:presLayoutVars/>
      </dgm:prSet>
      <dgm:spPr/>
      <dgm:t>
        <a:bodyPr/>
        <a:lstStyle/>
        <a:p>
          <a:endParaRPr lang="en-US"/>
        </a:p>
      </dgm:t>
    </dgm:pt>
    <dgm:pt modelId="{CD65C78D-8DC4-47EF-966D-41C3706A5C08}" type="pres">
      <dgm:prSet presAssocID="{4DB537DD-255E-429E-BE2B-928A694A0E38}" presName="ThreeNodes_1" presStyleLbl="node1" presStyleIdx="0" presStyleCnt="3" custScaleY="71171" custLinFactNeighborX="551" custLinFactNeighborY="-6757">
        <dgm:presLayoutVars>
          <dgm:bulletEnabled val="1"/>
        </dgm:presLayoutVars>
      </dgm:prSet>
      <dgm:spPr/>
      <dgm:t>
        <a:bodyPr/>
        <a:lstStyle/>
        <a:p>
          <a:endParaRPr lang="en-US"/>
        </a:p>
      </dgm:t>
    </dgm:pt>
    <dgm:pt modelId="{AB63455A-0ED4-4882-AC13-C5DC778F3FA1}" type="pres">
      <dgm:prSet presAssocID="{4DB537DD-255E-429E-BE2B-928A694A0E38}" presName="ThreeNodes_2" presStyleLbl="node1" presStyleIdx="1" presStyleCnt="3" custScaleY="108108" custLinFactNeighborX="-919" custLinFactNeighborY="-19369">
        <dgm:presLayoutVars>
          <dgm:bulletEnabled val="1"/>
        </dgm:presLayoutVars>
      </dgm:prSet>
      <dgm:spPr/>
      <dgm:t>
        <a:bodyPr/>
        <a:lstStyle/>
        <a:p>
          <a:endParaRPr lang="en-US"/>
        </a:p>
      </dgm:t>
    </dgm:pt>
    <dgm:pt modelId="{F877985A-6648-4CC6-A59F-8D8CB3540D46}" type="pres">
      <dgm:prSet presAssocID="{4DB537DD-255E-429E-BE2B-928A694A0E38}" presName="ThreeNodes_3" presStyleLbl="node1" presStyleIdx="2" presStyleCnt="3" custScaleX="97427" custScaleY="139639" custLinFactNeighborX="552" custLinFactNeighborY="-7657">
        <dgm:presLayoutVars>
          <dgm:bulletEnabled val="1"/>
        </dgm:presLayoutVars>
      </dgm:prSet>
      <dgm:spPr/>
      <dgm:t>
        <a:bodyPr/>
        <a:lstStyle/>
        <a:p>
          <a:endParaRPr lang="en-US"/>
        </a:p>
      </dgm:t>
    </dgm:pt>
    <dgm:pt modelId="{A89A26C4-2058-4B29-90EA-8174CA6B56EF}" type="pres">
      <dgm:prSet presAssocID="{4DB537DD-255E-429E-BE2B-928A694A0E38}" presName="ThreeConn_1-2" presStyleLbl="fgAccFollowNode1" presStyleIdx="0" presStyleCnt="2">
        <dgm:presLayoutVars>
          <dgm:bulletEnabled val="1"/>
        </dgm:presLayoutVars>
      </dgm:prSet>
      <dgm:spPr/>
      <dgm:t>
        <a:bodyPr/>
        <a:lstStyle/>
        <a:p>
          <a:endParaRPr lang="en-US"/>
        </a:p>
      </dgm:t>
    </dgm:pt>
    <dgm:pt modelId="{96A61DAD-A9F6-471E-94B4-6226050F150E}" type="pres">
      <dgm:prSet presAssocID="{4DB537DD-255E-429E-BE2B-928A694A0E38}" presName="ThreeConn_2-3" presStyleLbl="fgAccFollowNode1" presStyleIdx="1" presStyleCnt="2">
        <dgm:presLayoutVars>
          <dgm:bulletEnabled val="1"/>
        </dgm:presLayoutVars>
      </dgm:prSet>
      <dgm:spPr/>
      <dgm:t>
        <a:bodyPr/>
        <a:lstStyle/>
        <a:p>
          <a:endParaRPr lang="en-US"/>
        </a:p>
      </dgm:t>
    </dgm:pt>
    <dgm:pt modelId="{59495C0B-B8EA-4B8D-BF53-8E80C5366EB6}" type="pres">
      <dgm:prSet presAssocID="{4DB537DD-255E-429E-BE2B-928A694A0E38}" presName="ThreeNodes_1_text" presStyleLbl="node1" presStyleIdx="2" presStyleCnt="3">
        <dgm:presLayoutVars>
          <dgm:bulletEnabled val="1"/>
        </dgm:presLayoutVars>
      </dgm:prSet>
      <dgm:spPr/>
      <dgm:t>
        <a:bodyPr/>
        <a:lstStyle/>
        <a:p>
          <a:endParaRPr lang="en-US"/>
        </a:p>
      </dgm:t>
    </dgm:pt>
    <dgm:pt modelId="{9B444233-6679-4BBA-AD6F-D6A35332AEA0}" type="pres">
      <dgm:prSet presAssocID="{4DB537DD-255E-429E-BE2B-928A694A0E38}" presName="ThreeNodes_2_text" presStyleLbl="node1" presStyleIdx="2" presStyleCnt="3">
        <dgm:presLayoutVars>
          <dgm:bulletEnabled val="1"/>
        </dgm:presLayoutVars>
      </dgm:prSet>
      <dgm:spPr/>
      <dgm:t>
        <a:bodyPr/>
        <a:lstStyle/>
        <a:p>
          <a:endParaRPr lang="en-US"/>
        </a:p>
      </dgm:t>
    </dgm:pt>
    <dgm:pt modelId="{560BC066-9D90-4746-97EE-91C382F5AC00}" type="pres">
      <dgm:prSet presAssocID="{4DB537DD-255E-429E-BE2B-928A694A0E38}" presName="ThreeNodes_3_text" presStyleLbl="node1" presStyleIdx="2" presStyleCnt="3">
        <dgm:presLayoutVars>
          <dgm:bulletEnabled val="1"/>
        </dgm:presLayoutVars>
      </dgm:prSet>
      <dgm:spPr/>
      <dgm:t>
        <a:bodyPr/>
        <a:lstStyle/>
        <a:p>
          <a:endParaRPr lang="en-US"/>
        </a:p>
      </dgm:t>
    </dgm:pt>
  </dgm:ptLst>
  <dgm:cxnLst>
    <dgm:cxn modelId="{05AA889F-BE0C-4DD4-8352-8784841AD227}" srcId="{4DB537DD-255E-429E-BE2B-928A694A0E38}" destId="{E47F412E-5C76-4FFA-B128-00696B16AD48}" srcOrd="2" destOrd="0" parTransId="{23701207-F63B-4C09-8244-FD0920651644}" sibTransId="{5F9356B7-4192-4242-81A2-8369FA657093}"/>
    <dgm:cxn modelId="{C691FB16-D374-4ECD-B23D-2D434F4D4C42}" type="presOf" srcId="{E47F412E-5C76-4FFA-B128-00696B16AD48}" destId="{F877985A-6648-4CC6-A59F-8D8CB3540D46}" srcOrd="0" destOrd="0" presId="urn:microsoft.com/office/officeart/2005/8/layout/vProcess5"/>
    <dgm:cxn modelId="{D5654936-7E23-472F-A9E5-BFD88606CFB5}" type="presOf" srcId="{4DB537DD-255E-429E-BE2B-928A694A0E38}" destId="{BE71E775-B41B-4936-891D-ACD34D519568}" srcOrd="0" destOrd="0" presId="urn:microsoft.com/office/officeart/2005/8/layout/vProcess5"/>
    <dgm:cxn modelId="{05FD2F35-7C86-4D9E-BC46-EEBCBC529FB3}" type="presOf" srcId="{D0074BB3-52BA-456F-9297-468EF6A29783}" destId="{A89A26C4-2058-4B29-90EA-8174CA6B56EF}" srcOrd="0" destOrd="0" presId="urn:microsoft.com/office/officeart/2005/8/layout/vProcess5"/>
    <dgm:cxn modelId="{CC2B6CCF-875C-4971-B5B0-611380AA0FF0}" type="presOf" srcId="{DB0DB6C3-3994-4168-B988-EDCA7F1069F4}" destId="{CD65C78D-8DC4-47EF-966D-41C3706A5C08}" srcOrd="0" destOrd="0" presId="urn:microsoft.com/office/officeart/2005/8/layout/vProcess5"/>
    <dgm:cxn modelId="{D0952862-6E63-41B4-A390-0417995E322F}" type="presOf" srcId="{DB0DB6C3-3994-4168-B988-EDCA7F1069F4}" destId="{59495C0B-B8EA-4B8D-BF53-8E80C5366EB6}" srcOrd="1" destOrd="0" presId="urn:microsoft.com/office/officeart/2005/8/layout/vProcess5"/>
    <dgm:cxn modelId="{CB03ABD6-39C5-42B5-9448-1904DD4F5DB0}" type="presOf" srcId="{EF73626A-BD71-4A62-9E3F-4EB2095B4C96}" destId="{96A61DAD-A9F6-471E-94B4-6226050F150E}" srcOrd="0" destOrd="0" presId="urn:microsoft.com/office/officeart/2005/8/layout/vProcess5"/>
    <dgm:cxn modelId="{F0E311D2-E62D-4479-8E46-5B1740EC1945}" srcId="{4DB537DD-255E-429E-BE2B-928A694A0E38}" destId="{5F006A4A-1962-4451-814F-BBA0BF1161BC}" srcOrd="1" destOrd="0" parTransId="{A756375B-1E80-43F4-91D1-5072043D999C}" sibTransId="{EF73626A-BD71-4A62-9E3F-4EB2095B4C96}"/>
    <dgm:cxn modelId="{58A04DB7-CB06-4CC8-A52F-A7A9DDACEAE6}" type="presOf" srcId="{E47F412E-5C76-4FFA-B128-00696B16AD48}" destId="{560BC066-9D90-4746-97EE-91C382F5AC00}" srcOrd="1" destOrd="0" presId="urn:microsoft.com/office/officeart/2005/8/layout/vProcess5"/>
    <dgm:cxn modelId="{BC2514DB-E6DF-42E5-A506-10050E95AC8D}" type="presOf" srcId="{5F006A4A-1962-4451-814F-BBA0BF1161BC}" destId="{9B444233-6679-4BBA-AD6F-D6A35332AEA0}" srcOrd="1" destOrd="0" presId="urn:microsoft.com/office/officeart/2005/8/layout/vProcess5"/>
    <dgm:cxn modelId="{04B9CE56-15D2-4C8D-BB45-C258310E7D8A}" srcId="{4DB537DD-255E-429E-BE2B-928A694A0E38}" destId="{DB0DB6C3-3994-4168-B988-EDCA7F1069F4}" srcOrd="0" destOrd="0" parTransId="{979DEC54-FE44-4046-9BF7-9554C15E0A9A}" sibTransId="{D0074BB3-52BA-456F-9297-468EF6A29783}"/>
    <dgm:cxn modelId="{7139EAD2-B105-4EEC-968C-BE7145CF1C0E}" type="presOf" srcId="{5F006A4A-1962-4451-814F-BBA0BF1161BC}" destId="{AB63455A-0ED4-4882-AC13-C5DC778F3FA1}" srcOrd="0" destOrd="0" presId="urn:microsoft.com/office/officeart/2005/8/layout/vProcess5"/>
    <dgm:cxn modelId="{9194A49F-169A-474D-B413-461AFD98D3B0}" type="presParOf" srcId="{BE71E775-B41B-4936-891D-ACD34D519568}" destId="{9B4A45A2-4038-4364-8C71-C0D2E2B356C0}" srcOrd="0" destOrd="0" presId="urn:microsoft.com/office/officeart/2005/8/layout/vProcess5"/>
    <dgm:cxn modelId="{4C104C59-50F4-4445-9A32-41504A0C202C}" type="presParOf" srcId="{BE71E775-B41B-4936-891D-ACD34D519568}" destId="{CD65C78D-8DC4-47EF-966D-41C3706A5C08}" srcOrd="1" destOrd="0" presId="urn:microsoft.com/office/officeart/2005/8/layout/vProcess5"/>
    <dgm:cxn modelId="{84B9D9A5-6472-4951-9A29-FF97E475BF33}" type="presParOf" srcId="{BE71E775-B41B-4936-891D-ACD34D519568}" destId="{AB63455A-0ED4-4882-AC13-C5DC778F3FA1}" srcOrd="2" destOrd="0" presId="urn:microsoft.com/office/officeart/2005/8/layout/vProcess5"/>
    <dgm:cxn modelId="{EDF8FB9C-49F5-4DD8-8242-CE060EA0EA88}" type="presParOf" srcId="{BE71E775-B41B-4936-891D-ACD34D519568}" destId="{F877985A-6648-4CC6-A59F-8D8CB3540D46}" srcOrd="3" destOrd="0" presId="urn:microsoft.com/office/officeart/2005/8/layout/vProcess5"/>
    <dgm:cxn modelId="{489D0663-7C8C-4B29-9E21-357513D04507}" type="presParOf" srcId="{BE71E775-B41B-4936-891D-ACD34D519568}" destId="{A89A26C4-2058-4B29-90EA-8174CA6B56EF}" srcOrd="4" destOrd="0" presId="urn:microsoft.com/office/officeart/2005/8/layout/vProcess5"/>
    <dgm:cxn modelId="{9A311B1F-D0D9-4619-AE81-6E85833D282B}" type="presParOf" srcId="{BE71E775-B41B-4936-891D-ACD34D519568}" destId="{96A61DAD-A9F6-471E-94B4-6226050F150E}" srcOrd="5" destOrd="0" presId="urn:microsoft.com/office/officeart/2005/8/layout/vProcess5"/>
    <dgm:cxn modelId="{70237D8F-CDE4-4014-B550-3BDF1640D3DF}" type="presParOf" srcId="{BE71E775-B41B-4936-891D-ACD34D519568}" destId="{59495C0B-B8EA-4B8D-BF53-8E80C5366EB6}" srcOrd="6" destOrd="0" presId="urn:microsoft.com/office/officeart/2005/8/layout/vProcess5"/>
    <dgm:cxn modelId="{6B3C5ABB-23B6-4263-9B4D-59CD37807733}" type="presParOf" srcId="{BE71E775-B41B-4936-891D-ACD34D519568}" destId="{9B444233-6679-4BBA-AD6F-D6A35332AEA0}" srcOrd="7" destOrd="0" presId="urn:microsoft.com/office/officeart/2005/8/layout/vProcess5"/>
    <dgm:cxn modelId="{11326F4E-3D0C-4539-885E-11F11D912A54}" type="presParOf" srcId="{BE71E775-B41B-4936-891D-ACD34D519568}" destId="{560BC066-9D90-4746-97EE-91C382F5AC00}" srcOrd="8" destOrd="0" presId="urn:microsoft.com/office/officeart/2005/8/layout/vProcess5"/>
  </dgm:cxnLst>
  <dgm:bg/>
  <dgm:whole/>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240EB63-2A49-474D-B11B-D5482D8B4668}">
      <dsp:nvSpPr>
        <dsp:cNvPr id="0" name=""/>
        <dsp:cNvSpPr/>
      </dsp:nvSpPr>
      <dsp:spPr>
        <a:xfrm>
          <a:off x="0" y="161231"/>
          <a:ext cx="3558048" cy="4185939"/>
        </a:xfrm>
        <a:prstGeom prst="rect">
          <a:avLst/>
        </a:prstGeom>
        <a:solidFill>
          <a:schemeClr val="lt1"/>
        </a:solidFill>
        <a:ln w="25400" cap="flat" cmpd="sng" algn="ctr">
          <a:solidFill>
            <a:schemeClr val="accent6"/>
          </a:solidFill>
          <a:prstDash val="solid"/>
        </a:ln>
        <a:effectLst/>
        <a:scene3d>
          <a:camera prst="orthographicFront"/>
          <a:lightRig rig="flat" dir="t"/>
        </a:scene3d>
        <a:sp3d extrusionH="12700"/>
      </dsp:spPr>
      <dsp:style>
        <a:lnRef idx="2">
          <a:schemeClr val="accent6"/>
        </a:lnRef>
        <a:fillRef idx="1">
          <a:schemeClr val="lt1"/>
        </a:fillRef>
        <a:effectRef idx="0">
          <a:schemeClr val="accent6"/>
        </a:effectRef>
        <a:fontRef idx="minor">
          <a:schemeClr val="dk1"/>
        </a:fontRef>
      </dsp:style>
    </dsp:sp>
    <dsp:sp modelId="{58465105-5177-4ABB-A381-0BD2F6D1C2B0}">
      <dsp:nvSpPr>
        <dsp:cNvPr id="0" name=""/>
        <dsp:cNvSpPr/>
      </dsp:nvSpPr>
      <dsp:spPr>
        <a:xfrm>
          <a:off x="179293" y="563667"/>
          <a:ext cx="3202243" cy="2720860"/>
        </a:xfrm>
        <a:prstGeom prst="rect">
          <a:avLst/>
        </a:prstGeom>
        <a:blipFill rotWithShape="1">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C4B4C11E-6BAA-4C72-A56F-9071BB938DD7}">
      <dsp:nvSpPr>
        <dsp:cNvPr id="0" name=""/>
        <dsp:cNvSpPr/>
      </dsp:nvSpPr>
      <dsp:spPr>
        <a:xfrm>
          <a:off x="179293" y="3284528"/>
          <a:ext cx="3202243" cy="1130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1500" kern="1200" dirty="0" smtClean="0">
              <a:solidFill>
                <a:schemeClr val="accent6"/>
              </a:solidFill>
              <a:latin typeface="Algerian" pitchFamily="82" charset="0"/>
            </a:rPr>
            <a:t>Sermon Delivered by Hadhrat Mirza Masroor Ahmad (aba); Head of the Ahmadiyya Muslim Community </a:t>
          </a:r>
          <a:endParaRPr lang="en-GB" sz="1500" kern="1200" dirty="0">
            <a:solidFill>
              <a:schemeClr val="accent6"/>
            </a:solidFill>
          </a:endParaRPr>
        </a:p>
      </dsp:txBody>
      <dsp:txXfrm>
        <a:off x="179293" y="3284528"/>
        <a:ext cx="3202243" cy="1130203"/>
      </dsp:txXfrm>
    </dsp:sp>
    <dsp:sp modelId="{3DE5B57E-114F-4FF8-9D70-4BE25F781A05}">
      <dsp:nvSpPr>
        <dsp:cNvPr id="0" name=""/>
        <dsp:cNvSpPr/>
      </dsp:nvSpPr>
      <dsp:spPr>
        <a:xfrm>
          <a:off x="4214351" y="228583"/>
          <a:ext cx="3558048" cy="4185939"/>
        </a:xfrm>
        <a:prstGeom prst="rect">
          <a:avLst/>
        </a:prstGeom>
        <a:solidFill>
          <a:schemeClr val="lt1"/>
        </a:solidFill>
        <a:ln w="25400" cap="flat" cmpd="sng" algn="ctr">
          <a:solidFill>
            <a:schemeClr val="accent6"/>
          </a:solidFill>
          <a:prstDash val="solid"/>
        </a:ln>
        <a:effectLst/>
        <a:scene3d>
          <a:camera prst="orthographicFront"/>
          <a:lightRig rig="flat" dir="t"/>
        </a:scene3d>
        <a:sp3d extrusionH="12700"/>
      </dsp:spPr>
      <dsp:style>
        <a:lnRef idx="2">
          <a:schemeClr val="accent6"/>
        </a:lnRef>
        <a:fillRef idx="1">
          <a:schemeClr val="lt1"/>
        </a:fillRef>
        <a:effectRef idx="0">
          <a:schemeClr val="accent6"/>
        </a:effectRef>
        <a:fontRef idx="minor">
          <a:schemeClr val="dk1"/>
        </a:fontRef>
      </dsp:style>
    </dsp:sp>
    <dsp:sp modelId="{968040A9-DF6B-4684-9655-04DF4619CF89}">
      <dsp:nvSpPr>
        <dsp:cNvPr id="0" name=""/>
        <dsp:cNvSpPr/>
      </dsp:nvSpPr>
      <dsp:spPr>
        <a:xfrm>
          <a:off x="4390862" y="563667"/>
          <a:ext cx="3202243" cy="2720860"/>
        </a:xfrm>
        <a:prstGeom prst="rect">
          <a:avLst/>
        </a:prstGeom>
        <a:blipFill rotWithShape="1">
          <a:blip xmlns:r="http://schemas.openxmlformats.org/officeDocument/2006/relationships" r:embed="rId2"/>
          <a:stretch>
            <a:fillRect/>
          </a:stretch>
        </a:blip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782F6DCE-2EE6-4FCB-B9DF-B5023C7F2D31}">
      <dsp:nvSpPr>
        <dsp:cNvPr id="0" name=""/>
        <dsp:cNvSpPr/>
      </dsp:nvSpPr>
      <dsp:spPr>
        <a:xfrm>
          <a:off x="4390862" y="3284528"/>
          <a:ext cx="3202243" cy="1130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1500" kern="1200" dirty="0" smtClean="0">
              <a:solidFill>
                <a:schemeClr val="accent6"/>
              </a:solidFill>
              <a:latin typeface="Algerian" pitchFamily="82" charset="0"/>
            </a:rPr>
            <a:t>relayed live all across the globe</a:t>
          </a:r>
          <a:endParaRPr lang="en-GB" sz="1500" kern="1200" dirty="0">
            <a:solidFill>
              <a:schemeClr val="accent6"/>
            </a:solidFill>
          </a:endParaRPr>
        </a:p>
      </dsp:txBody>
      <dsp:txXfrm>
        <a:off x="4390862" y="3284528"/>
        <a:ext cx="3202243" cy="1130203"/>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488DF43-6137-4A3E-94C8-32CD9B37DD09}">
      <dsp:nvSpPr>
        <dsp:cNvPr id="0" name=""/>
        <dsp:cNvSpPr/>
      </dsp:nvSpPr>
      <dsp:spPr>
        <a:xfrm>
          <a:off x="0" y="0"/>
          <a:ext cx="8229600" cy="640556"/>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A conference on world religions was held in London in 1924 which was graced by </a:t>
          </a:r>
          <a:r>
            <a:rPr lang="en-GB" sz="1800" kern="1200" dirty="0" err="1" smtClean="0"/>
            <a:t>Hazrat</a:t>
          </a:r>
          <a:r>
            <a:rPr lang="en-GB" sz="1800" kern="1200" dirty="0" smtClean="0"/>
            <a:t> </a:t>
          </a:r>
          <a:r>
            <a:rPr lang="en-GB" sz="1800" kern="1200" dirty="0" err="1" smtClean="0"/>
            <a:t>Khalifatul</a:t>
          </a:r>
          <a:r>
            <a:rPr lang="en-GB" sz="1800" kern="1200" dirty="0" smtClean="0"/>
            <a:t> </a:t>
          </a:r>
          <a:r>
            <a:rPr lang="en-GB" sz="1800" kern="1200" dirty="0" err="1" smtClean="0"/>
            <a:t>Masih</a:t>
          </a:r>
          <a:r>
            <a:rPr lang="en-GB" sz="1800" kern="1200" dirty="0" smtClean="0"/>
            <a:t> II (may Allah be pleased with him).</a:t>
          </a:r>
          <a:endParaRPr lang="en-GB" sz="1800" kern="1200" dirty="0">
            <a:latin typeface="Calibri" pitchFamily="34" charset="0"/>
          </a:endParaRPr>
        </a:p>
      </dsp:txBody>
      <dsp:txXfrm>
        <a:off x="1709975" y="0"/>
        <a:ext cx="6519624" cy="640556"/>
      </dsp:txXfrm>
    </dsp:sp>
    <dsp:sp modelId="{45BB3A02-A9FD-4F11-A3BD-D57FB7B638C1}">
      <dsp:nvSpPr>
        <dsp:cNvPr id="0" name=""/>
        <dsp:cNvSpPr/>
      </dsp:nvSpPr>
      <dsp:spPr>
        <a:xfrm>
          <a:off x="64055" y="64055"/>
          <a:ext cx="1645920" cy="512445"/>
        </a:xfrm>
        <a:prstGeom prst="roundRect">
          <a:avLst>
            <a:gd name="adj" fmla="val 10000"/>
          </a:avLst>
        </a:prstGeom>
        <a:gradFill rotWithShape="0">
          <a:gsLst>
            <a:gs pos="0">
              <a:schemeClr val="accent6">
                <a:tint val="40000"/>
                <a:hueOff val="0"/>
                <a:satOff val="0"/>
                <a:lumOff val="0"/>
                <a:alphaOff val="0"/>
                <a:shade val="51000"/>
                <a:satMod val="130000"/>
              </a:schemeClr>
            </a:gs>
            <a:gs pos="80000">
              <a:schemeClr val="accent6">
                <a:tint val="40000"/>
                <a:hueOff val="0"/>
                <a:satOff val="0"/>
                <a:lumOff val="0"/>
                <a:alphaOff val="0"/>
                <a:shade val="93000"/>
                <a:satMod val="130000"/>
              </a:schemeClr>
            </a:gs>
            <a:gs pos="100000">
              <a:schemeClr val="accent6">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DD55E22-5B0C-4326-9A38-6D2E6CF56261}">
      <dsp:nvSpPr>
        <dsp:cNvPr id="0" name=""/>
        <dsp:cNvSpPr/>
      </dsp:nvSpPr>
      <dsp:spPr>
        <a:xfrm>
          <a:off x="0" y="704611"/>
          <a:ext cx="8229600" cy="640556"/>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23 September 1924 was a golden day when </a:t>
          </a:r>
          <a:r>
            <a:rPr lang="en-GB" sz="1800" kern="1200" dirty="0" err="1" smtClean="0"/>
            <a:t>Huzoor’s</a:t>
          </a:r>
          <a:r>
            <a:rPr lang="en-GB" sz="1800" kern="1200" dirty="0" smtClean="0"/>
            <a:t> superlative treatise was read out at the Wembley Conference </a:t>
          </a:r>
          <a:endParaRPr lang="en-GB" sz="1800" kern="1200" dirty="0">
            <a:latin typeface="Calibri" pitchFamily="34" charset="0"/>
          </a:endParaRPr>
        </a:p>
      </dsp:txBody>
      <dsp:txXfrm>
        <a:off x="1709975" y="704611"/>
        <a:ext cx="6519624" cy="640556"/>
      </dsp:txXfrm>
    </dsp:sp>
    <dsp:sp modelId="{9CFEF623-7418-49E8-9AB7-DBFB1F9FD720}">
      <dsp:nvSpPr>
        <dsp:cNvPr id="0" name=""/>
        <dsp:cNvSpPr/>
      </dsp:nvSpPr>
      <dsp:spPr>
        <a:xfrm>
          <a:off x="64055" y="768667"/>
          <a:ext cx="1645920" cy="512445"/>
        </a:xfrm>
        <a:prstGeom prst="roundRect">
          <a:avLst>
            <a:gd name="adj" fmla="val 10000"/>
          </a:avLst>
        </a:prstGeom>
        <a:gradFill rotWithShape="0">
          <a:gsLst>
            <a:gs pos="0">
              <a:schemeClr val="accent6">
                <a:tint val="40000"/>
                <a:hueOff val="0"/>
                <a:satOff val="0"/>
                <a:lumOff val="0"/>
                <a:alphaOff val="0"/>
                <a:shade val="51000"/>
                <a:satMod val="130000"/>
              </a:schemeClr>
            </a:gs>
            <a:gs pos="80000">
              <a:schemeClr val="accent6">
                <a:tint val="40000"/>
                <a:hueOff val="0"/>
                <a:satOff val="0"/>
                <a:lumOff val="0"/>
                <a:alphaOff val="0"/>
                <a:shade val="93000"/>
                <a:satMod val="130000"/>
              </a:schemeClr>
            </a:gs>
            <a:gs pos="100000">
              <a:schemeClr val="accent6">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5C8FA902-E59F-4AF6-9E7F-8062FC244FDF}">
      <dsp:nvSpPr>
        <dsp:cNvPr id="0" name=""/>
        <dsp:cNvSpPr/>
      </dsp:nvSpPr>
      <dsp:spPr>
        <a:xfrm>
          <a:off x="0" y="1409223"/>
          <a:ext cx="8229600" cy="640556"/>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0" kern="1200" dirty="0" smtClean="0"/>
            <a:t>It was a splendorous representation of Islam Ahmadiyyat and brought the message of Islam in the true sense to Europe. </a:t>
          </a:r>
          <a:endParaRPr lang="en-GB" sz="1800" b="0" kern="1200" dirty="0">
            <a:latin typeface="Calibri" pitchFamily="34" charset="0"/>
          </a:endParaRPr>
        </a:p>
      </dsp:txBody>
      <dsp:txXfrm>
        <a:off x="1709975" y="1409223"/>
        <a:ext cx="6519624" cy="640556"/>
      </dsp:txXfrm>
    </dsp:sp>
    <dsp:sp modelId="{AF017061-7599-49EA-B777-96DC386A87CE}">
      <dsp:nvSpPr>
        <dsp:cNvPr id="0" name=""/>
        <dsp:cNvSpPr/>
      </dsp:nvSpPr>
      <dsp:spPr>
        <a:xfrm>
          <a:off x="64055" y="1473279"/>
          <a:ext cx="1645920" cy="512445"/>
        </a:xfrm>
        <a:prstGeom prst="roundRect">
          <a:avLst>
            <a:gd name="adj" fmla="val 10000"/>
          </a:avLst>
        </a:prstGeom>
        <a:gradFill rotWithShape="0">
          <a:gsLst>
            <a:gs pos="0">
              <a:schemeClr val="accent6">
                <a:tint val="40000"/>
                <a:hueOff val="0"/>
                <a:satOff val="0"/>
                <a:lumOff val="0"/>
                <a:alphaOff val="0"/>
                <a:shade val="51000"/>
                <a:satMod val="130000"/>
              </a:schemeClr>
            </a:gs>
            <a:gs pos="80000">
              <a:schemeClr val="accent6">
                <a:tint val="40000"/>
                <a:hueOff val="0"/>
                <a:satOff val="0"/>
                <a:lumOff val="0"/>
                <a:alphaOff val="0"/>
                <a:shade val="93000"/>
                <a:satMod val="130000"/>
              </a:schemeClr>
            </a:gs>
            <a:gs pos="100000">
              <a:schemeClr val="accent6">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E43297CC-4B69-4FA0-A1D3-0703CE7AE67C}">
      <dsp:nvSpPr>
        <dsp:cNvPr id="0" name=""/>
        <dsp:cNvSpPr/>
      </dsp:nvSpPr>
      <dsp:spPr>
        <a:xfrm>
          <a:off x="0" y="2113835"/>
          <a:ext cx="8229600" cy="640556"/>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The treatise expounded various subjects in light of Islamic teachings, such as slavery, usury, polygamy, divorce, moral teaching and life after death</a:t>
          </a:r>
          <a:endParaRPr lang="en-GB" sz="1800" kern="1200" dirty="0">
            <a:latin typeface="Calibri" pitchFamily="34" charset="0"/>
          </a:endParaRPr>
        </a:p>
      </dsp:txBody>
      <dsp:txXfrm>
        <a:off x="1709975" y="2113835"/>
        <a:ext cx="6519624" cy="640556"/>
      </dsp:txXfrm>
    </dsp:sp>
    <dsp:sp modelId="{A579A742-BC74-4179-841F-A94857BCD5A7}">
      <dsp:nvSpPr>
        <dsp:cNvPr id="0" name=""/>
        <dsp:cNvSpPr/>
      </dsp:nvSpPr>
      <dsp:spPr>
        <a:xfrm>
          <a:off x="64055" y="2177891"/>
          <a:ext cx="1645920" cy="512445"/>
        </a:xfrm>
        <a:prstGeom prst="roundRect">
          <a:avLst>
            <a:gd name="adj" fmla="val 10000"/>
          </a:avLst>
        </a:prstGeom>
        <a:gradFill rotWithShape="0">
          <a:gsLst>
            <a:gs pos="0">
              <a:schemeClr val="accent6">
                <a:tint val="40000"/>
                <a:hueOff val="0"/>
                <a:satOff val="0"/>
                <a:lumOff val="0"/>
                <a:alphaOff val="0"/>
                <a:shade val="51000"/>
                <a:satMod val="130000"/>
              </a:schemeClr>
            </a:gs>
            <a:gs pos="80000">
              <a:schemeClr val="accent6">
                <a:tint val="40000"/>
                <a:hueOff val="0"/>
                <a:satOff val="0"/>
                <a:lumOff val="0"/>
                <a:alphaOff val="0"/>
                <a:shade val="93000"/>
                <a:satMod val="130000"/>
              </a:schemeClr>
            </a:gs>
            <a:gs pos="100000">
              <a:schemeClr val="accent6">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270F592-B9D7-489B-9C7E-8664B98E6F18}">
      <dsp:nvSpPr>
        <dsp:cNvPr id="0" name=""/>
        <dsp:cNvSpPr/>
      </dsp:nvSpPr>
      <dsp:spPr>
        <a:xfrm>
          <a:off x="0" y="2818447"/>
          <a:ext cx="8229600" cy="640556"/>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0" kern="1200" dirty="0" smtClean="0"/>
            <a:t>This was also a fabulous fulfilment of the vision of the Promised Messiah (on whom be peace) about giving an address in London.</a:t>
          </a:r>
          <a:endParaRPr lang="en-GB" sz="1800" b="0" kern="1200" dirty="0">
            <a:latin typeface="Calibri" pitchFamily="34" charset="0"/>
          </a:endParaRPr>
        </a:p>
      </dsp:txBody>
      <dsp:txXfrm>
        <a:off x="1709975" y="2818447"/>
        <a:ext cx="6519624" cy="640556"/>
      </dsp:txXfrm>
    </dsp:sp>
    <dsp:sp modelId="{168708B5-1505-4DE1-A42D-93088EB4936B}">
      <dsp:nvSpPr>
        <dsp:cNvPr id="0" name=""/>
        <dsp:cNvSpPr/>
      </dsp:nvSpPr>
      <dsp:spPr>
        <a:xfrm>
          <a:off x="64055" y="2882503"/>
          <a:ext cx="1645920" cy="512445"/>
        </a:xfrm>
        <a:prstGeom prst="roundRect">
          <a:avLst>
            <a:gd name="adj" fmla="val 10000"/>
          </a:avLst>
        </a:prstGeom>
        <a:gradFill rotWithShape="0">
          <a:gsLst>
            <a:gs pos="0">
              <a:schemeClr val="accent6">
                <a:tint val="40000"/>
                <a:hueOff val="0"/>
                <a:satOff val="0"/>
                <a:lumOff val="0"/>
                <a:alphaOff val="0"/>
                <a:shade val="51000"/>
                <a:satMod val="130000"/>
              </a:schemeClr>
            </a:gs>
            <a:gs pos="80000">
              <a:schemeClr val="accent6">
                <a:tint val="40000"/>
                <a:hueOff val="0"/>
                <a:satOff val="0"/>
                <a:lumOff val="0"/>
                <a:alphaOff val="0"/>
                <a:shade val="93000"/>
                <a:satMod val="130000"/>
              </a:schemeClr>
            </a:gs>
            <a:gs pos="100000">
              <a:schemeClr val="accent6">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489E45ED-7B5A-4E84-9D00-1B1C05746C89}">
      <dsp:nvSpPr>
        <dsp:cNvPr id="0" name=""/>
        <dsp:cNvSpPr/>
      </dsp:nvSpPr>
      <dsp:spPr>
        <a:xfrm>
          <a:off x="0" y="3523059"/>
          <a:ext cx="8229600" cy="640556"/>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kumimoji="0" lang="en-GB" sz="1800" b="0" i="0" u="none" strike="noStrike" kern="1200" cap="none" normalizeH="0" baseline="0" dirty="0" smtClean="0">
              <a:ln>
                <a:noFill/>
              </a:ln>
              <a:solidFill>
                <a:srgbClr val="000000"/>
              </a:solidFill>
              <a:effectLst/>
              <a:latin typeface="Calibri" pitchFamily="34" charset="0"/>
              <a:ea typeface="Times New Roman" pitchFamily="18" charset="0"/>
              <a:cs typeface="Courier New" pitchFamily="49" charset="0"/>
            </a:rPr>
            <a:t>The commendations and cheers that this treatise received were not afforded to any other treatise before it.</a:t>
          </a:r>
          <a:endParaRPr lang="en-GB" sz="1800" b="0" kern="1200" dirty="0">
            <a:latin typeface="Calibri" pitchFamily="34" charset="0"/>
          </a:endParaRPr>
        </a:p>
      </dsp:txBody>
      <dsp:txXfrm>
        <a:off x="1709975" y="3523059"/>
        <a:ext cx="6519624" cy="640556"/>
      </dsp:txXfrm>
    </dsp:sp>
    <dsp:sp modelId="{8C092A11-2ED3-4D25-AC47-20E0BE0A863C}">
      <dsp:nvSpPr>
        <dsp:cNvPr id="0" name=""/>
        <dsp:cNvSpPr/>
      </dsp:nvSpPr>
      <dsp:spPr>
        <a:xfrm>
          <a:off x="64055" y="3587114"/>
          <a:ext cx="1645920" cy="512445"/>
        </a:xfrm>
        <a:prstGeom prst="roundRect">
          <a:avLst>
            <a:gd name="adj" fmla="val 10000"/>
          </a:avLst>
        </a:prstGeom>
        <a:gradFill rotWithShape="0">
          <a:gsLst>
            <a:gs pos="0">
              <a:schemeClr val="accent6">
                <a:tint val="40000"/>
                <a:hueOff val="0"/>
                <a:satOff val="0"/>
                <a:lumOff val="0"/>
                <a:alphaOff val="0"/>
                <a:shade val="51000"/>
                <a:satMod val="130000"/>
              </a:schemeClr>
            </a:gs>
            <a:gs pos="80000">
              <a:schemeClr val="accent6">
                <a:tint val="40000"/>
                <a:hueOff val="0"/>
                <a:satOff val="0"/>
                <a:lumOff val="0"/>
                <a:alphaOff val="0"/>
                <a:shade val="93000"/>
                <a:satMod val="130000"/>
              </a:schemeClr>
            </a:gs>
            <a:gs pos="100000">
              <a:schemeClr val="accent6">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51AD3F10-5A7E-4072-BA56-1251DA480BAF}">
      <dsp:nvSpPr>
        <dsp:cNvPr id="0" name=""/>
        <dsp:cNvSpPr/>
      </dsp:nvSpPr>
      <dsp:spPr>
        <a:xfrm>
          <a:off x="0" y="4190999"/>
          <a:ext cx="8229600" cy="640556"/>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err="1" smtClean="0"/>
            <a:t>Huzoor</a:t>
          </a:r>
          <a:r>
            <a:rPr lang="en-GB" sz="1800" kern="1200" dirty="0" smtClean="0"/>
            <a:t> announced that he would lead funeral Prayer in absentia of </a:t>
          </a:r>
          <a:r>
            <a:rPr lang="en-GB" sz="1800" kern="1200" dirty="0" err="1" smtClean="0"/>
            <a:t>Kamal</a:t>
          </a:r>
          <a:r>
            <a:rPr lang="en-GB" sz="1800" kern="1200" dirty="0" smtClean="0"/>
            <a:t> Ahmed Krogh Sahib of Denmark</a:t>
          </a:r>
          <a:endParaRPr lang="en-GB" sz="1800" b="0" kern="1200" dirty="0">
            <a:latin typeface="Calibri" pitchFamily="34" charset="0"/>
          </a:endParaRPr>
        </a:p>
      </dsp:txBody>
      <dsp:txXfrm>
        <a:off x="1709975" y="4190999"/>
        <a:ext cx="6519624" cy="640556"/>
      </dsp:txXfrm>
    </dsp:sp>
    <dsp:sp modelId="{E502BA61-E889-42AD-8BA1-704E3FF34DC5}">
      <dsp:nvSpPr>
        <dsp:cNvPr id="0" name=""/>
        <dsp:cNvSpPr/>
      </dsp:nvSpPr>
      <dsp:spPr>
        <a:xfrm>
          <a:off x="64055" y="4291726"/>
          <a:ext cx="1645920" cy="512445"/>
        </a:xfrm>
        <a:prstGeom prst="roundRect">
          <a:avLst>
            <a:gd name="adj" fmla="val 10000"/>
          </a:avLst>
        </a:prstGeom>
        <a:gradFill rotWithShape="0">
          <a:gsLst>
            <a:gs pos="0">
              <a:schemeClr val="accent6">
                <a:tint val="40000"/>
                <a:hueOff val="0"/>
                <a:satOff val="0"/>
                <a:lumOff val="0"/>
                <a:alphaOff val="0"/>
                <a:shade val="51000"/>
                <a:satMod val="130000"/>
              </a:schemeClr>
            </a:gs>
            <a:gs pos="80000">
              <a:schemeClr val="accent6">
                <a:tint val="40000"/>
                <a:hueOff val="0"/>
                <a:satOff val="0"/>
                <a:lumOff val="0"/>
                <a:alphaOff val="0"/>
                <a:shade val="93000"/>
                <a:satMod val="130000"/>
              </a:schemeClr>
            </a:gs>
            <a:gs pos="100000">
              <a:schemeClr val="accent6">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CF0736B-8FC9-46C4-905E-60C70491139F}">
      <dsp:nvSpPr>
        <dsp:cNvPr id="0" name=""/>
        <dsp:cNvSpPr/>
      </dsp:nvSpPr>
      <dsp:spPr>
        <a:xfrm>
          <a:off x="497331" y="1257"/>
          <a:ext cx="3046065" cy="1827639"/>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kern="1200" dirty="0" err="1" smtClean="0"/>
            <a:t>Maulwi</a:t>
          </a:r>
          <a:r>
            <a:rPr lang="en-GB" sz="1700" kern="1200" dirty="0" smtClean="0"/>
            <a:t> Abdul </a:t>
          </a:r>
          <a:r>
            <a:rPr lang="en-GB" sz="1700" kern="1200" dirty="0" err="1" smtClean="0"/>
            <a:t>Rahim</a:t>
          </a:r>
          <a:r>
            <a:rPr lang="en-GB" sz="1700" kern="1200" dirty="0" smtClean="0"/>
            <a:t> </a:t>
          </a:r>
          <a:r>
            <a:rPr lang="en-GB" sz="1700" kern="1200" dirty="0" err="1" smtClean="0"/>
            <a:t>Nayyer</a:t>
          </a:r>
          <a:r>
            <a:rPr lang="en-GB" sz="1700" kern="1200" dirty="0" smtClean="0"/>
            <a:t> Sahib had been in London since 1923 but he did not know about this proposed grand conference. </a:t>
          </a:r>
          <a:endParaRPr lang="en-US" sz="1700" kern="1200" dirty="0"/>
        </a:p>
      </dsp:txBody>
      <dsp:txXfrm>
        <a:off x="497331" y="1257"/>
        <a:ext cx="3046065" cy="1827639"/>
      </dsp:txXfrm>
    </dsp:sp>
    <dsp:sp modelId="{BE01BB29-0F7D-4967-8C58-9BFB259C2A07}">
      <dsp:nvSpPr>
        <dsp:cNvPr id="0" name=""/>
        <dsp:cNvSpPr/>
      </dsp:nvSpPr>
      <dsp:spPr>
        <a:xfrm>
          <a:off x="3848003" y="1257"/>
          <a:ext cx="3046065" cy="1827639"/>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kern="1200" dirty="0" smtClean="0"/>
            <a:t>After the committee had already chosen speakers for the conference, </a:t>
          </a:r>
          <a:r>
            <a:rPr lang="en-GB" sz="1700" kern="1200" dirty="0" err="1" smtClean="0"/>
            <a:t>Maulwi</a:t>
          </a:r>
          <a:r>
            <a:rPr lang="en-GB" sz="1700" kern="1200" dirty="0" smtClean="0"/>
            <a:t> Sahib came to hear about the conference. </a:t>
          </a:r>
          <a:endParaRPr lang="en-US" sz="1700" kern="1200" dirty="0"/>
        </a:p>
      </dsp:txBody>
      <dsp:txXfrm>
        <a:off x="3848003" y="1257"/>
        <a:ext cx="3046065" cy="1827639"/>
      </dsp:txXfrm>
    </dsp:sp>
    <dsp:sp modelId="{24F3D974-1FDE-45AE-AF2B-0E0FB7DF3BBC}">
      <dsp:nvSpPr>
        <dsp:cNvPr id="0" name=""/>
        <dsp:cNvSpPr/>
      </dsp:nvSpPr>
      <dsp:spPr>
        <a:xfrm>
          <a:off x="497331" y="2133503"/>
          <a:ext cx="3046065" cy="1827639"/>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kern="1200" dirty="0" err="1" smtClean="0"/>
            <a:t>Nayyar</a:t>
          </a:r>
          <a:r>
            <a:rPr lang="en-GB" sz="1700" kern="1200" dirty="0" smtClean="0"/>
            <a:t> Sahib showed great courage  and  went to see the joint secretary of the committee Mr. M </a:t>
          </a:r>
          <a:r>
            <a:rPr lang="en-GB" sz="1700" kern="1200" dirty="0" err="1" smtClean="0"/>
            <a:t>Sharples</a:t>
          </a:r>
          <a:r>
            <a:rPr lang="en-GB" sz="1700" kern="1200" dirty="0" smtClean="0"/>
            <a:t>, who after the meeting felt that the </a:t>
          </a:r>
          <a:r>
            <a:rPr lang="en-GB" sz="1700" kern="1200" dirty="0" err="1" smtClean="0"/>
            <a:t>Ahmadi</a:t>
          </a:r>
          <a:r>
            <a:rPr lang="en-GB" sz="1700" kern="1200" dirty="0" smtClean="0"/>
            <a:t> point of view on Islam should be included in the conference.</a:t>
          </a:r>
          <a:endParaRPr lang="en-US" sz="1700" kern="1200" dirty="0"/>
        </a:p>
      </dsp:txBody>
      <dsp:txXfrm>
        <a:off x="497331" y="2133503"/>
        <a:ext cx="3046065" cy="1827639"/>
      </dsp:txXfrm>
    </dsp:sp>
    <dsp:sp modelId="{52996C28-DEDD-40A2-B4B6-77E1FC16FE9E}">
      <dsp:nvSpPr>
        <dsp:cNvPr id="0" name=""/>
        <dsp:cNvSpPr/>
      </dsp:nvSpPr>
      <dsp:spPr>
        <a:xfrm>
          <a:off x="3848003" y="2133503"/>
          <a:ext cx="3046065" cy="1827639"/>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kern="1200" dirty="0" err="1" smtClean="0"/>
            <a:t>Nayyer</a:t>
          </a:r>
          <a:r>
            <a:rPr lang="en-GB" sz="1700" kern="1200" dirty="0" smtClean="0"/>
            <a:t> sahib  went to see the committee and, its vice-president, Dr Sir Thomas W Arnold suggested that </a:t>
          </a:r>
          <a:r>
            <a:rPr lang="en-GB" sz="1700" kern="1200" dirty="0" err="1" smtClean="0"/>
            <a:t>Nayyar</a:t>
          </a:r>
          <a:r>
            <a:rPr lang="en-GB" sz="1700" kern="1200" dirty="0" smtClean="0"/>
            <a:t> Sahib should be consulted about choosing speakers for the conference. </a:t>
          </a:r>
          <a:endParaRPr lang="en-US" sz="1700" kern="1200" dirty="0"/>
        </a:p>
      </dsp:txBody>
      <dsp:txXfrm>
        <a:off x="3848003" y="2133503"/>
        <a:ext cx="3046065" cy="1827639"/>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BC5B8AC-9D0C-468B-95C8-33897D0B506D}">
      <dsp:nvSpPr>
        <dsp:cNvPr id="0" name=""/>
        <dsp:cNvSpPr/>
      </dsp:nvSpPr>
      <dsp:spPr>
        <a:xfrm>
          <a:off x="0" y="5166252"/>
          <a:ext cx="7315200" cy="1232863"/>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GB" sz="1600" b="1" kern="1200" dirty="0" smtClean="0"/>
            <a:t>It was a splendorous representation of Islam Ahmadiyyat and brought the message of Islam in the true sense to Europe. This was also a fabulous fulfilment of the vision of the Promised Messiah (on whom be peace) about giving an address in London.</a:t>
          </a:r>
          <a:endParaRPr lang="en-US" sz="1600" b="1" kern="1200" dirty="0"/>
        </a:p>
      </dsp:txBody>
      <dsp:txXfrm>
        <a:off x="0" y="5166252"/>
        <a:ext cx="7315200" cy="1232863"/>
      </dsp:txXfrm>
    </dsp:sp>
    <dsp:sp modelId="{60DE1722-2DAD-4378-B165-ADAE742FF77B}">
      <dsp:nvSpPr>
        <dsp:cNvPr id="0" name=""/>
        <dsp:cNvSpPr/>
      </dsp:nvSpPr>
      <dsp:spPr>
        <a:xfrm rot="10800000">
          <a:off x="0" y="4133338"/>
          <a:ext cx="7315200" cy="1043086"/>
        </a:xfrm>
        <a:prstGeom prst="upArrowCallout">
          <a:avLst/>
        </a:prstGeom>
        <a:solidFill>
          <a:schemeClr val="accent2">
            <a:hueOff val="936304"/>
            <a:satOff val="-1168"/>
            <a:lumOff val="2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GB" sz="1600" kern="1200" dirty="0" smtClean="0"/>
            <a:t>23 September 1924 was a golden day in </a:t>
          </a:r>
          <a:r>
            <a:rPr lang="en-GB" sz="1600" kern="1200" dirty="0" err="1" smtClean="0"/>
            <a:t>Huzoor’s</a:t>
          </a:r>
          <a:r>
            <a:rPr lang="en-GB" sz="1600" kern="1200" dirty="0" smtClean="0"/>
            <a:t> European tour when </a:t>
          </a:r>
          <a:r>
            <a:rPr lang="en-GB" sz="1600" kern="1200" dirty="0" err="1" smtClean="0"/>
            <a:t>Huzoor’s</a:t>
          </a:r>
          <a:r>
            <a:rPr lang="en-GB" sz="1600" kern="1200" dirty="0" smtClean="0"/>
            <a:t> superlative treatise was read out at the Wembley Conference </a:t>
          </a:r>
          <a:endParaRPr lang="en-GB" sz="1600" kern="1200" dirty="0" smtClean="0"/>
        </a:p>
      </dsp:txBody>
      <dsp:txXfrm rot="10800000">
        <a:off x="0" y="4133338"/>
        <a:ext cx="7315200" cy="1043086"/>
      </dsp:txXfrm>
    </dsp:sp>
    <dsp:sp modelId="{5B0EB79D-710A-41E3-9995-05FF0848B59A}">
      <dsp:nvSpPr>
        <dsp:cNvPr id="0" name=""/>
        <dsp:cNvSpPr/>
      </dsp:nvSpPr>
      <dsp:spPr>
        <a:xfrm rot="10800000">
          <a:off x="0" y="3100425"/>
          <a:ext cx="7315200" cy="1043086"/>
        </a:xfrm>
        <a:prstGeom prst="upArrowCallout">
          <a:avLst/>
        </a:prstGeom>
        <a:solidFill>
          <a:schemeClr val="accent2">
            <a:hueOff val="1872608"/>
            <a:satOff val="-2336"/>
            <a:lumOff val="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GB" sz="1600" kern="1200" dirty="0" smtClean="0"/>
            <a:t>It was decided to write another treatise. </a:t>
          </a:r>
          <a:endParaRPr lang="en-GB" sz="1600" kern="1200" dirty="0" smtClean="0"/>
        </a:p>
      </dsp:txBody>
      <dsp:txXfrm rot="10800000">
        <a:off x="0" y="3100425"/>
        <a:ext cx="7315200" cy="1043086"/>
      </dsp:txXfrm>
    </dsp:sp>
    <dsp:sp modelId="{596F34F0-31BA-465B-A66F-6B38C1D538FE}">
      <dsp:nvSpPr>
        <dsp:cNvPr id="0" name=""/>
        <dsp:cNvSpPr/>
      </dsp:nvSpPr>
      <dsp:spPr>
        <a:xfrm rot="10800000">
          <a:off x="0" y="2067511"/>
          <a:ext cx="7315200" cy="1043086"/>
        </a:xfrm>
        <a:prstGeom prst="upArrowCallout">
          <a:avLst/>
        </a:prstGeom>
        <a:solidFill>
          <a:schemeClr val="accent2">
            <a:hueOff val="2808911"/>
            <a:satOff val="-3503"/>
            <a:lumOff val="8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GB" sz="1600" kern="1200" dirty="0" smtClean="0"/>
            <a:t>The piece turned out to be too lengthy for the conference and it was not appropriate to summarise it. </a:t>
          </a:r>
          <a:endParaRPr lang="en-GB" sz="1600" kern="1200" dirty="0" smtClean="0"/>
        </a:p>
      </dsp:txBody>
      <dsp:txXfrm rot="10800000">
        <a:off x="0" y="2067511"/>
        <a:ext cx="7315200" cy="1043086"/>
      </dsp:txXfrm>
    </dsp:sp>
    <dsp:sp modelId="{012AC418-F7D4-4CD7-A8D2-CE2AD6F4C918}">
      <dsp:nvSpPr>
        <dsp:cNvPr id="0" name=""/>
        <dsp:cNvSpPr/>
      </dsp:nvSpPr>
      <dsp:spPr>
        <a:xfrm rot="10800000">
          <a:off x="0" y="1034598"/>
          <a:ext cx="7315200" cy="1043086"/>
        </a:xfrm>
        <a:prstGeom prst="upArrowCallout">
          <a:avLst/>
        </a:prstGeom>
        <a:solidFill>
          <a:schemeClr val="accent2">
            <a:hueOff val="3745215"/>
            <a:satOff val="-4671"/>
            <a:lumOff val="1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GB" sz="1600" kern="1200" dirty="0" smtClean="0"/>
            <a:t>Its translation and revision work was entrusted to </a:t>
          </a:r>
          <a:r>
            <a:rPr lang="en-GB" sz="1600" kern="1200" dirty="0" err="1" smtClean="0"/>
            <a:t>Chaudhary</a:t>
          </a:r>
          <a:r>
            <a:rPr lang="en-GB" sz="1600" kern="1200" dirty="0" smtClean="0"/>
            <a:t> </a:t>
          </a:r>
          <a:r>
            <a:rPr lang="en-GB" sz="1600" kern="1200" dirty="0" err="1" smtClean="0"/>
            <a:t>Zafrulla</a:t>
          </a:r>
          <a:r>
            <a:rPr lang="en-GB" sz="1600" kern="1200" dirty="0" smtClean="0"/>
            <a:t> Khan Sahib, </a:t>
          </a:r>
          <a:r>
            <a:rPr lang="en-GB" sz="1600" kern="1200" dirty="0" err="1" smtClean="0"/>
            <a:t>Maulwi</a:t>
          </a:r>
          <a:r>
            <a:rPr lang="en-GB" sz="1600" kern="1200" dirty="0" smtClean="0"/>
            <a:t> </a:t>
          </a:r>
          <a:r>
            <a:rPr lang="en-GB" sz="1600" kern="1200" dirty="0" err="1" smtClean="0"/>
            <a:t>Sher</a:t>
          </a:r>
          <a:r>
            <a:rPr lang="en-GB" sz="1600" kern="1200" dirty="0" smtClean="0"/>
            <a:t> Ali Sahib and </a:t>
          </a:r>
          <a:r>
            <a:rPr lang="en-GB" sz="1600" kern="1200" dirty="0" err="1" smtClean="0"/>
            <a:t>Mirza</a:t>
          </a:r>
          <a:r>
            <a:rPr lang="en-GB" sz="1600" kern="1200" dirty="0" smtClean="0"/>
            <a:t> </a:t>
          </a:r>
          <a:r>
            <a:rPr lang="en-GB" sz="1600" kern="1200" dirty="0" err="1" smtClean="0"/>
            <a:t>Bashir</a:t>
          </a:r>
          <a:r>
            <a:rPr lang="en-GB" sz="1600" kern="1200" dirty="0" smtClean="0"/>
            <a:t> Ahmad Sahib.  </a:t>
          </a:r>
          <a:endParaRPr lang="en-GB" sz="1600" kern="1200" dirty="0" smtClean="0"/>
        </a:p>
      </dsp:txBody>
      <dsp:txXfrm rot="10800000">
        <a:off x="0" y="1034598"/>
        <a:ext cx="7315200" cy="1043086"/>
      </dsp:txXfrm>
    </dsp:sp>
    <dsp:sp modelId="{943EECB9-9A99-4534-9510-E5A3E8FDFBFE}">
      <dsp:nvSpPr>
        <dsp:cNvPr id="0" name=""/>
        <dsp:cNvSpPr/>
      </dsp:nvSpPr>
      <dsp:spPr>
        <a:xfrm rot="10800000">
          <a:off x="0" y="0"/>
          <a:ext cx="7315200" cy="1043086"/>
        </a:xfrm>
        <a:prstGeom prst="upArrowCallou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GB" sz="1600" kern="1200" dirty="0" err="1" smtClean="0"/>
            <a:t>Hazrat</a:t>
          </a:r>
          <a:r>
            <a:rPr lang="en-GB" sz="1600" kern="1200" dirty="0" smtClean="0"/>
            <a:t> </a:t>
          </a:r>
          <a:r>
            <a:rPr lang="en-GB" sz="1600" kern="1200" dirty="0" err="1" smtClean="0"/>
            <a:t>Musleh</a:t>
          </a:r>
          <a:r>
            <a:rPr lang="en-GB" sz="1600" kern="1200" dirty="0" smtClean="0"/>
            <a:t> Maud started writing the treatise for the conference. </a:t>
          </a:r>
          <a:endParaRPr lang="en-US" sz="1600" kern="1200" dirty="0"/>
        </a:p>
      </dsp:txBody>
      <dsp:txXfrm rot="10800000">
        <a:off x="0" y="0"/>
        <a:ext cx="7315200" cy="1043086"/>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00980C6-B4B8-44A2-99FB-CCC794F76AC2}">
      <dsp:nvSpPr>
        <dsp:cNvPr id="0" name=""/>
        <dsp:cNvSpPr/>
      </dsp:nvSpPr>
      <dsp:spPr>
        <a:xfrm>
          <a:off x="0" y="0"/>
          <a:ext cx="5339334" cy="1069847"/>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GB" sz="1600" kern="1200" dirty="0" err="1" smtClean="0"/>
            <a:t>Hazrat</a:t>
          </a:r>
          <a:r>
            <a:rPr lang="en-GB" sz="1600" kern="1200" dirty="0" smtClean="0"/>
            <a:t> </a:t>
          </a:r>
          <a:r>
            <a:rPr lang="en-GB" sz="1600" kern="1200" dirty="0" err="1" smtClean="0"/>
            <a:t>Musleh</a:t>
          </a:r>
          <a:r>
            <a:rPr lang="en-GB" sz="1600" kern="1200" dirty="0" smtClean="0"/>
            <a:t> Maud (may Allah be pleased with him) mentioned the forming of the </a:t>
          </a:r>
          <a:r>
            <a:rPr lang="en-GB" sz="1600" kern="1200" dirty="0" err="1" smtClean="0"/>
            <a:t>Ahmadiyya</a:t>
          </a:r>
          <a:r>
            <a:rPr lang="en-GB" sz="1600" kern="1200" dirty="0" smtClean="0"/>
            <a:t> Movement in 1889 </a:t>
          </a:r>
          <a:endParaRPr lang="en-GB" sz="1600" kern="1200" dirty="0" smtClean="0"/>
        </a:p>
      </dsp:txBody>
      <dsp:txXfrm>
        <a:off x="0" y="0"/>
        <a:ext cx="4122381" cy="1069848"/>
      </dsp:txXfrm>
    </dsp:sp>
    <dsp:sp modelId="{FDF774AB-2C9A-427A-99A0-104416BD9853}">
      <dsp:nvSpPr>
        <dsp:cNvPr id="0" name=""/>
        <dsp:cNvSpPr/>
      </dsp:nvSpPr>
      <dsp:spPr>
        <a:xfrm>
          <a:off x="398716" y="1218438"/>
          <a:ext cx="5339334" cy="1069847"/>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GB" sz="1600" kern="1200" dirty="0" smtClean="0"/>
            <a:t>He mentioned the Promised Messiah’s (on whom be peace) claim to be the </a:t>
          </a:r>
          <a:r>
            <a:rPr lang="en-GB" sz="1600" kern="1200" dirty="0" err="1" smtClean="0"/>
            <a:t>Mahdi</a:t>
          </a:r>
          <a:r>
            <a:rPr lang="en-GB" sz="1600" kern="1200" dirty="0" smtClean="0"/>
            <a:t> as prophesised by the Holy Prophet (peace and blessings of Allah be on him) </a:t>
          </a:r>
          <a:endParaRPr lang="en-GB" sz="1600" kern="1200" dirty="0" smtClean="0"/>
        </a:p>
      </dsp:txBody>
      <dsp:txXfrm>
        <a:off x="398716" y="1218438"/>
        <a:ext cx="4245216" cy="1069848"/>
      </dsp:txXfrm>
    </dsp:sp>
    <dsp:sp modelId="{FFDA4AAB-7442-42BD-AEEC-98AA353F33A1}">
      <dsp:nvSpPr>
        <dsp:cNvPr id="0" name=""/>
        <dsp:cNvSpPr/>
      </dsp:nvSpPr>
      <dsp:spPr>
        <a:xfrm>
          <a:off x="797432" y="2436876"/>
          <a:ext cx="5339334" cy="1069847"/>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GB" sz="1600" kern="1200" dirty="0" smtClean="0"/>
            <a:t>His claim to be the Messiah as foretold by the Gospels and also Muslim books.</a:t>
          </a:r>
          <a:endParaRPr lang="en-GB" sz="1600" kern="1200" dirty="0" smtClean="0"/>
        </a:p>
      </dsp:txBody>
      <dsp:txXfrm>
        <a:off x="797432" y="2436876"/>
        <a:ext cx="4245216" cy="1069847"/>
      </dsp:txXfrm>
    </dsp:sp>
    <dsp:sp modelId="{3B166BC4-6023-4EF0-A68F-A4AE556F48B9}">
      <dsp:nvSpPr>
        <dsp:cNvPr id="0" name=""/>
        <dsp:cNvSpPr/>
      </dsp:nvSpPr>
      <dsp:spPr>
        <a:xfrm>
          <a:off x="1196149" y="3655314"/>
          <a:ext cx="5339334" cy="1069847"/>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GB" sz="1600" kern="1200" dirty="0" smtClean="0"/>
            <a:t>He said that due to this claim he faced intense opposition on all fronts. </a:t>
          </a:r>
          <a:endParaRPr lang="en-GB" sz="1600" kern="1200" dirty="0" smtClean="0"/>
        </a:p>
      </dsp:txBody>
      <dsp:txXfrm>
        <a:off x="1196149" y="3655314"/>
        <a:ext cx="4245216" cy="1069847"/>
      </dsp:txXfrm>
    </dsp:sp>
    <dsp:sp modelId="{81A84356-42C0-4AD9-A348-D9F684D55D2E}">
      <dsp:nvSpPr>
        <dsp:cNvPr id="0" name=""/>
        <dsp:cNvSpPr/>
      </dsp:nvSpPr>
      <dsp:spPr>
        <a:xfrm>
          <a:off x="1594865" y="4873752"/>
          <a:ext cx="5339334" cy="1069847"/>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GB" sz="1600" kern="1200" dirty="0" smtClean="0"/>
            <a:t>Yet, in spite of all the enmity people thronged around him and with the grace of God a community was formed which was spreading to different countries of the world</a:t>
          </a:r>
          <a:endParaRPr lang="en-GB" sz="1600" kern="1200" dirty="0" smtClean="0"/>
        </a:p>
      </dsp:txBody>
      <dsp:txXfrm>
        <a:off x="1594865" y="4873752"/>
        <a:ext cx="4245216" cy="1069847"/>
      </dsp:txXfrm>
    </dsp:sp>
    <dsp:sp modelId="{8590BEF4-77C6-4804-A647-0B198DFFE2F0}">
      <dsp:nvSpPr>
        <dsp:cNvPr id="0" name=""/>
        <dsp:cNvSpPr/>
      </dsp:nvSpPr>
      <dsp:spPr>
        <a:xfrm>
          <a:off x="4643932" y="781583"/>
          <a:ext cx="695401" cy="695401"/>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en-US" sz="3100" kern="1200"/>
        </a:p>
      </dsp:txBody>
      <dsp:txXfrm>
        <a:off x="4643932" y="781583"/>
        <a:ext cx="695401" cy="695401"/>
      </dsp:txXfrm>
    </dsp:sp>
    <dsp:sp modelId="{EF0A0E07-7192-4BE2-B149-4138EEA4D84F}">
      <dsp:nvSpPr>
        <dsp:cNvPr id="0" name=""/>
        <dsp:cNvSpPr/>
      </dsp:nvSpPr>
      <dsp:spPr>
        <a:xfrm>
          <a:off x="5042649" y="2000021"/>
          <a:ext cx="695401" cy="695401"/>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en-US" sz="3100" kern="1200"/>
        </a:p>
      </dsp:txBody>
      <dsp:txXfrm>
        <a:off x="5042649" y="2000021"/>
        <a:ext cx="695401" cy="695401"/>
      </dsp:txXfrm>
    </dsp:sp>
    <dsp:sp modelId="{3F15D84A-30F3-4276-A652-CBCD9867808D}">
      <dsp:nvSpPr>
        <dsp:cNvPr id="0" name=""/>
        <dsp:cNvSpPr/>
      </dsp:nvSpPr>
      <dsp:spPr>
        <a:xfrm>
          <a:off x="5441365" y="3200628"/>
          <a:ext cx="695401" cy="695401"/>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en-US" sz="3100" kern="1200"/>
        </a:p>
      </dsp:txBody>
      <dsp:txXfrm>
        <a:off x="5441365" y="3200628"/>
        <a:ext cx="695401" cy="695401"/>
      </dsp:txXfrm>
    </dsp:sp>
    <dsp:sp modelId="{084D3093-C2A7-4F49-AFD7-6F722FD1FEF2}">
      <dsp:nvSpPr>
        <dsp:cNvPr id="0" name=""/>
        <dsp:cNvSpPr/>
      </dsp:nvSpPr>
      <dsp:spPr>
        <a:xfrm>
          <a:off x="5840082" y="4430953"/>
          <a:ext cx="695401" cy="695401"/>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en-US" sz="3100" kern="1200"/>
        </a:p>
      </dsp:txBody>
      <dsp:txXfrm>
        <a:off x="5840082" y="4430953"/>
        <a:ext cx="695401" cy="695401"/>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A6882C2-BC98-4547-BFDC-0BAAB42BD382}">
      <dsp:nvSpPr>
        <dsp:cNvPr id="0" name=""/>
        <dsp:cNvSpPr/>
      </dsp:nvSpPr>
      <dsp:spPr>
        <a:xfrm>
          <a:off x="0" y="685800"/>
          <a:ext cx="2214562" cy="1328737"/>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1" kern="1200" dirty="0" smtClean="0"/>
            <a:t>Head of the Free Church Dr Walter Wash </a:t>
          </a:r>
        </a:p>
        <a:p>
          <a:pPr lvl="0" algn="ctr" defTabSz="622300">
            <a:lnSpc>
              <a:spcPct val="90000"/>
            </a:lnSpc>
            <a:spcBef>
              <a:spcPct val="0"/>
            </a:spcBef>
            <a:spcAft>
              <a:spcPct val="35000"/>
            </a:spcAft>
          </a:pPr>
          <a:r>
            <a:rPr lang="en-GB" sz="1400" kern="1200" dirty="0" smtClean="0"/>
            <a:t>who was a great orator said that he was most fortunate to listen to the treatise.</a:t>
          </a:r>
          <a:endParaRPr lang="en-US" sz="1400" kern="1200" dirty="0"/>
        </a:p>
      </dsp:txBody>
      <dsp:txXfrm>
        <a:off x="0" y="685800"/>
        <a:ext cx="2214562" cy="1328737"/>
      </dsp:txXfrm>
    </dsp:sp>
    <dsp:sp modelId="{EF545E80-F0E2-42EF-A854-777D72206D5E}">
      <dsp:nvSpPr>
        <dsp:cNvPr id="0" name=""/>
        <dsp:cNvSpPr/>
      </dsp:nvSpPr>
      <dsp:spPr>
        <a:xfrm>
          <a:off x="2436018" y="457204"/>
          <a:ext cx="2214562" cy="1785929"/>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1" kern="1200" dirty="0" smtClean="0"/>
            <a:t>A</a:t>
          </a:r>
          <a:r>
            <a:rPr lang="en-GB" sz="1400" kern="1200" dirty="0" smtClean="0"/>
            <a:t> </a:t>
          </a:r>
          <a:r>
            <a:rPr lang="en-GB" sz="1400" b="1" kern="1200" dirty="0" smtClean="0"/>
            <a:t>professor of law </a:t>
          </a:r>
        </a:p>
        <a:p>
          <a:pPr lvl="0" algn="ctr" defTabSz="622300">
            <a:lnSpc>
              <a:spcPct val="90000"/>
            </a:lnSpc>
            <a:spcBef>
              <a:spcPct val="0"/>
            </a:spcBef>
            <a:spcAft>
              <a:spcPct val="35000"/>
            </a:spcAft>
          </a:pPr>
          <a:r>
            <a:rPr lang="en-GB" sz="1400" kern="1200" dirty="0" smtClean="0"/>
            <a:t>said that as he listened he felt as if it was the </a:t>
          </a:r>
          <a:r>
            <a:rPr lang="en-GB" sz="1400" u="sng" kern="1200" dirty="0" smtClean="0"/>
            <a:t>beginning of a new era</a:t>
          </a:r>
          <a:r>
            <a:rPr lang="en-GB" sz="1400" kern="1200" dirty="0" smtClean="0"/>
            <a:t>. He also said that had thousands been spent in some other way, it would not have availed such great success. </a:t>
          </a:r>
          <a:endParaRPr lang="en-GB" sz="1400" kern="1200" dirty="0" smtClean="0"/>
        </a:p>
      </dsp:txBody>
      <dsp:txXfrm>
        <a:off x="2436018" y="457204"/>
        <a:ext cx="2214562" cy="1785929"/>
      </dsp:txXfrm>
    </dsp:sp>
    <dsp:sp modelId="{BFFBB084-6035-4FD6-9A06-F5E2407A0243}">
      <dsp:nvSpPr>
        <dsp:cNvPr id="0" name=""/>
        <dsp:cNvSpPr/>
      </dsp:nvSpPr>
      <dsp:spPr>
        <a:xfrm>
          <a:off x="4872037" y="304798"/>
          <a:ext cx="2214562" cy="2090741"/>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1" kern="1200" dirty="0" smtClean="0"/>
            <a:t>A priest </a:t>
          </a:r>
        </a:p>
        <a:p>
          <a:pPr lvl="0" algn="ctr" defTabSz="622300">
            <a:lnSpc>
              <a:spcPct val="90000"/>
            </a:lnSpc>
            <a:spcBef>
              <a:spcPct val="0"/>
            </a:spcBef>
            <a:spcAft>
              <a:spcPct val="35000"/>
            </a:spcAft>
          </a:pPr>
          <a:r>
            <a:rPr lang="en-GB" sz="1400" kern="1200" dirty="0" smtClean="0"/>
            <a:t>said that three years ago he had seen in a dream that </a:t>
          </a:r>
          <a:r>
            <a:rPr lang="en-GB" sz="1400" u="sng" kern="1200" dirty="0" smtClean="0"/>
            <a:t>Jesus had come with thirteen disciples </a:t>
          </a:r>
          <a:r>
            <a:rPr lang="en-GB" sz="1400" kern="1200" dirty="0" smtClean="0"/>
            <a:t>and now the dream had been fulfilled. </a:t>
          </a:r>
          <a:r>
            <a:rPr lang="en-GB" sz="1400" kern="1200" dirty="0" err="1" smtClean="0"/>
            <a:t>Huzoor</a:t>
          </a:r>
          <a:r>
            <a:rPr lang="en-GB" sz="1400" kern="1200" dirty="0" smtClean="0"/>
            <a:t> explained the thirteenth person in the group was </a:t>
          </a:r>
          <a:r>
            <a:rPr lang="en-GB" sz="1400" kern="1200" dirty="0" err="1" smtClean="0"/>
            <a:t>Chaudhary</a:t>
          </a:r>
          <a:r>
            <a:rPr lang="en-GB" sz="1400" kern="1200" dirty="0" smtClean="0"/>
            <a:t> </a:t>
          </a:r>
          <a:r>
            <a:rPr lang="en-GB" sz="1400" kern="1200" dirty="0" err="1" smtClean="0"/>
            <a:t>Zafrulla</a:t>
          </a:r>
          <a:r>
            <a:rPr lang="en-GB" sz="1400" kern="1200" dirty="0" smtClean="0"/>
            <a:t> Khan. </a:t>
          </a:r>
          <a:endParaRPr lang="en-GB" sz="1400" kern="1200" dirty="0" smtClean="0"/>
        </a:p>
      </dsp:txBody>
      <dsp:txXfrm>
        <a:off x="4872037" y="304798"/>
        <a:ext cx="2214562" cy="2090741"/>
      </dsp:txXfrm>
    </dsp:sp>
    <dsp:sp modelId="{6583780A-ED96-4FB7-8C91-88DF92529C40}">
      <dsp:nvSpPr>
        <dsp:cNvPr id="0" name=""/>
        <dsp:cNvSpPr/>
      </dsp:nvSpPr>
      <dsp:spPr>
        <a:xfrm>
          <a:off x="1218009" y="2616996"/>
          <a:ext cx="2214562" cy="1328737"/>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1" kern="1200" dirty="0" smtClean="0"/>
            <a:t>Miss </a:t>
          </a:r>
          <a:r>
            <a:rPr lang="en-GB" sz="1400" b="1" kern="1200" dirty="0" err="1" smtClean="0"/>
            <a:t>Sharples</a:t>
          </a:r>
          <a:r>
            <a:rPr lang="en-GB" sz="1400" b="1" kern="1200" dirty="0" smtClean="0"/>
            <a:t>, the conference secretary </a:t>
          </a:r>
        </a:p>
        <a:p>
          <a:pPr lvl="0" algn="ctr" defTabSz="622300">
            <a:lnSpc>
              <a:spcPct val="90000"/>
            </a:lnSpc>
            <a:spcBef>
              <a:spcPct val="0"/>
            </a:spcBef>
            <a:spcAft>
              <a:spcPct val="35000"/>
            </a:spcAft>
          </a:pPr>
          <a:r>
            <a:rPr lang="en-GB" sz="1400" kern="1200" dirty="0" smtClean="0"/>
            <a:t>said that His Holiness appeared to be the </a:t>
          </a:r>
          <a:r>
            <a:rPr lang="en-GB" sz="1400" u="sng" kern="1200" dirty="0" smtClean="0"/>
            <a:t>Luther of the age. </a:t>
          </a:r>
          <a:endParaRPr lang="en-GB" sz="1400" u="sng" kern="1200" dirty="0" smtClean="0"/>
        </a:p>
      </dsp:txBody>
      <dsp:txXfrm>
        <a:off x="1218009" y="2616996"/>
        <a:ext cx="2214562" cy="1328737"/>
      </dsp:txXfrm>
    </dsp:sp>
    <dsp:sp modelId="{908B917C-A8B7-40BA-848A-55F7F411E22D}">
      <dsp:nvSpPr>
        <dsp:cNvPr id="0" name=""/>
        <dsp:cNvSpPr/>
      </dsp:nvSpPr>
      <dsp:spPr>
        <a:xfrm>
          <a:off x="3654028" y="2616996"/>
          <a:ext cx="2214562" cy="1328737"/>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smtClean="0"/>
            <a:t>Some said, </a:t>
          </a:r>
          <a:r>
            <a:rPr lang="en-GB" sz="1400" b="1" kern="1200" dirty="0" smtClean="0"/>
            <a:t>‘there is fire in him’, </a:t>
          </a:r>
          <a:r>
            <a:rPr lang="en-GB" sz="1400" kern="1200" dirty="0" smtClean="0"/>
            <a:t>someone said this treatise was the best.</a:t>
          </a:r>
          <a:endParaRPr lang="en-GB" sz="1400" kern="1200" dirty="0" smtClean="0"/>
        </a:p>
      </dsp:txBody>
      <dsp:txXfrm>
        <a:off x="3654028" y="2616996"/>
        <a:ext cx="2214562" cy="1328737"/>
      </dsp:txXfrm>
    </dsp:sp>
    <dsp:sp modelId="{F8426E9D-5151-49E3-AF40-1FD3AFCA5006}">
      <dsp:nvSpPr>
        <dsp:cNvPr id="0" name=""/>
        <dsp:cNvSpPr/>
      </dsp:nvSpPr>
      <dsp:spPr>
        <a:xfrm>
          <a:off x="314168" y="4167190"/>
          <a:ext cx="4022243" cy="2309810"/>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1" kern="1200" dirty="0" smtClean="0"/>
            <a:t>A German professor </a:t>
          </a:r>
        </a:p>
        <a:p>
          <a:pPr lvl="0" algn="ctr" defTabSz="622300">
            <a:lnSpc>
              <a:spcPct val="90000"/>
            </a:lnSpc>
            <a:spcBef>
              <a:spcPct val="0"/>
            </a:spcBef>
            <a:spcAft>
              <a:spcPct val="35000"/>
            </a:spcAft>
          </a:pPr>
          <a:r>
            <a:rPr lang="en-GB" sz="1400" kern="1200" dirty="0" smtClean="0"/>
            <a:t>After the conference came forward while walking on the road to greet </a:t>
          </a:r>
          <a:r>
            <a:rPr lang="en-GB" sz="1400" kern="1200" dirty="0" err="1" smtClean="0"/>
            <a:t>Hazrat</a:t>
          </a:r>
          <a:r>
            <a:rPr lang="en-GB" sz="1400" kern="1200" dirty="0" smtClean="0"/>
            <a:t> </a:t>
          </a:r>
          <a:r>
            <a:rPr lang="en-GB" sz="1400" kern="1200" dirty="0" err="1" smtClean="0"/>
            <a:t>Musleh</a:t>
          </a:r>
          <a:r>
            <a:rPr lang="en-GB" sz="1400" kern="1200" dirty="0" smtClean="0"/>
            <a:t> Maud and congratulate him and said that very important Englishman were sitting next to him who would slap their knees and say that these were great ideas and one did not get to hear such great ideas every day. He said many spontaneously remarked, </a:t>
          </a:r>
          <a:r>
            <a:rPr lang="en-GB" sz="1400" u="sng" kern="1200" dirty="0" smtClean="0"/>
            <a:t>‘what a beautiful and true principle.’ </a:t>
          </a:r>
          <a:endParaRPr lang="en-GB" sz="1400" u="sng" kern="1200" dirty="0" smtClean="0"/>
        </a:p>
      </dsp:txBody>
      <dsp:txXfrm>
        <a:off x="314168" y="4167190"/>
        <a:ext cx="4022243" cy="2309810"/>
      </dsp:txXfrm>
    </dsp:sp>
    <dsp:sp modelId="{50E43D03-D145-4F6E-878B-CEC374F0C1C9}">
      <dsp:nvSpPr>
        <dsp:cNvPr id="0" name=""/>
        <dsp:cNvSpPr/>
      </dsp:nvSpPr>
      <dsp:spPr>
        <a:xfrm>
          <a:off x="4557868" y="4395793"/>
          <a:ext cx="2214562" cy="1852605"/>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1" kern="1200" dirty="0" smtClean="0"/>
            <a:t>Mr Lane </a:t>
          </a:r>
        </a:p>
        <a:p>
          <a:pPr lvl="0" algn="ctr" defTabSz="622300">
            <a:lnSpc>
              <a:spcPct val="90000"/>
            </a:lnSpc>
            <a:spcBef>
              <a:spcPct val="0"/>
            </a:spcBef>
            <a:spcAft>
              <a:spcPct val="35000"/>
            </a:spcAft>
          </a:pPr>
          <a:r>
            <a:rPr lang="en-GB" sz="1400" b="1" kern="1200" dirty="0" smtClean="0"/>
            <a:t>a high-ranking officer in the India Office</a:t>
          </a:r>
        </a:p>
        <a:p>
          <a:pPr lvl="0" algn="ctr" defTabSz="622300">
            <a:lnSpc>
              <a:spcPct val="90000"/>
            </a:lnSpc>
            <a:spcBef>
              <a:spcPct val="0"/>
            </a:spcBef>
            <a:spcAft>
              <a:spcPct val="35000"/>
            </a:spcAft>
          </a:pPr>
          <a:r>
            <a:rPr lang="en-GB" sz="1400" b="1" kern="1200" dirty="0" smtClean="0"/>
            <a:t> </a:t>
          </a:r>
          <a:r>
            <a:rPr lang="en-GB" sz="1400" kern="1200" dirty="0" smtClean="0"/>
            <a:t>acknowledge that </a:t>
          </a:r>
          <a:r>
            <a:rPr lang="en-GB" sz="1400" kern="1200" dirty="0" err="1" smtClean="0"/>
            <a:t>Hazrat</a:t>
          </a:r>
          <a:r>
            <a:rPr lang="en-GB" sz="1400" kern="1200" dirty="0" smtClean="0"/>
            <a:t> </a:t>
          </a:r>
          <a:r>
            <a:rPr lang="en-GB" sz="1400" kern="1200" dirty="0" err="1" smtClean="0"/>
            <a:t>Musleh</a:t>
          </a:r>
          <a:r>
            <a:rPr lang="en-GB" sz="1400" kern="1200" dirty="0" smtClean="0"/>
            <a:t> Maud’s treatise was excellent and the best among the rest. </a:t>
          </a:r>
          <a:endParaRPr lang="en-US" sz="1400" kern="1200" dirty="0"/>
        </a:p>
      </dsp:txBody>
      <dsp:txXfrm>
        <a:off x="4557868" y="4395793"/>
        <a:ext cx="2214562" cy="1852605"/>
      </dsp:txXfrm>
    </dsp:sp>
  </dsp:spTree>
</dsp:drawing>
</file>

<file path=ppt/diagrams/layout1.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3A59C7-79EC-4E10-AADC-0B4700114703}" type="datetimeFigureOut">
              <a:rPr lang="en-US" smtClean="0"/>
              <a:pPr/>
              <a:t>9/6/2014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F3145A-3EB3-49EF-AC38-990200C9F41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MS PGothic" pitchFamily="34" charset="-128"/>
            </a:endParaRPr>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3F4CB9F-0979-49E5-9427-B6CF12234589}" type="slidenum">
              <a:rPr lang="en-US" smtClean="0">
                <a:ea typeface="ＭＳ Ｐゴシック" pitchFamily="34" charset="-128"/>
                <a:cs typeface="Arial" charset="0"/>
              </a:rPr>
              <a:pPr fontAlgn="base">
                <a:spcBef>
                  <a:spcPct val="0"/>
                </a:spcBef>
                <a:spcAft>
                  <a:spcPct val="0"/>
                </a:spcAft>
                <a:defRPr/>
              </a:pPr>
              <a:t>1</a:t>
            </a:fld>
            <a:endParaRPr lang="en-US" smtClean="0">
              <a:ea typeface="ＭＳ Ｐゴシック" pitchFamily="34" charset="-128"/>
              <a:cs typeface="Arial" charset="0"/>
            </a:endParaRPr>
          </a:p>
        </p:txBody>
      </p:sp>
      <p:sp>
        <p:nvSpPr>
          <p:cNvPr id="2" name="Date Placeholder 1"/>
          <p:cNvSpPr>
            <a:spLocks noGrp="1"/>
          </p:cNvSpPr>
          <p:nvPr>
            <p:ph type="dt" sz="quarter" idx="1"/>
          </p:nvPr>
        </p:nvSpPr>
        <p:spPr/>
        <p:txBody>
          <a:bodyPr/>
          <a:lstStyle/>
          <a:p>
            <a:pPr>
              <a:defRPr/>
            </a:pPr>
            <a:fld id="{5E24DD32-6080-4896-B352-FF6BEED6D4AD}" type="datetime1">
              <a:rPr lang="en-US" smtClean="0"/>
              <a:pPr>
                <a:defRPr/>
              </a:pPr>
              <a:t>9/6/2014</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t> </a:t>
            </a:r>
          </a:p>
        </p:txBody>
      </p:sp>
      <p:sp>
        <p:nvSpPr>
          <p:cNvPr id="4" name="Date Placeholder 3"/>
          <p:cNvSpPr>
            <a:spLocks noGrp="1"/>
          </p:cNvSpPr>
          <p:nvPr>
            <p:ph type="dt" sz="quarter" idx="1"/>
          </p:nvPr>
        </p:nvSpPr>
        <p:spPr/>
        <p:txBody>
          <a:bodyPr/>
          <a:lstStyle/>
          <a:p>
            <a:pPr>
              <a:defRPr/>
            </a:pPr>
            <a:fld id="{1ED5257D-7376-4BA9-9908-9FBEE448E2E7}" type="datetime1">
              <a:rPr lang="en-US" smtClean="0"/>
              <a:pPr>
                <a:defRPr/>
              </a:pPr>
              <a:t>9/6/2014</a:t>
            </a:fld>
            <a:endParaRPr lang="en-US"/>
          </a:p>
        </p:txBody>
      </p:sp>
      <p:sp>
        <p:nvSpPr>
          <p:cNvPr id="5" name="Slide Number Placeholder 4"/>
          <p:cNvSpPr>
            <a:spLocks noGrp="1"/>
          </p:cNvSpPr>
          <p:nvPr>
            <p:ph type="sldNum" sz="quarter" idx="5"/>
          </p:nvPr>
        </p:nvSpPr>
        <p:spPr/>
        <p:txBody>
          <a:bodyPr/>
          <a:lstStyle/>
          <a:p>
            <a:pPr>
              <a:defRPr/>
            </a:pPr>
            <a:fld id="{06DEDFF5-762C-40E5-8E03-1F6EEC547168}"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t> </a:t>
            </a:r>
          </a:p>
        </p:txBody>
      </p:sp>
      <p:sp>
        <p:nvSpPr>
          <p:cNvPr id="4" name="Date Placeholder 3"/>
          <p:cNvSpPr>
            <a:spLocks noGrp="1"/>
          </p:cNvSpPr>
          <p:nvPr>
            <p:ph type="dt" sz="quarter" idx="1"/>
          </p:nvPr>
        </p:nvSpPr>
        <p:spPr/>
        <p:txBody>
          <a:bodyPr/>
          <a:lstStyle/>
          <a:p>
            <a:pPr>
              <a:defRPr/>
            </a:pPr>
            <a:fld id="{1ED5257D-7376-4BA9-9908-9FBEE448E2E7}" type="datetime1">
              <a:rPr lang="en-US" smtClean="0"/>
              <a:pPr>
                <a:defRPr/>
              </a:pPr>
              <a:t>9/6/2014</a:t>
            </a:fld>
            <a:endParaRPr lang="en-US"/>
          </a:p>
        </p:txBody>
      </p:sp>
      <p:sp>
        <p:nvSpPr>
          <p:cNvPr id="5" name="Slide Number Placeholder 4"/>
          <p:cNvSpPr>
            <a:spLocks noGrp="1"/>
          </p:cNvSpPr>
          <p:nvPr>
            <p:ph type="sldNum" sz="quarter" idx="5"/>
          </p:nvPr>
        </p:nvSpPr>
        <p:spPr/>
        <p:txBody>
          <a:bodyPr/>
          <a:lstStyle/>
          <a:p>
            <a:pPr>
              <a:defRPr/>
            </a:pPr>
            <a:fld id="{06DEDFF5-762C-40E5-8E03-1F6EEC547168}"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t> </a:t>
            </a:r>
          </a:p>
        </p:txBody>
      </p:sp>
      <p:sp>
        <p:nvSpPr>
          <p:cNvPr id="4" name="Date Placeholder 3"/>
          <p:cNvSpPr>
            <a:spLocks noGrp="1"/>
          </p:cNvSpPr>
          <p:nvPr>
            <p:ph type="dt" sz="quarter" idx="1"/>
          </p:nvPr>
        </p:nvSpPr>
        <p:spPr/>
        <p:txBody>
          <a:bodyPr/>
          <a:lstStyle/>
          <a:p>
            <a:pPr>
              <a:defRPr/>
            </a:pPr>
            <a:fld id="{1ED5257D-7376-4BA9-9908-9FBEE448E2E7}" type="datetime1">
              <a:rPr lang="en-US" smtClean="0"/>
              <a:pPr>
                <a:defRPr/>
              </a:pPr>
              <a:t>9/6/2014</a:t>
            </a:fld>
            <a:endParaRPr lang="en-US"/>
          </a:p>
        </p:txBody>
      </p:sp>
      <p:sp>
        <p:nvSpPr>
          <p:cNvPr id="5" name="Slide Number Placeholder 4"/>
          <p:cNvSpPr>
            <a:spLocks noGrp="1"/>
          </p:cNvSpPr>
          <p:nvPr>
            <p:ph type="sldNum" sz="quarter" idx="5"/>
          </p:nvPr>
        </p:nvSpPr>
        <p:spPr/>
        <p:txBody>
          <a:bodyPr/>
          <a:lstStyle/>
          <a:p>
            <a:pPr>
              <a:defRPr/>
            </a:pPr>
            <a:fld id="{06DEDFF5-762C-40E5-8E03-1F6EEC547168}"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t> </a:t>
            </a:r>
          </a:p>
        </p:txBody>
      </p:sp>
      <p:sp>
        <p:nvSpPr>
          <p:cNvPr id="4" name="Date Placeholder 3"/>
          <p:cNvSpPr>
            <a:spLocks noGrp="1"/>
          </p:cNvSpPr>
          <p:nvPr>
            <p:ph type="dt" sz="quarter" idx="1"/>
          </p:nvPr>
        </p:nvSpPr>
        <p:spPr/>
        <p:txBody>
          <a:bodyPr/>
          <a:lstStyle/>
          <a:p>
            <a:pPr>
              <a:defRPr/>
            </a:pPr>
            <a:fld id="{1ED5257D-7376-4BA9-9908-9FBEE448E2E7}" type="datetime1">
              <a:rPr lang="en-US" smtClean="0"/>
              <a:pPr>
                <a:defRPr/>
              </a:pPr>
              <a:t>9/6/2014</a:t>
            </a:fld>
            <a:endParaRPr lang="en-US"/>
          </a:p>
        </p:txBody>
      </p:sp>
      <p:sp>
        <p:nvSpPr>
          <p:cNvPr id="5" name="Slide Number Placeholder 4"/>
          <p:cNvSpPr>
            <a:spLocks noGrp="1"/>
          </p:cNvSpPr>
          <p:nvPr>
            <p:ph type="sldNum" sz="quarter" idx="5"/>
          </p:nvPr>
        </p:nvSpPr>
        <p:spPr/>
        <p:txBody>
          <a:bodyPr/>
          <a:lstStyle/>
          <a:p>
            <a:pPr>
              <a:defRPr/>
            </a:pPr>
            <a:fld id="{06DEDFF5-762C-40E5-8E03-1F6EEC547168}"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t> </a:t>
            </a:r>
          </a:p>
        </p:txBody>
      </p:sp>
      <p:sp>
        <p:nvSpPr>
          <p:cNvPr id="4" name="Date Placeholder 3"/>
          <p:cNvSpPr>
            <a:spLocks noGrp="1"/>
          </p:cNvSpPr>
          <p:nvPr>
            <p:ph type="dt" sz="quarter" idx="1"/>
          </p:nvPr>
        </p:nvSpPr>
        <p:spPr/>
        <p:txBody>
          <a:bodyPr/>
          <a:lstStyle/>
          <a:p>
            <a:pPr>
              <a:defRPr/>
            </a:pPr>
            <a:fld id="{1ED5257D-7376-4BA9-9908-9FBEE448E2E7}" type="datetime1">
              <a:rPr lang="en-US" smtClean="0"/>
              <a:pPr>
                <a:defRPr/>
              </a:pPr>
              <a:t>9/6/2014</a:t>
            </a:fld>
            <a:endParaRPr lang="en-US"/>
          </a:p>
        </p:txBody>
      </p:sp>
      <p:sp>
        <p:nvSpPr>
          <p:cNvPr id="5" name="Slide Number Placeholder 4"/>
          <p:cNvSpPr>
            <a:spLocks noGrp="1"/>
          </p:cNvSpPr>
          <p:nvPr>
            <p:ph type="sldNum" sz="quarter" idx="5"/>
          </p:nvPr>
        </p:nvSpPr>
        <p:spPr/>
        <p:txBody>
          <a:bodyPr/>
          <a:lstStyle/>
          <a:p>
            <a:pPr>
              <a:defRPr/>
            </a:pPr>
            <a:fld id="{06DEDFF5-762C-40E5-8E03-1F6EEC547168}"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t> </a:t>
            </a:r>
          </a:p>
        </p:txBody>
      </p:sp>
      <p:sp>
        <p:nvSpPr>
          <p:cNvPr id="4" name="Date Placeholder 3"/>
          <p:cNvSpPr>
            <a:spLocks noGrp="1"/>
          </p:cNvSpPr>
          <p:nvPr>
            <p:ph type="dt" sz="quarter" idx="1"/>
          </p:nvPr>
        </p:nvSpPr>
        <p:spPr/>
        <p:txBody>
          <a:bodyPr/>
          <a:lstStyle/>
          <a:p>
            <a:pPr>
              <a:defRPr/>
            </a:pPr>
            <a:fld id="{1ED5257D-7376-4BA9-9908-9FBEE448E2E7}" type="datetime1">
              <a:rPr lang="en-US" smtClean="0"/>
              <a:pPr>
                <a:defRPr/>
              </a:pPr>
              <a:t>9/6/2014</a:t>
            </a:fld>
            <a:endParaRPr lang="en-US"/>
          </a:p>
        </p:txBody>
      </p:sp>
      <p:sp>
        <p:nvSpPr>
          <p:cNvPr id="5" name="Slide Number Placeholder 4"/>
          <p:cNvSpPr>
            <a:spLocks noGrp="1"/>
          </p:cNvSpPr>
          <p:nvPr>
            <p:ph type="sldNum" sz="quarter" idx="5"/>
          </p:nvPr>
        </p:nvSpPr>
        <p:spPr/>
        <p:txBody>
          <a:bodyPr/>
          <a:lstStyle/>
          <a:p>
            <a:pPr>
              <a:defRPr/>
            </a:pPr>
            <a:fld id="{06DEDFF5-762C-40E5-8E03-1F6EEC547168}"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t> </a:t>
            </a:r>
          </a:p>
        </p:txBody>
      </p:sp>
      <p:sp>
        <p:nvSpPr>
          <p:cNvPr id="4" name="Date Placeholder 3"/>
          <p:cNvSpPr>
            <a:spLocks noGrp="1"/>
          </p:cNvSpPr>
          <p:nvPr>
            <p:ph type="dt" sz="quarter" idx="1"/>
          </p:nvPr>
        </p:nvSpPr>
        <p:spPr/>
        <p:txBody>
          <a:bodyPr/>
          <a:lstStyle/>
          <a:p>
            <a:pPr>
              <a:defRPr/>
            </a:pPr>
            <a:fld id="{1ED5257D-7376-4BA9-9908-9FBEE448E2E7}" type="datetime1">
              <a:rPr lang="en-US" smtClean="0"/>
              <a:pPr>
                <a:defRPr/>
              </a:pPr>
              <a:t>9/6/2014</a:t>
            </a:fld>
            <a:endParaRPr lang="en-US"/>
          </a:p>
        </p:txBody>
      </p:sp>
      <p:sp>
        <p:nvSpPr>
          <p:cNvPr id="5" name="Slide Number Placeholder 4"/>
          <p:cNvSpPr>
            <a:spLocks noGrp="1"/>
          </p:cNvSpPr>
          <p:nvPr>
            <p:ph type="sldNum" sz="quarter" idx="5"/>
          </p:nvPr>
        </p:nvSpPr>
        <p:spPr/>
        <p:txBody>
          <a:bodyPr/>
          <a:lstStyle/>
          <a:p>
            <a:pPr>
              <a:defRPr/>
            </a:pPr>
            <a:fld id="{06DEDFF5-762C-40E5-8E03-1F6EEC547168}"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t> </a:t>
            </a:r>
          </a:p>
        </p:txBody>
      </p:sp>
      <p:sp>
        <p:nvSpPr>
          <p:cNvPr id="4" name="Date Placeholder 3"/>
          <p:cNvSpPr>
            <a:spLocks noGrp="1"/>
          </p:cNvSpPr>
          <p:nvPr>
            <p:ph type="dt" sz="quarter" idx="1"/>
          </p:nvPr>
        </p:nvSpPr>
        <p:spPr/>
        <p:txBody>
          <a:bodyPr/>
          <a:lstStyle/>
          <a:p>
            <a:pPr>
              <a:defRPr/>
            </a:pPr>
            <a:fld id="{1ED5257D-7376-4BA9-9908-9FBEE448E2E7}" type="datetime1">
              <a:rPr lang="en-US" smtClean="0"/>
              <a:pPr>
                <a:defRPr/>
              </a:pPr>
              <a:t>9/6/2014</a:t>
            </a:fld>
            <a:endParaRPr lang="en-US"/>
          </a:p>
        </p:txBody>
      </p:sp>
      <p:sp>
        <p:nvSpPr>
          <p:cNvPr id="5" name="Slide Number Placeholder 4"/>
          <p:cNvSpPr>
            <a:spLocks noGrp="1"/>
          </p:cNvSpPr>
          <p:nvPr>
            <p:ph type="sldNum" sz="quarter" idx="5"/>
          </p:nvPr>
        </p:nvSpPr>
        <p:spPr/>
        <p:txBody>
          <a:bodyPr/>
          <a:lstStyle/>
          <a:p>
            <a:pPr>
              <a:defRPr/>
            </a:pPr>
            <a:fld id="{06DEDFF5-762C-40E5-8E03-1F6EEC547168}"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t> </a:t>
            </a:r>
          </a:p>
        </p:txBody>
      </p:sp>
      <p:sp>
        <p:nvSpPr>
          <p:cNvPr id="4" name="Date Placeholder 3"/>
          <p:cNvSpPr>
            <a:spLocks noGrp="1"/>
          </p:cNvSpPr>
          <p:nvPr>
            <p:ph type="dt" sz="quarter" idx="1"/>
          </p:nvPr>
        </p:nvSpPr>
        <p:spPr/>
        <p:txBody>
          <a:bodyPr/>
          <a:lstStyle/>
          <a:p>
            <a:pPr>
              <a:defRPr/>
            </a:pPr>
            <a:fld id="{1ED5257D-7376-4BA9-9908-9FBEE448E2E7}" type="datetime1">
              <a:rPr lang="en-US" smtClean="0"/>
              <a:pPr>
                <a:defRPr/>
              </a:pPr>
              <a:t>9/6/2014</a:t>
            </a:fld>
            <a:endParaRPr lang="en-US"/>
          </a:p>
        </p:txBody>
      </p:sp>
      <p:sp>
        <p:nvSpPr>
          <p:cNvPr id="5" name="Slide Number Placeholder 4"/>
          <p:cNvSpPr>
            <a:spLocks noGrp="1"/>
          </p:cNvSpPr>
          <p:nvPr>
            <p:ph type="sldNum" sz="quarter" idx="5"/>
          </p:nvPr>
        </p:nvSpPr>
        <p:spPr/>
        <p:txBody>
          <a:bodyPr/>
          <a:lstStyle/>
          <a:p>
            <a:pPr>
              <a:defRPr/>
            </a:pPr>
            <a:fld id="{06DEDFF5-762C-40E5-8E03-1F6EEC547168}"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t> </a:t>
            </a:r>
          </a:p>
        </p:txBody>
      </p:sp>
      <p:sp>
        <p:nvSpPr>
          <p:cNvPr id="4" name="Date Placeholder 3"/>
          <p:cNvSpPr>
            <a:spLocks noGrp="1"/>
          </p:cNvSpPr>
          <p:nvPr>
            <p:ph type="dt" sz="quarter" idx="1"/>
          </p:nvPr>
        </p:nvSpPr>
        <p:spPr/>
        <p:txBody>
          <a:bodyPr/>
          <a:lstStyle/>
          <a:p>
            <a:pPr>
              <a:defRPr/>
            </a:pPr>
            <a:fld id="{1ED5257D-7376-4BA9-9908-9FBEE448E2E7}" type="datetime1">
              <a:rPr lang="en-US" smtClean="0"/>
              <a:pPr>
                <a:defRPr/>
              </a:pPr>
              <a:t>9/6/2014</a:t>
            </a:fld>
            <a:endParaRPr lang="en-US"/>
          </a:p>
        </p:txBody>
      </p:sp>
      <p:sp>
        <p:nvSpPr>
          <p:cNvPr id="5" name="Slide Number Placeholder 4"/>
          <p:cNvSpPr>
            <a:spLocks noGrp="1"/>
          </p:cNvSpPr>
          <p:nvPr>
            <p:ph type="sldNum" sz="quarter" idx="5"/>
          </p:nvPr>
        </p:nvSpPr>
        <p:spPr/>
        <p:txBody>
          <a:bodyPr/>
          <a:lstStyle/>
          <a:p>
            <a:pPr>
              <a:defRPr/>
            </a:pPr>
            <a:fld id="{06DEDFF5-762C-40E5-8E03-1F6EEC547168}"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CF3145A-3EB3-49EF-AC38-990200C9F410}"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t> </a:t>
            </a:r>
          </a:p>
        </p:txBody>
      </p:sp>
      <p:sp>
        <p:nvSpPr>
          <p:cNvPr id="4" name="Date Placeholder 3"/>
          <p:cNvSpPr>
            <a:spLocks noGrp="1"/>
          </p:cNvSpPr>
          <p:nvPr>
            <p:ph type="dt" sz="quarter" idx="1"/>
          </p:nvPr>
        </p:nvSpPr>
        <p:spPr/>
        <p:txBody>
          <a:bodyPr/>
          <a:lstStyle/>
          <a:p>
            <a:pPr>
              <a:defRPr/>
            </a:pPr>
            <a:fld id="{1ED5257D-7376-4BA9-9908-9FBEE448E2E7}" type="datetime1">
              <a:rPr lang="en-US" smtClean="0"/>
              <a:pPr>
                <a:defRPr/>
              </a:pPr>
              <a:t>9/6/2014</a:t>
            </a:fld>
            <a:endParaRPr lang="en-US"/>
          </a:p>
        </p:txBody>
      </p:sp>
      <p:sp>
        <p:nvSpPr>
          <p:cNvPr id="5" name="Slide Number Placeholder 4"/>
          <p:cNvSpPr>
            <a:spLocks noGrp="1"/>
          </p:cNvSpPr>
          <p:nvPr>
            <p:ph type="sldNum" sz="quarter" idx="5"/>
          </p:nvPr>
        </p:nvSpPr>
        <p:spPr/>
        <p:txBody>
          <a:bodyPr/>
          <a:lstStyle/>
          <a:p>
            <a:pPr>
              <a:defRPr/>
            </a:pPr>
            <a:fld id="{06DEDFF5-762C-40E5-8E03-1F6EEC547168}"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t> </a:t>
            </a:r>
          </a:p>
        </p:txBody>
      </p:sp>
      <p:sp>
        <p:nvSpPr>
          <p:cNvPr id="4" name="Date Placeholder 3"/>
          <p:cNvSpPr>
            <a:spLocks noGrp="1"/>
          </p:cNvSpPr>
          <p:nvPr>
            <p:ph type="dt" sz="quarter" idx="1"/>
          </p:nvPr>
        </p:nvSpPr>
        <p:spPr/>
        <p:txBody>
          <a:bodyPr/>
          <a:lstStyle/>
          <a:p>
            <a:pPr>
              <a:defRPr/>
            </a:pPr>
            <a:fld id="{1ED5257D-7376-4BA9-9908-9FBEE448E2E7}" type="datetime1">
              <a:rPr lang="en-US" smtClean="0"/>
              <a:pPr>
                <a:defRPr/>
              </a:pPr>
              <a:t>9/6/2014</a:t>
            </a:fld>
            <a:endParaRPr lang="en-US"/>
          </a:p>
        </p:txBody>
      </p:sp>
      <p:sp>
        <p:nvSpPr>
          <p:cNvPr id="5" name="Slide Number Placeholder 4"/>
          <p:cNvSpPr>
            <a:spLocks noGrp="1"/>
          </p:cNvSpPr>
          <p:nvPr>
            <p:ph type="sldNum" sz="quarter" idx="5"/>
          </p:nvPr>
        </p:nvSpPr>
        <p:spPr/>
        <p:txBody>
          <a:bodyPr/>
          <a:lstStyle/>
          <a:p>
            <a:pPr>
              <a:defRPr/>
            </a:pPr>
            <a:fld id="{06DEDFF5-762C-40E5-8E03-1F6EEC547168}" type="slidenum">
              <a:rPr lang="en-US" smtClean="0"/>
              <a:pPr>
                <a:defRPr/>
              </a:pPr>
              <a:t>21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t> </a:t>
            </a:r>
          </a:p>
        </p:txBody>
      </p:sp>
      <p:sp>
        <p:nvSpPr>
          <p:cNvPr id="4" name="Date Placeholder 3"/>
          <p:cNvSpPr>
            <a:spLocks noGrp="1"/>
          </p:cNvSpPr>
          <p:nvPr>
            <p:ph type="dt" sz="quarter" idx="1"/>
          </p:nvPr>
        </p:nvSpPr>
        <p:spPr/>
        <p:txBody>
          <a:bodyPr/>
          <a:lstStyle/>
          <a:p>
            <a:pPr>
              <a:defRPr/>
            </a:pPr>
            <a:fld id="{1ED5257D-7376-4BA9-9908-9FBEE448E2E7}" type="datetime1">
              <a:rPr lang="en-US" smtClean="0"/>
              <a:pPr>
                <a:defRPr/>
              </a:pPr>
              <a:t>9/6/2014</a:t>
            </a:fld>
            <a:endParaRPr lang="en-US"/>
          </a:p>
        </p:txBody>
      </p:sp>
      <p:sp>
        <p:nvSpPr>
          <p:cNvPr id="5" name="Slide Number Placeholder 4"/>
          <p:cNvSpPr>
            <a:spLocks noGrp="1"/>
          </p:cNvSpPr>
          <p:nvPr>
            <p:ph type="sldNum" sz="quarter" idx="5"/>
          </p:nvPr>
        </p:nvSpPr>
        <p:spPr/>
        <p:txBody>
          <a:bodyPr/>
          <a:lstStyle/>
          <a:p>
            <a:pPr>
              <a:defRPr/>
            </a:pPr>
            <a:fld id="{06DEDFF5-762C-40E5-8E03-1F6EEC547168}"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t> </a:t>
            </a:r>
          </a:p>
        </p:txBody>
      </p:sp>
      <p:sp>
        <p:nvSpPr>
          <p:cNvPr id="4" name="Date Placeholder 3"/>
          <p:cNvSpPr>
            <a:spLocks noGrp="1"/>
          </p:cNvSpPr>
          <p:nvPr>
            <p:ph type="dt" sz="quarter" idx="1"/>
          </p:nvPr>
        </p:nvSpPr>
        <p:spPr/>
        <p:txBody>
          <a:bodyPr/>
          <a:lstStyle/>
          <a:p>
            <a:pPr>
              <a:defRPr/>
            </a:pPr>
            <a:fld id="{1ED5257D-7376-4BA9-9908-9FBEE448E2E7}" type="datetime1">
              <a:rPr lang="en-US" smtClean="0"/>
              <a:pPr>
                <a:defRPr/>
              </a:pPr>
              <a:t>9/6/2014</a:t>
            </a:fld>
            <a:endParaRPr lang="en-US"/>
          </a:p>
        </p:txBody>
      </p:sp>
      <p:sp>
        <p:nvSpPr>
          <p:cNvPr id="5" name="Slide Number Placeholder 4"/>
          <p:cNvSpPr>
            <a:spLocks noGrp="1"/>
          </p:cNvSpPr>
          <p:nvPr>
            <p:ph type="sldNum" sz="quarter" idx="5"/>
          </p:nvPr>
        </p:nvSpPr>
        <p:spPr/>
        <p:txBody>
          <a:bodyPr/>
          <a:lstStyle/>
          <a:p>
            <a:pPr>
              <a:defRPr/>
            </a:pPr>
            <a:fld id="{06DEDFF5-762C-40E5-8E03-1F6EEC547168}"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t> </a:t>
            </a:r>
          </a:p>
        </p:txBody>
      </p:sp>
      <p:sp>
        <p:nvSpPr>
          <p:cNvPr id="4" name="Date Placeholder 3"/>
          <p:cNvSpPr>
            <a:spLocks noGrp="1"/>
          </p:cNvSpPr>
          <p:nvPr>
            <p:ph type="dt" sz="quarter" idx="1"/>
          </p:nvPr>
        </p:nvSpPr>
        <p:spPr/>
        <p:txBody>
          <a:bodyPr/>
          <a:lstStyle/>
          <a:p>
            <a:pPr>
              <a:defRPr/>
            </a:pPr>
            <a:fld id="{1ED5257D-7376-4BA9-9908-9FBEE448E2E7}" type="datetime1">
              <a:rPr lang="en-US" smtClean="0"/>
              <a:pPr>
                <a:defRPr/>
              </a:pPr>
              <a:t>9/6/2014</a:t>
            </a:fld>
            <a:endParaRPr lang="en-US"/>
          </a:p>
        </p:txBody>
      </p:sp>
      <p:sp>
        <p:nvSpPr>
          <p:cNvPr id="5" name="Slide Number Placeholder 4"/>
          <p:cNvSpPr>
            <a:spLocks noGrp="1"/>
          </p:cNvSpPr>
          <p:nvPr>
            <p:ph type="sldNum" sz="quarter" idx="5"/>
          </p:nvPr>
        </p:nvSpPr>
        <p:spPr/>
        <p:txBody>
          <a:bodyPr/>
          <a:lstStyle/>
          <a:p>
            <a:pPr>
              <a:defRPr/>
            </a:pPr>
            <a:fld id="{06DEDFF5-762C-40E5-8E03-1F6EEC547168}"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t> </a:t>
            </a:r>
          </a:p>
        </p:txBody>
      </p:sp>
      <p:sp>
        <p:nvSpPr>
          <p:cNvPr id="4" name="Date Placeholder 3"/>
          <p:cNvSpPr>
            <a:spLocks noGrp="1"/>
          </p:cNvSpPr>
          <p:nvPr>
            <p:ph type="dt" sz="quarter" idx="1"/>
          </p:nvPr>
        </p:nvSpPr>
        <p:spPr/>
        <p:txBody>
          <a:bodyPr/>
          <a:lstStyle/>
          <a:p>
            <a:pPr>
              <a:defRPr/>
            </a:pPr>
            <a:fld id="{1ED5257D-7376-4BA9-9908-9FBEE448E2E7}" type="datetime1">
              <a:rPr lang="en-US" smtClean="0"/>
              <a:pPr>
                <a:defRPr/>
              </a:pPr>
              <a:t>9/6/2014</a:t>
            </a:fld>
            <a:endParaRPr lang="en-US"/>
          </a:p>
        </p:txBody>
      </p:sp>
      <p:sp>
        <p:nvSpPr>
          <p:cNvPr id="5" name="Slide Number Placeholder 4"/>
          <p:cNvSpPr>
            <a:spLocks noGrp="1"/>
          </p:cNvSpPr>
          <p:nvPr>
            <p:ph type="sldNum" sz="quarter" idx="5"/>
          </p:nvPr>
        </p:nvSpPr>
        <p:spPr/>
        <p:txBody>
          <a:bodyPr/>
          <a:lstStyle/>
          <a:p>
            <a:pPr>
              <a:defRPr/>
            </a:pPr>
            <a:fld id="{06DEDFF5-762C-40E5-8E03-1F6EEC547168}"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t> </a:t>
            </a:r>
          </a:p>
        </p:txBody>
      </p:sp>
      <p:sp>
        <p:nvSpPr>
          <p:cNvPr id="4" name="Date Placeholder 3"/>
          <p:cNvSpPr>
            <a:spLocks noGrp="1"/>
          </p:cNvSpPr>
          <p:nvPr>
            <p:ph type="dt" sz="quarter" idx="1"/>
          </p:nvPr>
        </p:nvSpPr>
        <p:spPr/>
        <p:txBody>
          <a:bodyPr/>
          <a:lstStyle/>
          <a:p>
            <a:pPr>
              <a:defRPr/>
            </a:pPr>
            <a:fld id="{1ED5257D-7376-4BA9-9908-9FBEE448E2E7}" type="datetime1">
              <a:rPr lang="en-US" smtClean="0"/>
              <a:pPr>
                <a:defRPr/>
              </a:pPr>
              <a:t>9/6/2014</a:t>
            </a:fld>
            <a:endParaRPr lang="en-US"/>
          </a:p>
        </p:txBody>
      </p:sp>
      <p:sp>
        <p:nvSpPr>
          <p:cNvPr id="5" name="Slide Number Placeholder 4"/>
          <p:cNvSpPr>
            <a:spLocks noGrp="1"/>
          </p:cNvSpPr>
          <p:nvPr>
            <p:ph type="sldNum" sz="quarter" idx="5"/>
          </p:nvPr>
        </p:nvSpPr>
        <p:spPr/>
        <p:txBody>
          <a:bodyPr/>
          <a:lstStyle/>
          <a:p>
            <a:pPr>
              <a:defRPr/>
            </a:pPr>
            <a:fld id="{06DEDFF5-762C-40E5-8E03-1F6EEC547168}"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t> </a:t>
            </a:r>
          </a:p>
        </p:txBody>
      </p:sp>
      <p:sp>
        <p:nvSpPr>
          <p:cNvPr id="4" name="Date Placeholder 3"/>
          <p:cNvSpPr>
            <a:spLocks noGrp="1"/>
          </p:cNvSpPr>
          <p:nvPr>
            <p:ph type="dt" sz="quarter" idx="1"/>
          </p:nvPr>
        </p:nvSpPr>
        <p:spPr/>
        <p:txBody>
          <a:bodyPr/>
          <a:lstStyle/>
          <a:p>
            <a:pPr>
              <a:defRPr/>
            </a:pPr>
            <a:fld id="{1ED5257D-7376-4BA9-9908-9FBEE448E2E7}" type="datetime1">
              <a:rPr lang="en-US" smtClean="0"/>
              <a:pPr>
                <a:defRPr/>
              </a:pPr>
              <a:t>9/6/2014</a:t>
            </a:fld>
            <a:endParaRPr lang="en-US"/>
          </a:p>
        </p:txBody>
      </p:sp>
      <p:sp>
        <p:nvSpPr>
          <p:cNvPr id="5" name="Slide Number Placeholder 4"/>
          <p:cNvSpPr>
            <a:spLocks noGrp="1"/>
          </p:cNvSpPr>
          <p:nvPr>
            <p:ph type="sldNum" sz="quarter" idx="5"/>
          </p:nvPr>
        </p:nvSpPr>
        <p:spPr/>
        <p:txBody>
          <a:bodyPr/>
          <a:lstStyle/>
          <a:p>
            <a:pPr>
              <a:defRPr/>
            </a:pPr>
            <a:fld id="{06DEDFF5-762C-40E5-8E03-1F6EEC547168}"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t> </a:t>
            </a:r>
          </a:p>
        </p:txBody>
      </p:sp>
      <p:sp>
        <p:nvSpPr>
          <p:cNvPr id="4" name="Date Placeholder 3"/>
          <p:cNvSpPr>
            <a:spLocks noGrp="1"/>
          </p:cNvSpPr>
          <p:nvPr>
            <p:ph type="dt" sz="quarter" idx="1"/>
          </p:nvPr>
        </p:nvSpPr>
        <p:spPr/>
        <p:txBody>
          <a:bodyPr/>
          <a:lstStyle/>
          <a:p>
            <a:pPr>
              <a:defRPr/>
            </a:pPr>
            <a:fld id="{1ED5257D-7376-4BA9-9908-9FBEE448E2E7}" type="datetime1">
              <a:rPr lang="en-US" smtClean="0"/>
              <a:pPr>
                <a:defRPr/>
              </a:pPr>
              <a:t>9/6/2014</a:t>
            </a:fld>
            <a:endParaRPr lang="en-US"/>
          </a:p>
        </p:txBody>
      </p:sp>
      <p:sp>
        <p:nvSpPr>
          <p:cNvPr id="5" name="Slide Number Placeholder 4"/>
          <p:cNvSpPr>
            <a:spLocks noGrp="1"/>
          </p:cNvSpPr>
          <p:nvPr>
            <p:ph type="sldNum" sz="quarter" idx="5"/>
          </p:nvPr>
        </p:nvSpPr>
        <p:spPr/>
        <p:txBody>
          <a:bodyPr/>
          <a:lstStyle/>
          <a:p>
            <a:pPr>
              <a:defRPr/>
            </a:pPr>
            <a:fld id="{06DEDFF5-762C-40E5-8E03-1F6EEC547168}"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5AED2FF-0456-4CEB-B4A0-14091D0AAA00}" type="datetimeFigureOut">
              <a:rPr lang="en-US" smtClean="0"/>
              <a:pPr/>
              <a:t>9/6/2014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99FA9D-ADFC-429F-9E15-8631A7ED142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AED2FF-0456-4CEB-B4A0-14091D0AAA00}" type="datetimeFigureOut">
              <a:rPr lang="en-US" smtClean="0"/>
              <a:pPr/>
              <a:t>9/6/2014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99FA9D-ADFC-429F-9E15-8631A7ED142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AED2FF-0456-4CEB-B4A0-14091D0AAA00}" type="datetimeFigureOut">
              <a:rPr lang="en-US" smtClean="0"/>
              <a:pPr/>
              <a:t>9/6/2014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99FA9D-ADFC-429F-9E15-8631A7ED142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Slide 1">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rot="5400000">
            <a:off x="3941091" y="-1277020"/>
            <a:ext cx="1261817" cy="9144000"/>
          </a:xfrm>
          <a:prstGeom prst="rect">
            <a:avLst/>
          </a:prstGeom>
          <a:gradFill>
            <a:gsLst>
              <a:gs pos="24000">
                <a:srgbClr val="043A0D"/>
              </a:gs>
              <a:gs pos="0">
                <a:srgbClr val="557EB9">
                  <a:alpha val="0"/>
                </a:srgbClr>
              </a:gs>
            </a:gsLst>
            <a:lin ang="16200000" scaled="0"/>
          </a:gradFill>
          <a:ln w="9525">
            <a:noFill/>
            <a:miter lim="800000"/>
            <a:headEnd/>
            <a:tailEnd/>
          </a:ln>
          <a:effectLst/>
        </p:spPr>
        <p:txBody>
          <a:bodyPr rot="10800000" vert="eaVert" wrap="none" anchor="ctr"/>
          <a:lstStyle>
            <a:defPPr>
              <a:defRPr lang="en-US"/>
            </a:defPPr>
            <a:lvl1pPr algn="l" rtl="0" fontAlgn="base">
              <a:spcBef>
                <a:spcPct val="0"/>
              </a:spcBef>
              <a:spcAft>
                <a:spcPct val="0"/>
              </a:spcAft>
              <a:defRPr sz="2400" kern="1200">
                <a:solidFill>
                  <a:schemeClr val="tx1"/>
                </a:solidFill>
                <a:latin typeface="Arial" pitchFamily="34" charset="0"/>
                <a:ea typeface="ＭＳ Ｐゴシック"/>
                <a:cs typeface="ＭＳ Ｐゴシック"/>
              </a:defRPr>
            </a:lvl1pPr>
            <a:lvl2pPr marL="457200" algn="l" rtl="0" fontAlgn="base">
              <a:spcBef>
                <a:spcPct val="0"/>
              </a:spcBef>
              <a:spcAft>
                <a:spcPct val="0"/>
              </a:spcAft>
              <a:defRPr sz="2400"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pitchFamily="34" charset="0"/>
                <a:ea typeface="ＭＳ Ｐゴシック"/>
                <a:cs typeface="ＭＳ Ｐゴシック"/>
              </a:defRPr>
            </a:lvl5pPr>
            <a:lvl6pPr marL="2286000" algn="l" defTabSz="914400" rtl="0" eaLnBrk="1" latinLnBrk="0" hangingPunct="1">
              <a:defRPr sz="2400" kern="1200">
                <a:solidFill>
                  <a:schemeClr val="tx1"/>
                </a:solidFill>
                <a:latin typeface="Arial" pitchFamily="34" charset="0"/>
                <a:ea typeface="ＭＳ Ｐゴシック"/>
                <a:cs typeface="ＭＳ Ｐゴシック"/>
              </a:defRPr>
            </a:lvl6pPr>
            <a:lvl7pPr marL="2743200" algn="l" defTabSz="914400" rtl="0" eaLnBrk="1" latinLnBrk="0" hangingPunct="1">
              <a:defRPr sz="2400" kern="1200">
                <a:solidFill>
                  <a:schemeClr val="tx1"/>
                </a:solidFill>
                <a:latin typeface="Arial" pitchFamily="34" charset="0"/>
                <a:ea typeface="ＭＳ Ｐゴシック"/>
                <a:cs typeface="ＭＳ Ｐゴシック"/>
              </a:defRPr>
            </a:lvl7pPr>
            <a:lvl8pPr marL="3200400" algn="l" defTabSz="914400" rtl="0" eaLnBrk="1" latinLnBrk="0" hangingPunct="1">
              <a:defRPr sz="2400" kern="1200">
                <a:solidFill>
                  <a:schemeClr val="tx1"/>
                </a:solidFill>
                <a:latin typeface="Arial" pitchFamily="34" charset="0"/>
                <a:ea typeface="ＭＳ Ｐゴシック"/>
                <a:cs typeface="ＭＳ Ｐゴシック"/>
              </a:defRPr>
            </a:lvl8pPr>
            <a:lvl9pPr marL="3657600" algn="l" defTabSz="914400" rtl="0" eaLnBrk="1" latinLnBrk="0" hangingPunct="1">
              <a:defRPr sz="2400" kern="1200">
                <a:solidFill>
                  <a:schemeClr val="tx1"/>
                </a:solidFill>
                <a:latin typeface="Arial" pitchFamily="34" charset="0"/>
                <a:ea typeface="ＭＳ Ｐゴシック"/>
                <a:cs typeface="ＭＳ Ｐゴシック"/>
              </a:defRPr>
            </a:lvl9pPr>
          </a:lstStyle>
          <a:p>
            <a:pPr algn="ctr">
              <a:defRPr/>
            </a:pPr>
            <a:endParaRPr lang="en-US" sz="1800">
              <a:latin typeface="Arial" charset="0"/>
              <a:ea typeface="ＭＳ Ｐゴシック" pitchFamily="1" charset="-128"/>
              <a:cs typeface="+mn-cs"/>
            </a:endParaRPr>
          </a:p>
        </p:txBody>
      </p:sp>
      <p:sp>
        <p:nvSpPr>
          <p:cNvPr id="5" name="Rectangle 20"/>
          <p:cNvSpPr>
            <a:spLocks noChangeArrowheads="1"/>
          </p:cNvSpPr>
          <p:nvPr userDrawn="1"/>
        </p:nvSpPr>
        <p:spPr bwMode="auto">
          <a:xfrm>
            <a:off x="2209800" y="6553200"/>
            <a:ext cx="5181600" cy="2794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algn="r" eaLnBrk="0" fontAlgn="auto" hangingPunct="0">
              <a:spcBef>
                <a:spcPts val="0"/>
              </a:spcBef>
              <a:spcAft>
                <a:spcPts val="0"/>
              </a:spcAft>
              <a:defRPr/>
            </a:pPr>
            <a:r>
              <a:rPr lang="en-US" sz="800" b="1" dirty="0">
                <a:latin typeface="Calibri" pitchFamily="34" charset="0"/>
              </a:rPr>
              <a:t>NOTE: Al Islam Team takes full responsibility for any errors or miscommunication in this Synopsis of the Friday Sermon</a:t>
            </a:r>
            <a:endParaRPr lang="en-US" sz="800" b="1" dirty="0">
              <a:latin typeface="Calibri" pitchFamily="34" charset="0"/>
              <a:ea typeface="ＭＳ Ｐゴシック" pitchFamily="1" charset="-128"/>
            </a:endParaRPr>
          </a:p>
        </p:txBody>
      </p:sp>
      <p:sp>
        <p:nvSpPr>
          <p:cNvPr id="11" name="Title 10"/>
          <p:cNvSpPr>
            <a:spLocks noGrp="1"/>
          </p:cNvSpPr>
          <p:nvPr>
            <p:ph type="title"/>
          </p:nvPr>
        </p:nvSpPr>
        <p:spPr>
          <a:xfrm>
            <a:off x="4819651" y="2809875"/>
            <a:ext cx="3943350" cy="942975"/>
          </a:xfrm>
        </p:spPr>
        <p:txBody>
          <a:bodyPr anchor="ctr"/>
          <a:lstStyle>
            <a:lvl1pPr algn="l">
              <a:defRPr baseline="0">
                <a:solidFill>
                  <a:schemeClr val="bg1"/>
                </a:solidFill>
              </a:defRPr>
            </a:lvl1pPr>
          </a:lstStyle>
          <a:p>
            <a:r>
              <a:rPr lang="en-US" smtClean="0"/>
              <a:t>Click to edit Master title style</a:t>
            </a:r>
            <a:endParaRPr lang="en-US" dirty="0"/>
          </a:p>
        </p:txBody>
      </p:sp>
      <p:sp>
        <p:nvSpPr>
          <p:cNvPr id="12" name="Content Placeholder 11"/>
          <p:cNvSpPr>
            <a:spLocks noGrp="1"/>
          </p:cNvSpPr>
          <p:nvPr>
            <p:ph sz="quarter" idx="14"/>
          </p:nvPr>
        </p:nvSpPr>
        <p:spPr>
          <a:xfrm>
            <a:off x="4819650" y="4267200"/>
            <a:ext cx="3562350" cy="1409700"/>
          </a:xfrm>
          <a:prstGeom prst="rect">
            <a:avLst/>
          </a:prstGeom>
        </p:spPr>
        <p:txBody>
          <a:bodyPr/>
          <a:lstStyle>
            <a:lvl1pPr marL="0" indent="0" algn="l">
              <a:spcBef>
                <a:spcPts val="0"/>
              </a:spcBef>
              <a:spcAft>
                <a:spcPct val="0"/>
              </a:spcAft>
              <a:buFontTx/>
              <a:buNone/>
              <a:defRPr sz="1300"/>
            </a:lvl1pPr>
            <a:lvl2pPr>
              <a:buNone/>
              <a:defRPr sz="1300"/>
            </a:lvl2pPr>
            <a:lvl3pPr>
              <a:buNone/>
              <a:defRPr sz="1300"/>
            </a:lvl3pPr>
            <a:lvl4pPr>
              <a:buNone/>
              <a:defRPr sz="1300"/>
            </a:lvl4pPr>
          </a:lstStyle>
          <a:p>
            <a:pPr lvl="0"/>
            <a:r>
              <a:rPr lang="en-US"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674CB4A7-D461-4DA8-862E-2444D650F7D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AED2FF-0456-4CEB-B4A0-14091D0AAA00}" type="datetimeFigureOut">
              <a:rPr lang="en-US" smtClean="0"/>
              <a:pPr/>
              <a:t>9/6/2014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99FA9D-ADFC-429F-9E15-8631A7ED142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AED2FF-0456-4CEB-B4A0-14091D0AAA00}" type="datetimeFigureOut">
              <a:rPr lang="en-US" smtClean="0"/>
              <a:pPr/>
              <a:t>9/6/2014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99FA9D-ADFC-429F-9E15-8631A7ED142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5AED2FF-0456-4CEB-B4A0-14091D0AAA00}" type="datetimeFigureOut">
              <a:rPr lang="en-US" smtClean="0"/>
              <a:pPr/>
              <a:t>9/6/2014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99FA9D-ADFC-429F-9E15-8631A7ED142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5AED2FF-0456-4CEB-B4A0-14091D0AAA00}" type="datetimeFigureOut">
              <a:rPr lang="en-US" smtClean="0"/>
              <a:pPr/>
              <a:t>9/6/2014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99FA9D-ADFC-429F-9E15-8631A7ED142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5AED2FF-0456-4CEB-B4A0-14091D0AAA00}" type="datetimeFigureOut">
              <a:rPr lang="en-US" smtClean="0"/>
              <a:pPr/>
              <a:t>9/6/2014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99FA9D-ADFC-429F-9E15-8631A7ED142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AED2FF-0456-4CEB-B4A0-14091D0AAA00}" type="datetimeFigureOut">
              <a:rPr lang="en-US" smtClean="0"/>
              <a:pPr/>
              <a:t>9/6/2014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99FA9D-ADFC-429F-9E15-8631A7ED142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AED2FF-0456-4CEB-B4A0-14091D0AAA00}" type="datetimeFigureOut">
              <a:rPr lang="en-US" smtClean="0"/>
              <a:pPr/>
              <a:t>9/6/2014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99FA9D-ADFC-429F-9E15-8631A7ED142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AED2FF-0456-4CEB-B4A0-14091D0AAA00}" type="datetimeFigureOut">
              <a:rPr lang="en-US" smtClean="0"/>
              <a:pPr/>
              <a:t>9/6/2014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99FA9D-ADFC-429F-9E15-8631A7ED142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AED2FF-0456-4CEB-B4A0-14091D0AAA00}" type="datetimeFigureOut">
              <a:rPr lang="en-US" smtClean="0"/>
              <a:pPr/>
              <a:t>9/6/2014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99FA9D-ADFC-429F-9E15-8631A7ED142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7.xml"/><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5.xml"/><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9.xml"/><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0.xml"/><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7.xm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723900" y="1447800"/>
          <a:ext cx="7772400" cy="497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4191000" y="6184900"/>
            <a:ext cx="1715534" cy="246221"/>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defRPr/>
            </a:pPr>
            <a:r>
              <a:rPr lang="en-GB" sz="1000" dirty="0" smtClean="0">
                <a:latin typeface="Ravie" pitchFamily="82" charset="0"/>
              </a:rPr>
              <a:t>5 September 2014</a:t>
            </a:r>
            <a:endParaRPr lang="en-GB" sz="1000" dirty="0">
              <a:latin typeface="Ravie" pitchFamily="82" charset="0"/>
            </a:endParaRPr>
          </a:p>
        </p:txBody>
      </p:sp>
      <p:sp>
        <p:nvSpPr>
          <p:cNvPr id="2" name="Rectangle 1"/>
          <p:cNvSpPr/>
          <p:nvPr/>
        </p:nvSpPr>
        <p:spPr>
          <a:xfrm>
            <a:off x="762000" y="304800"/>
            <a:ext cx="7696200" cy="1077218"/>
          </a:xfrm>
          <a:prstGeom prst="rect">
            <a:avLst/>
          </a:prstGeom>
        </p:spPr>
        <p:txBody>
          <a:bodyPr wrap="square">
            <a:spAutoFit/>
          </a:bodyPr>
          <a:lstStyle/>
          <a:p>
            <a:pPr algn="ctr"/>
            <a:r>
              <a:rPr lang="en-US" sz="3200" b="1" dirty="0" smtClean="0">
                <a:solidFill>
                  <a:schemeClr val="accent6"/>
                </a:solidFill>
                <a:latin typeface="Algerian" pitchFamily="82" charset="0"/>
              </a:rPr>
              <a:t>Spiritual benefits of </a:t>
            </a:r>
            <a:r>
              <a:rPr lang="en-US" sz="3200" b="1" dirty="0" err="1" smtClean="0">
                <a:solidFill>
                  <a:schemeClr val="accent6"/>
                </a:solidFill>
                <a:latin typeface="Algerian" pitchFamily="82" charset="0"/>
              </a:rPr>
              <a:t>jalsa</a:t>
            </a:r>
            <a:r>
              <a:rPr lang="en-US" sz="3200" b="1" dirty="0" smtClean="0">
                <a:solidFill>
                  <a:schemeClr val="accent6"/>
                </a:solidFill>
                <a:latin typeface="Algerian" pitchFamily="82" charset="0"/>
              </a:rPr>
              <a:t> </a:t>
            </a:r>
            <a:r>
              <a:rPr lang="en-US" sz="3200" b="1" dirty="0" err="1" smtClean="0">
                <a:solidFill>
                  <a:schemeClr val="accent6"/>
                </a:solidFill>
                <a:latin typeface="Algerian" pitchFamily="82" charset="0"/>
              </a:rPr>
              <a:t>salana</a:t>
            </a:r>
            <a:r>
              <a:rPr lang="en-US" sz="3200" b="1" dirty="0" smtClean="0">
                <a:solidFill>
                  <a:schemeClr val="accent6"/>
                </a:solidFill>
                <a:latin typeface="Algerian" pitchFamily="82" charset="0"/>
              </a:rPr>
              <a:t> </a:t>
            </a:r>
            <a:r>
              <a:rPr lang="en-US" sz="3200" b="1" dirty="0" err="1" smtClean="0">
                <a:solidFill>
                  <a:schemeClr val="accent6"/>
                </a:solidFill>
                <a:latin typeface="Algerian" pitchFamily="82" charset="0"/>
              </a:rPr>
              <a:t>uk</a:t>
            </a:r>
            <a:r>
              <a:rPr lang="en-US" sz="3200" b="1" dirty="0" smtClean="0">
                <a:solidFill>
                  <a:schemeClr val="accent6"/>
                </a:solidFill>
                <a:latin typeface="Algerian" pitchFamily="82" charset="0"/>
              </a:rPr>
              <a:t> 2014</a:t>
            </a:r>
            <a:endParaRPr lang="en-US" sz="3200" b="1" dirty="0">
              <a:solidFill>
                <a:schemeClr val="accent6"/>
              </a:solidFill>
              <a:latin typeface="Algerian" pitchFamily="8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700"/>
            <a:ext cx="1752600" cy="6021388"/>
          </a:xfrm>
          <a:prstGeom prst="rect">
            <a:avLst/>
          </a:prstGeom>
          <a:ln>
            <a:solidFill>
              <a:schemeClr val="accent6"/>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a:p>
            <a:pPr algn="ctr">
              <a:defRPr/>
            </a:pPr>
            <a:endParaRPr lang="en-US" b="1" u="sng" dirty="0" smtClean="0">
              <a:solidFill>
                <a:schemeClr val="tx1"/>
              </a:solidFill>
              <a:latin typeface="Calibri" pitchFamily="34" charset="0"/>
            </a:endParaRPr>
          </a:p>
          <a:p>
            <a:pPr algn="ctr">
              <a:defRPr/>
            </a:pPr>
            <a:endParaRPr lang="en-US" b="1" u="sng" dirty="0">
              <a:solidFill>
                <a:schemeClr val="tx1"/>
              </a:solidFill>
              <a:latin typeface="Calibri" pitchFamily="34" charset="0"/>
            </a:endParaRPr>
          </a:p>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lvl="0" algn="ctr">
              <a:defRPr/>
            </a:pPr>
            <a:r>
              <a:rPr lang="en-US" b="1" u="sng" dirty="0" err="1" smtClean="0"/>
              <a:t>Jalsa</a:t>
            </a:r>
            <a:r>
              <a:rPr lang="en-US" b="1" u="sng" dirty="0" smtClean="0"/>
              <a:t> </a:t>
            </a:r>
            <a:r>
              <a:rPr lang="en-US" b="1" u="sng" dirty="0" err="1" smtClean="0"/>
              <a:t>Salana</a:t>
            </a:r>
            <a:r>
              <a:rPr lang="en-US" b="1" u="sng" dirty="0" smtClean="0"/>
              <a:t> UK </a:t>
            </a:r>
          </a:p>
          <a:p>
            <a:pPr algn="ctr">
              <a:defRPr/>
            </a:pP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latin typeface="Calibri" pitchFamily="34" charset="0"/>
              </a:rPr>
              <a:t>Guest comments</a:t>
            </a:r>
          </a:p>
          <a:p>
            <a:pPr algn="ctr">
              <a:defRPr/>
            </a:pP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latin typeface="Calibri" pitchFamily="34" charset="0"/>
              </a:rPr>
              <a:t>Journalist comments</a:t>
            </a:r>
          </a:p>
          <a:p>
            <a:pPr algn="ctr">
              <a:defRPr/>
            </a:pPr>
            <a:endParaRPr lang="en-US" b="1" dirty="0" smtClean="0">
              <a:solidFill>
                <a:schemeClr val="bg1">
                  <a:lumMod val="50000"/>
                </a:schemeClr>
              </a:solidFill>
              <a:latin typeface="Calibri" pitchFamily="34" charset="0"/>
            </a:endParaRP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latin typeface="Calibri" pitchFamily="34" charset="0"/>
              </a:rPr>
              <a:t>Remarks of new </a:t>
            </a:r>
            <a:r>
              <a:rPr lang="en-US" b="1" dirty="0" err="1" smtClean="0">
                <a:solidFill>
                  <a:schemeClr val="bg1">
                    <a:lumMod val="50000"/>
                  </a:schemeClr>
                </a:solidFill>
                <a:latin typeface="Calibri" pitchFamily="34" charset="0"/>
              </a:rPr>
              <a:t>Ahmadis</a:t>
            </a: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latin typeface="Calibri" pitchFamily="34" charset="0"/>
              </a:rPr>
              <a:t>  </a:t>
            </a: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latin typeface="Calibri" pitchFamily="34" charset="0"/>
              </a:rPr>
              <a:t>Media coverage</a:t>
            </a:r>
          </a:p>
          <a:p>
            <a:pPr algn="ctr">
              <a:defRPr/>
            </a:pPr>
            <a:endParaRPr lang="en-US" b="1" dirty="0" smtClean="0">
              <a:solidFill>
                <a:schemeClr val="bg1">
                  <a:lumMod val="50000"/>
                </a:schemeClr>
              </a:solidFill>
              <a:latin typeface="Calibri" pitchFamily="34" charset="0"/>
            </a:endParaRP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latin typeface="Calibri" pitchFamily="34" charset="0"/>
              </a:rPr>
              <a:t>Deficiencies</a:t>
            </a:r>
          </a:p>
          <a:p>
            <a:pPr algn="ctr">
              <a:defRPr/>
            </a:pPr>
            <a:endParaRPr lang="en-US" b="1" dirty="0" smtClean="0">
              <a:solidFill>
                <a:schemeClr val="bg1">
                  <a:lumMod val="50000"/>
                </a:schemeClr>
              </a:solidFill>
              <a:latin typeface="Calibri" pitchFamily="34" charset="0"/>
            </a:endParaRPr>
          </a:p>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b="1" dirty="0">
              <a:solidFill>
                <a:schemeClr val="bg1">
                  <a:lumMod val="50000"/>
                </a:schemeClr>
              </a:solidFill>
              <a:latin typeface="Calibri" pitchFamily="34" charset="0"/>
            </a:endParaRPr>
          </a:p>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p:txBody>
      </p:sp>
      <p:sp>
        <p:nvSpPr>
          <p:cNvPr id="5" name="Rectangle 4"/>
          <p:cNvSpPr/>
          <p:nvPr/>
        </p:nvSpPr>
        <p:spPr>
          <a:xfrm>
            <a:off x="7086600" y="0"/>
            <a:ext cx="2057400" cy="304698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base">
              <a:spcBef>
                <a:spcPct val="0"/>
              </a:spcBef>
              <a:spcAft>
                <a:spcPct val="0"/>
              </a:spcAft>
            </a:pPr>
            <a:r>
              <a:rPr lang="en-US" sz="1600" b="1" dirty="0" smtClean="0"/>
              <a:t>A lady journalist </a:t>
            </a:r>
          </a:p>
          <a:p>
            <a:pPr algn="ctr" fontAlgn="base">
              <a:spcBef>
                <a:spcPct val="0"/>
              </a:spcBef>
              <a:spcAft>
                <a:spcPct val="0"/>
              </a:spcAft>
            </a:pPr>
            <a:r>
              <a:rPr lang="en-US" sz="1600" dirty="0" smtClean="0"/>
              <a:t>said that she was a religious person who shunned alcohol and tobacco and went to Church regularly. However, she did not ever experience the respect she felt at </a:t>
            </a:r>
            <a:r>
              <a:rPr lang="en-US" sz="1600" dirty="0" err="1" smtClean="0"/>
              <a:t>Jalsa</a:t>
            </a:r>
            <a:r>
              <a:rPr lang="en-US" sz="1600" dirty="0" smtClean="0"/>
              <a:t> at her Church; </a:t>
            </a:r>
            <a:r>
              <a:rPr lang="en-US" sz="1600" u="sng" dirty="0" smtClean="0"/>
              <a:t>she said she felt very special at </a:t>
            </a:r>
            <a:r>
              <a:rPr lang="en-US" sz="1600" u="sng" dirty="0" err="1" smtClean="0"/>
              <a:t>Jalsa</a:t>
            </a:r>
            <a:r>
              <a:rPr lang="en-US" sz="1600" u="sng" dirty="0" smtClean="0"/>
              <a:t>.</a:t>
            </a:r>
          </a:p>
        </p:txBody>
      </p:sp>
      <p:sp>
        <p:nvSpPr>
          <p:cNvPr id="55298" name="Rectangle 2"/>
          <p:cNvSpPr>
            <a:spLocks noChangeArrowheads="1"/>
          </p:cNvSpPr>
          <p:nvPr/>
        </p:nvSpPr>
        <p:spPr bwMode="auto">
          <a:xfrm>
            <a:off x="1905000" y="685800"/>
            <a:ext cx="2133600" cy="4524315"/>
          </a:xfrm>
          <a:prstGeom prst="rect">
            <a:avLst/>
          </a:prstGeom>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ctr" anchorCtr="0" compatLnSpc="1">
            <a:prstTxWarp prst="textNoShape">
              <a:avLst/>
            </a:prstTxWarp>
            <a:spAutoFit/>
          </a:bodyPr>
          <a:lstStyle/>
          <a:p>
            <a:pPr algn="ctr"/>
            <a:r>
              <a:rPr lang="en-US" sz="1600" b="1" dirty="0" smtClean="0">
                <a:solidFill>
                  <a:schemeClr val="tx1"/>
                </a:solidFill>
              </a:rPr>
              <a:t>A Hindu lady journalist </a:t>
            </a:r>
            <a:r>
              <a:rPr lang="en-US" sz="1600" dirty="0" smtClean="0">
                <a:solidFill>
                  <a:schemeClr val="tx1"/>
                </a:solidFill>
              </a:rPr>
              <a:t>said that her mother had warned her not to go to an event of Muslims as they were dangerous people who may kill her and no one would find out. She said after experiencing </a:t>
            </a:r>
            <a:r>
              <a:rPr lang="en-US" sz="1600" dirty="0" err="1" smtClean="0">
                <a:solidFill>
                  <a:schemeClr val="tx1"/>
                </a:solidFill>
              </a:rPr>
              <a:t>Jalsa</a:t>
            </a:r>
            <a:r>
              <a:rPr lang="en-US" sz="1600" dirty="0" smtClean="0">
                <a:solidFill>
                  <a:schemeClr val="tx1"/>
                </a:solidFill>
              </a:rPr>
              <a:t> she plans to tell her mother that </a:t>
            </a:r>
            <a:r>
              <a:rPr lang="en-US" sz="1600" dirty="0" err="1" smtClean="0">
                <a:solidFill>
                  <a:schemeClr val="tx1"/>
                </a:solidFill>
              </a:rPr>
              <a:t>Ahmadis</a:t>
            </a:r>
            <a:r>
              <a:rPr lang="en-US" sz="1600" dirty="0" smtClean="0">
                <a:solidFill>
                  <a:schemeClr val="tx1"/>
                </a:solidFill>
              </a:rPr>
              <a:t> were more peaceful than Hindus and felt that her mother should also experience the beautiful teachings given at </a:t>
            </a:r>
            <a:r>
              <a:rPr lang="en-US" sz="1600" dirty="0" err="1" smtClean="0">
                <a:solidFill>
                  <a:schemeClr val="tx1"/>
                </a:solidFill>
              </a:rPr>
              <a:t>Jalsa</a:t>
            </a:r>
            <a:r>
              <a:rPr lang="en-US" sz="1600" dirty="0" smtClean="0">
                <a:solidFill>
                  <a:schemeClr val="tx1"/>
                </a:solidFill>
              </a:rPr>
              <a:t>.</a:t>
            </a:r>
            <a:endParaRPr lang="en-US" sz="1600" dirty="0">
              <a:solidFill>
                <a:schemeClr val="tx1"/>
              </a:solidFill>
            </a:endParaRPr>
          </a:p>
        </p:txBody>
      </p:sp>
      <p:sp>
        <p:nvSpPr>
          <p:cNvPr id="24" name="Rectangle 23"/>
          <p:cNvSpPr/>
          <p:nvPr/>
        </p:nvSpPr>
        <p:spPr>
          <a:xfrm>
            <a:off x="7010400" y="3318570"/>
            <a:ext cx="1981200" cy="3293209"/>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1600" b="1" dirty="0" err="1" smtClean="0"/>
              <a:t>Huzoor</a:t>
            </a:r>
            <a:r>
              <a:rPr lang="en-US" sz="1600" b="1" dirty="0" smtClean="0"/>
              <a:t> </a:t>
            </a:r>
            <a:r>
              <a:rPr lang="en-US" sz="1600" b="1" dirty="0" smtClean="0"/>
              <a:t>said some </a:t>
            </a:r>
            <a:r>
              <a:rPr lang="en-US" sz="1600" b="1" dirty="0" err="1" smtClean="0"/>
              <a:t>Ahmadi</a:t>
            </a:r>
            <a:r>
              <a:rPr lang="en-US" sz="1600" b="1" dirty="0" smtClean="0"/>
              <a:t> girls also react badly at times, they should remember that others are also impressed by our ways, so they should not suffer from any complex. </a:t>
            </a:r>
            <a:r>
              <a:rPr lang="en-US" sz="1600" b="1" u="sng" dirty="0" smtClean="0"/>
              <a:t>Teaching of Islam is in accordance with human nature.</a:t>
            </a:r>
            <a:endParaRPr lang="en-US" sz="1600" b="1" u="sng" dirty="0"/>
          </a:p>
        </p:txBody>
      </p:sp>
      <p:sp>
        <p:nvSpPr>
          <p:cNvPr id="25" name="TextBox 24"/>
          <p:cNvSpPr txBox="1"/>
          <p:nvPr/>
        </p:nvSpPr>
        <p:spPr>
          <a:xfrm>
            <a:off x="2133600" y="6611779"/>
            <a:ext cx="1715534" cy="246221"/>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defRPr/>
            </a:pPr>
            <a:r>
              <a:rPr lang="en-GB" sz="1000" dirty="0" smtClean="0">
                <a:latin typeface="Ravie" pitchFamily="82" charset="0"/>
              </a:rPr>
              <a:t>5 September 2014</a:t>
            </a:r>
            <a:endParaRPr lang="en-GB" sz="1000" dirty="0">
              <a:latin typeface="Ravie" pitchFamily="82" charset="0"/>
            </a:endParaRPr>
          </a:p>
        </p:txBody>
      </p:sp>
      <p:sp>
        <p:nvSpPr>
          <p:cNvPr id="26" name="Rectangle 25"/>
          <p:cNvSpPr/>
          <p:nvPr/>
        </p:nvSpPr>
        <p:spPr>
          <a:xfrm>
            <a:off x="4114800" y="0"/>
            <a:ext cx="2819400" cy="685800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US" sz="1600" b="1" dirty="0" smtClean="0"/>
              <a:t>A lady journalist from Belize</a:t>
            </a:r>
          </a:p>
          <a:p>
            <a:pPr algn="ctr"/>
            <a:r>
              <a:rPr lang="en-US" sz="1600" dirty="0" smtClean="0"/>
              <a:t> She is also a TV anchor. She had reflected on our motto of ‘Love for all hatred for none’ and felt that indeed, she experienced love all around </a:t>
            </a:r>
            <a:r>
              <a:rPr lang="en-US" sz="1600" dirty="0" err="1" smtClean="0"/>
              <a:t>Jalsa</a:t>
            </a:r>
            <a:r>
              <a:rPr lang="en-US" sz="1600" dirty="0" smtClean="0"/>
              <a:t>. She said she would always remember what the </a:t>
            </a:r>
            <a:r>
              <a:rPr lang="en-US" sz="1600" dirty="0" err="1" smtClean="0"/>
              <a:t>Jama’at</a:t>
            </a:r>
            <a:r>
              <a:rPr lang="en-US" sz="1600" dirty="0" smtClean="0"/>
              <a:t> gave to her and she thanked all those who gave duty at </a:t>
            </a:r>
            <a:r>
              <a:rPr lang="en-US" sz="1600" dirty="0" err="1" smtClean="0"/>
              <a:t>Jalsa</a:t>
            </a:r>
            <a:r>
              <a:rPr lang="en-US" sz="1600" dirty="0" smtClean="0"/>
              <a:t>. She said she was born to a very strict Sunni Muslim family and in reaction to their harsh ways she abandoned Islamic teachings but still believed in God. Her experience of </a:t>
            </a:r>
            <a:r>
              <a:rPr lang="en-US" sz="1600" dirty="0" err="1" smtClean="0"/>
              <a:t>Jalsa</a:t>
            </a:r>
            <a:r>
              <a:rPr lang="en-US" sz="1600" dirty="0" smtClean="0"/>
              <a:t> was unique where </a:t>
            </a:r>
            <a:r>
              <a:rPr lang="en-US" sz="1600" u="sng" dirty="0" smtClean="0"/>
              <a:t>she felt no </a:t>
            </a:r>
            <a:r>
              <a:rPr lang="en-US" sz="1600" u="sng" dirty="0" err="1" smtClean="0"/>
              <a:t>Ahmadi</a:t>
            </a:r>
            <a:r>
              <a:rPr lang="en-US" sz="1600" u="sng" dirty="0" smtClean="0"/>
              <a:t> girl or women was restricted in any way and went about their business freely, roamed in the bazaar and met each other lovingly</a:t>
            </a:r>
            <a:r>
              <a:rPr lang="en-US" sz="1600" dirty="0" smtClean="0"/>
              <a:t>. She said she felt had she been born in an </a:t>
            </a:r>
            <a:r>
              <a:rPr lang="en-US" sz="1600" dirty="0" err="1" smtClean="0"/>
              <a:t>Ahmadi</a:t>
            </a:r>
            <a:r>
              <a:rPr lang="en-US" sz="1600" dirty="0" smtClean="0"/>
              <a:t> home she would not have reacted as rebelliously as she did with her family. </a:t>
            </a:r>
            <a:endParaRPr lang="en-US" sz="16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700"/>
            <a:ext cx="1752600" cy="6021388"/>
          </a:xfrm>
          <a:prstGeom prst="rect">
            <a:avLst/>
          </a:prstGeom>
          <a:ln>
            <a:solidFill>
              <a:schemeClr val="accent6"/>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lvl="0" algn="ctr">
              <a:defRPr/>
            </a:pPr>
            <a:r>
              <a:rPr lang="en-US" b="1" u="sng" dirty="0" err="1" smtClean="0"/>
              <a:t>Jalsa</a:t>
            </a:r>
            <a:r>
              <a:rPr lang="en-US" b="1" u="sng" dirty="0" smtClean="0"/>
              <a:t> </a:t>
            </a:r>
            <a:r>
              <a:rPr lang="en-US" b="1" u="sng" dirty="0" err="1" smtClean="0"/>
              <a:t>Salana</a:t>
            </a:r>
            <a:r>
              <a:rPr lang="en-US" b="1" u="sng" dirty="0" smtClean="0"/>
              <a:t> UK </a:t>
            </a:r>
          </a:p>
          <a:p>
            <a:pPr algn="ctr">
              <a:defRPr/>
            </a:pP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latin typeface="Calibri" pitchFamily="34" charset="0"/>
              </a:rPr>
              <a:t>Guest comments</a:t>
            </a:r>
          </a:p>
          <a:p>
            <a:pPr algn="ctr">
              <a:defRPr/>
            </a:pPr>
            <a:endParaRPr lang="en-US" b="1" dirty="0" smtClean="0">
              <a:solidFill>
                <a:schemeClr val="bg1">
                  <a:lumMod val="50000"/>
                </a:schemeClr>
              </a:solidFill>
              <a:latin typeface="Calibri" pitchFamily="34" charset="0"/>
            </a:endParaRPr>
          </a:p>
          <a:p>
            <a:pPr algn="ctr">
              <a:defRPr/>
            </a:pPr>
            <a:endParaRPr lang="en-US" b="1" dirty="0" smtClean="0">
              <a:solidFill>
                <a:schemeClr val="bg1">
                  <a:lumMod val="50000"/>
                </a:schemeClr>
              </a:solidFill>
              <a:latin typeface="Calibri" pitchFamily="34" charset="0"/>
            </a:endParaRPr>
          </a:p>
          <a:p>
            <a:pPr algn="ctr">
              <a:defRPr/>
            </a:pPr>
            <a:r>
              <a:rPr lang="en-US" b="1" u="sng" dirty="0" smtClean="0">
                <a:solidFill>
                  <a:schemeClr val="tx1"/>
                </a:solidFill>
                <a:latin typeface="Calibri" pitchFamily="34" charset="0"/>
              </a:rPr>
              <a:t>Journalist comments</a:t>
            </a:r>
          </a:p>
          <a:p>
            <a:pPr algn="ctr">
              <a:defRPr/>
            </a:pP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algn="ctr">
              <a:defRPr/>
            </a:pPr>
            <a:r>
              <a:rPr lang="en-US" b="1" dirty="0" smtClean="0">
                <a:solidFill>
                  <a:schemeClr val="bg1">
                    <a:lumMod val="50000"/>
                  </a:schemeClr>
                </a:solidFill>
                <a:latin typeface="Calibri" pitchFamily="34" charset="0"/>
              </a:rPr>
              <a:t>Remarks of new </a:t>
            </a:r>
            <a:r>
              <a:rPr lang="en-US" b="1" dirty="0" err="1" smtClean="0">
                <a:solidFill>
                  <a:schemeClr val="bg1">
                    <a:lumMod val="50000"/>
                  </a:schemeClr>
                </a:solidFill>
                <a:latin typeface="Calibri" pitchFamily="34" charset="0"/>
              </a:rPr>
              <a:t>Ahmadis</a:t>
            </a: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latin typeface="Calibri" pitchFamily="34" charset="0"/>
              </a:rPr>
              <a:t>  </a:t>
            </a: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latin typeface="Calibri" pitchFamily="34" charset="0"/>
              </a:rPr>
              <a:t>Media coverage</a:t>
            </a:r>
          </a:p>
          <a:p>
            <a:pPr algn="ctr">
              <a:defRPr/>
            </a:pPr>
            <a:endParaRPr lang="en-US" b="1" dirty="0" smtClean="0">
              <a:solidFill>
                <a:schemeClr val="bg1">
                  <a:lumMod val="50000"/>
                </a:schemeClr>
              </a:solidFill>
              <a:latin typeface="Calibri" pitchFamily="34" charset="0"/>
            </a:endParaRP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latin typeface="Calibri" pitchFamily="34" charset="0"/>
              </a:rPr>
              <a:t>Deficiencies</a:t>
            </a:r>
          </a:p>
          <a:p>
            <a:pPr algn="ctr">
              <a:defRPr/>
            </a:pPr>
            <a:endParaRPr lang="en-US" b="1" dirty="0" smtClean="0">
              <a:solidFill>
                <a:schemeClr val="bg1">
                  <a:lumMod val="50000"/>
                </a:schemeClr>
              </a:solidFill>
              <a:latin typeface="Calibri" pitchFamily="34" charset="0"/>
            </a:endParaRPr>
          </a:p>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b="1" dirty="0">
              <a:solidFill>
                <a:schemeClr val="bg1">
                  <a:lumMod val="50000"/>
                </a:schemeClr>
              </a:solidFill>
              <a:latin typeface="Calibri" pitchFamily="34" charset="0"/>
            </a:endParaRPr>
          </a:p>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p:txBody>
      </p:sp>
      <p:sp>
        <p:nvSpPr>
          <p:cNvPr id="6" name="Rectangle 5"/>
          <p:cNvSpPr/>
          <p:nvPr/>
        </p:nvSpPr>
        <p:spPr>
          <a:xfrm>
            <a:off x="1905000" y="152400"/>
            <a:ext cx="3124200" cy="649408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US" sz="1600" b="1" dirty="0" smtClean="0"/>
              <a:t>A non-</a:t>
            </a:r>
            <a:r>
              <a:rPr lang="en-US" sz="1600" b="1" dirty="0" err="1" smtClean="0"/>
              <a:t>Ahmadi</a:t>
            </a:r>
            <a:r>
              <a:rPr lang="en-US" sz="1600" b="1" dirty="0" smtClean="0"/>
              <a:t> friend from Kazakhstan</a:t>
            </a:r>
          </a:p>
          <a:p>
            <a:pPr algn="ctr"/>
            <a:r>
              <a:rPr lang="en-US" sz="1600" dirty="0" smtClean="0"/>
              <a:t>He said as a religious scholar who had researched different faiths for half a century he found our motto Love for all hatred for none most attractive. This was something other Islamic movements had not reflected over. </a:t>
            </a:r>
            <a:r>
              <a:rPr lang="en-US" sz="1600" u="sng" dirty="0" smtClean="0"/>
              <a:t>In the current times of turmoil when extremism is at its height and religious intolerance is widespread it was only the </a:t>
            </a:r>
            <a:r>
              <a:rPr lang="en-US" sz="1600" u="sng" dirty="0" err="1" smtClean="0"/>
              <a:t>Ahmadiyya</a:t>
            </a:r>
            <a:r>
              <a:rPr lang="en-US" sz="1600" u="sng" dirty="0" smtClean="0"/>
              <a:t> </a:t>
            </a:r>
            <a:r>
              <a:rPr lang="en-US" sz="1600" u="sng" dirty="0" err="1" smtClean="0"/>
              <a:t>Jama’at</a:t>
            </a:r>
            <a:r>
              <a:rPr lang="en-US" sz="1600" u="sng" dirty="0" smtClean="0"/>
              <a:t> which was working on mankind-friendly projects to once again illuminate the world with the teachings which have been inherent in the religion of Islam from the beginning</a:t>
            </a:r>
            <a:r>
              <a:rPr lang="en-US" sz="1600" dirty="0" smtClean="0"/>
              <a:t>. It is true that these teachings are close to the hearts of tens of millions as indeed they are close to the Kazakh people. This is the fear the so-called religious leaders have and this is why they are trying their utmost to harm the </a:t>
            </a:r>
            <a:r>
              <a:rPr lang="en-US" sz="1600" dirty="0" err="1" smtClean="0"/>
              <a:t>Ahmadiyya</a:t>
            </a:r>
            <a:r>
              <a:rPr lang="en-US" sz="1600" dirty="0" smtClean="0"/>
              <a:t> </a:t>
            </a:r>
            <a:r>
              <a:rPr lang="en-US" sz="1600" dirty="0" err="1" smtClean="0"/>
              <a:t>Jama’at</a:t>
            </a:r>
            <a:r>
              <a:rPr lang="en-US" sz="1600" dirty="0" smtClean="0"/>
              <a:t>.</a:t>
            </a:r>
            <a:endParaRPr lang="en-US" sz="1600" dirty="0"/>
          </a:p>
        </p:txBody>
      </p:sp>
      <p:sp>
        <p:nvSpPr>
          <p:cNvPr id="7" name="Rectangle 6"/>
          <p:cNvSpPr/>
          <p:nvPr/>
        </p:nvSpPr>
        <p:spPr>
          <a:xfrm>
            <a:off x="5715000" y="4038600"/>
            <a:ext cx="3048000" cy="2308324"/>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gn="ctr"/>
            <a:r>
              <a:rPr lang="en-US" sz="1600" b="1" dirty="0" smtClean="0">
                <a:solidFill>
                  <a:schemeClr val="tx1"/>
                </a:solidFill>
              </a:rPr>
              <a:t>Minister of Legal Affairs of Trinidad and Tobago </a:t>
            </a:r>
          </a:p>
          <a:p>
            <a:pPr algn="ctr"/>
            <a:r>
              <a:rPr lang="en-US" sz="1600" dirty="0" smtClean="0">
                <a:solidFill>
                  <a:schemeClr val="tx1"/>
                </a:solidFill>
              </a:rPr>
              <a:t>said that the </a:t>
            </a:r>
            <a:r>
              <a:rPr lang="en-US" sz="1600" dirty="0" err="1" smtClean="0">
                <a:solidFill>
                  <a:schemeClr val="tx1"/>
                </a:solidFill>
              </a:rPr>
              <a:t>Jama’at’s</a:t>
            </a:r>
            <a:r>
              <a:rPr lang="en-US" sz="1600" dirty="0" smtClean="0">
                <a:solidFill>
                  <a:schemeClr val="tx1"/>
                </a:solidFill>
              </a:rPr>
              <a:t> love for </a:t>
            </a:r>
            <a:r>
              <a:rPr lang="en-US" sz="1600" dirty="0" err="1" smtClean="0">
                <a:solidFill>
                  <a:schemeClr val="tx1"/>
                </a:solidFill>
              </a:rPr>
              <a:t>Hazrat</a:t>
            </a:r>
            <a:r>
              <a:rPr lang="en-US" sz="1600" dirty="0" smtClean="0">
                <a:solidFill>
                  <a:schemeClr val="tx1"/>
                </a:solidFill>
              </a:rPr>
              <a:t> </a:t>
            </a:r>
            <a:r>
              <a:rPr lang="en-US" sz="1600" dirty="0" err="1" smtClean="0">
                <a:solidFill>
                  <a:schemeClr val="tx1"/>
                </a:solidFill>
              </a:rPr>
              <a:t>Khalifatul</a:t>
            </a:r>
            <a:r>
              <a:rPr lang="en-US" sz="1600" dirty="0" smtClean="0">
                <a:solidFill>
                  <a:schemeClr val="tx1"/>
                </a:solidFill>
              </a:rPr>
              <a:t> </a:t>
            </a:r>
            <a:r>
              <a:rPr lang="en-US" sz="1600" dirty="0" err="1" smtClean="0">
                <a:solidFill>
                  <a:schemeClr val="tx1"/>
                </a:solidFill>
              </a:rPr>
              <a:t>Masih</a:t>
            </a:r>
            <a:r>
              <a:rPr lang="en-US" sz="1600" dirty="0" smtClean="0">
                <a:solidFill>
                  <a:schemeClr val="tx1"/>
                </a:solidFill>
              </a:rPr>
              <a:t> could not be described in words. He said the </a:t>
            </a:r>
            <a:r>
              <a:rPr lang="en-US" sz="1600" dirty="0" err="1" smtClean="0">
                <a:solidFill>
                  <a:schemeClr val="tx1"/>
                </a:solidFill>
              </a:rPr>
              <a:t>Jalsa</a:t>
            </a:r>
            <a:r>
              <a:rPr lang="en-US" sz="1600" dirty="0" smtClean="0">
                <a:solidFill>
                  <a:schemeClr val="tx1"/>
                </a:solidFill>
              </a:rPr>
              <a:t> </a:t>
            </a:r>
            <a:r>
              <a:rPr lang="en-US" sz="1600" dirty="0" err="1" smtClean="0">
                <a:solidFill>
                  <a:schemeClr val="tx1"/>
                </a:solidFill>
              </a:rPr>
              <a:t>organisation</a:t>
            </a:r>
            <a:r>
              <a:rPr lang="en-US" sz="1600" dirty="0" smtClean="0">
                <a:solidFill>
                  <a:schemeClr val="tx1"/>
                </a:solidFill>
              </a:rPr>
              <a:t> was tremendous and </a:t>
            </a:r>
            <a:r>
              <a:rPr lang="en-US" sz="1600" u="sng" dirty="0" smtClean="0">
                <a:solidFill>
                  <a:schemeClr val="tx1"/>
                </a:solidFill>
              </a:rPr>
              <a:t>one could sense that God’s hand was behind the </a:t>
            </a:r>
            <a:r>
              <a:rPr lang="en-US" sz="1600" u="sng" dirty="0" err="1" smtClean="0">
                <a:solidFill>
                  <a:schemeClr val="tx1"/>
                </a:solidFill>
              </a:rPr>
              <a:t>Jama’at</a:t>
            </a:r>
            <a:r>
              <a:rPr lang="en-US" sz="1600" dirty="0" smtClean="0">
                <a:solidFill>
                  <a:schemeClr val="tx1"/>
                </a:solidFill>
              </a:rPr>
              <a:t>. </a:t>
            </a:r>
            <a:endParaRPr lang="en-US" sz="1600" dirty="0">
              <a:solidFill>
                <a:schemeClr val="tx1"/>
              </a:solidFill>
            </a:endParaRPr>
          </a:p>
        </p:txBody>
      </p:sp>
      <p:sp>
        <p:nvSpPr>
          <p:cNvPr id="9" name="TextBox 8"/>
          <p:cNvSpPr txBox="1"/>
          <p:nvPr/>
        </p:nvSpPr>
        <p:spPr>
          <a:xfrm>
            <a:off x="6477000" y="6611779"/>
            <a:ext cx="1715534" cy="246221"/>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defRPr/>
            </a:pPr>
            <a:r>
              <a:rPr lang="en-GB" sz="1000" dirty="0" smtClean="0">
                <a:latin typeface="Ravie" pitchFamily="82" charset="0"/>
              </a:rPr>
              <a:t>5 September 2014</a:t>
            </a:r>
            <a:endParaRPr lang="en-GB" sz="1000" dirty="0">
              <a:latin typeface="Ravie" pitchFamily="82" charset="0"/>
            </a:endParaRPr>
          </a:p>
        </p:txBody>
      </p:sp>
      <p:sp>
        <p:nvSpPr>
          <p:cNvPr id="12" name="Rectangle 11"/>
          <p:cNvSpPr/>
          <p:nvPr/>
        </p:nvSpPr>
        <p:spPr>
          <a:xfrm>
            <a:off x="6172200" y="304800"/>
            <a:ext cx="2133600" cy="3539430"/>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sz="1600" dirty="0" smtClean="0"/>
              <a:t>Guests from Sierra Leone. One of them said that </a:t>
            </a:r>
            <a:r>
              <a:rPr lang="en-US" sz="1600" b="1" dirty="0" err="1" smtClean="0"/>
              <a:t>Jalsa</a:t>
            </a:r>
            <a:r>
              <a:rPr lang="en-US" sz="1600" b="1" dirty="0" smtClean="0"/>
              <a:t> was broadcast Live on Sierra Leone television and was also viewed by the country’s President.</a:t>
            </a:r>
            <a:r>
              <a:rPr lang="en-US" sz="1600" dirty="0" smtClean="0"/>
              <a:t> After watching speech by Tommy </a:t>
            </a:r>
            <a:r>
              <a:rPr lang="en-US" sz="1600" dirty="0" err="1" smtClean="0"/>
              <a:t>Kallon</a:t>
            </a:r>
            <a:r>
              <a:rPr lang="en-US" sz="1600" dirty="0" smtClean="0"/>
              <a:t> he rang one of his delegates present at </a:t>
            </a:r>
            <a:r>
              <a:rPr lang="en-US" sz="1600" dirty="0" err="1" smtClean="0"/>
              <a:t>Jalsa</a:t>
            </a:r>
            <a:r>
              <a:rPr lang="en-US" sz="1600" dirty="0" smtClean="0"/>
              <a:t> and sent congratulations for the </a:t>
            </a:r>
            <a:r>
              <a:rPr lang="en-US" sz="1600" dirty="0" err="1" smtClean="0"/>
              <a:t>Jalsa</a:t>
            </a:r>
            <a:r>
              <a:rPr lang="en-US" sz="1600" dirty="0" smtClean="0"/>
              <a:t>.</a:t>
            </a:r>
            <a:endParaRPr lang="en-US" sz="16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700"/>
            <a:ext cx="1752600" cy="6021388"/>
          </a:xfrm>
          <a:prstGeom prst="rect">
            <a:avLst/>
          </a:prstGeom>
          <a:ln>
            <a:solidFill>
              <a:schemeClr val="accent6"/>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a:p>
            <a:pPr algn="ctr">
              <a:defRPr/>
            </a:pPr>
            <a:endParaRPr lang="en-US" b="1" u="sng" dirty="0" smtClean="0">
              <a:solidFill>
                <a:schemeClr val="tx1"/>
              </a:solidFill>
              <a:latin typeface="Calibri" pitchFamily="34" charset="0"/>
            </a:endParaRPr>
          </a:p>
          <a:p>
            <a:pPr algn="ctr">
              <a:defRPr/>
            </a:pPr>
            <a:endParaRPr lang="en-US" b="1" u="sng" dirty="0">
              <a:solidFill>
                <a:schemeClr val="tx1"/>
              </a:solidFill>
              <a:latin typeface="Calibri" pitchFamily="34" charset="0"/>
            </a:endParaRPr>
          </a:p>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lvl="0" algn="ctr">
              <a:defRPr/>
            </a:pPr>
            <a:r>
              <a:rPr lang="en-US" b="1" u="sng" dirty="0" err="1" smtClean="0"/>
              <a:t>Jalsa</a:t>
            </a:r>
            <a:r>
              <a:rPr lang="en-US" b="1" u="sng" dirty="0" smtClean="0"/>
              <a:t> </a:t>
            </a:r>
            <a:r>
              <a:rPr lang="en-US" b="1" u="sng" dirty="0" err="1" smtClean="0"/>
              <a:t>Salana</a:t>
            </a:r>
            <a:r>
              <a:rPr lang="en-US" b="1" u="sng" dirty="0" smtClean="0"/>
              <a:t> UK </a:t>
            </a:r>
          </a:p>
          <a:p>
            <a:pPr algn="ctr">
              <a:defRPr/>
            </a:pP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latin typeface="Calibri" pitchFamily="34" charset="0"/>
              </a:rPr>
              <a:t>Guest comments</a:t>
            </a:r>
          </a:p>
          <a:p>
            <a:pPr algn="ctr">
              <a:defRPr/>
            </a:pP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latin typeface="Calibri" pitchFamily="34" charset="0"/>
              </a:rPr>
              <a:t>Journalist comments</a:t>
            </a:r>
          </a:p>
          <a:p>
            <a:pPr algn="ctr">
              <a:defRPr/>
            </a:pPr>
            <a:endParaRPr lang="en-US" b="1" dirty="0" smtClean="0">
              <a:solidFill>
                <a:schemeClr val="bg1">
                  <a:lumMod val="50000"/>
                </a:schemeClr>
              </a:solidFill>
              <a:latin typeface="Calibri" pitchFamily="34" charset="0"/>
            </a:endParaRPr>
          </a:p>
          <a:p>
            <a:pPr algn="ctr">
              <a:defRPr/>
            </a:pPr>
            <a:endParaRPr lang="en-US" b="1" dirty="0" smtClean="0">
              <a:solidFill>
                <a:schemeClr val="bg1">
                  <a:lumMod val="50000"/>
                </a:schemeClr>
              </a:solidFill>
              <a:latin typeface="Calibri" pitchFamily="34" charset="0"/>
            </a:endParaRPr>
          </a:p>
          <a:p>
            <a:pPr algn="ctr">
              <a:defRPr/>
            </a:pPr>
            <a:r>
              <a:rPr lang="en-US" b="1" u="sng" dirty="0" smtClean="0">
                <a:solidFill>
                  <a:schemeClr val="tx1"/>
                </a:solidFill>
                <a:latin typeface="Calibri" pitchFamily="34" charset="0"/>
              </a:rPr>
              <a:t>Remarks of new </a:t>
            </a:r>
            <a:r>
              <a:rPr lang="en-US" b="1" u="sng" dirty="0" err="1" smtClean="0">
                <a:solidFill>
                  <a:schemeClr val="tx1"/>
                </a:solidFill>
                <a:latin typeface="Calibri" pitchFamily="34" charset="0"/>
              </a:rPr>
              <a:t>Ahmadis</a:t>
            </a:r>
            <a:endParaRPr lang="en-US" b="1" u="sng" dirty="0" smtClean="0">
              <a:solidFill>
                <a:schemeClr val="tx1"/>
              </a:solidFill>
              <a:latin typeface="Calibri" pitchFamily="34" charset="0"/>
            </a:endParaRPr>
          </a:p>
          <a:p>
            <a:pPr algn="ctr">
              <a:defRPr/>
            </a:pPr>
            <a:r>
              <a:rPr lang="en-US" b="1" dirty="0" smtClean="0">
                <a:solidFill>
                  <a:schemeClr val="bg1">
                    <a:lumMod val="50000"/>
                  </a:schemeClr>
                </a:solidFill>
                <a:latin typeface="Calibri" pitchFamily="34" charset="0"/>
              </a:rPr>
              <a:t>  </a:t>
            </a: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latin typeface="Calibri" pitchFamily="34" charset="0"/>
              </a:rPr>
              <a:t>Media coverage</a:t>
            </a:r>
          </a:p>
          <a:p>
            <a:pPr algn="ctr">
              <a:defRPr/>
            </a:pPr>
            <a:endParaRPr lang="en-US" b="1" dirty="0" smtClean="0">
              <a:solidFill>
                <a:schemeClr val="bg1">
                  <a:lumMod val="50000"/>
                </a:schemeClr>
              </a:solidFill>
              <a:latin typeface="Calibri" pitchFamily="34" charset="0"/>
            </a:endParaRP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latin typeface="Calibri" pitchFamily="34" charset="0"/>
              </a:rPr>
              <a:t>Deficiencies</a:t>
            </a:r>
          </a:p>
          <a:p>
            <a:pPr algn="ctr">
              <a:defRPr/>
            </a:pPr>
            <a:endParaRPr lang="en-US" b="1" dirty="0" smtClean="0">
              <a:solidFill>
                <a:schemeClr val="bg1">
                  <a:lumMod val="50000"/>
                </a:schemeClr>
              </a:solidFill>
              <a:latin typeface="Calibri" pitchFamily="34" charset="0"/>
            </a:endParaRPr>
          </a:p>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b="1" dirty="0">
              <a:solidFill>
                <a:schemeClr val="bg1">
                  <a:lumMod val="50000"/>
                </a:schemeClr>
              </a:solidFill>
              <a:latin typeface="Calibri" pitchFamily="34" charset="0"/>
            </a:endParaRPr>
          </a:p>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p:txBody>
      </p:sp>
      <p:grpSp>
        <p:nvGrpSpPr>
          <p:cNvPr id="2" name="Group 4"/>
          <p:cNvGrpSpPr/>
          <p:nvPr/>
        </p:nvGrpSpPr>
        <p:grpSpPr>
          <a:xfrm>
            <a:off x="1676400" y="533400"/>
            <a:ext cx="7467600" cy="1295401"/>
            <a:chOff x="838200" y="950474"/>
            <a:chExt cx="7467600" cy="1052513"/>
          </a:xfrm>
        </p:grpSpPr>
        <p:sp>
          <p:nvSpPr>
            <p:cNvPr id="21" name="Rounded Rectangle 20"/>
            <p:cNvSpPr/>
            <p:nvPr/>
          </p:nvSpPr>
          <p:spPr>
            <a:xfrm>
              <a:off x="990600" y="950474"/>
              <a:ext cx="7315200" cy="1052513"/>
            </a:xfrm>
            <a:prstGeom prst="roundRect">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2" name="Rounded Rectangle 4"/>
            <p:cNvSpPr/>
            <p:nvPr/>
          </p:nvSpPr>
          <p:spPr>
            <a:xfrm>
              <a:off x="838200" y="1255274"/>
              <a:ext cx="7258656" cy="52260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algn="ctr"/>
              <a:r>
                <a:rPr lang="en-US" sz="1600" dirty="0" smtClean="0"/>
                <a:t>An African American </a:t>
              </a:r>
              <a:r>
                <a:rPr lang="en-US" sz="1600" dirty="0" err="1" smtClean="0"/>
                <a:t>Lajna</a:t>
              </a:r>
              <a:r>
                <a:rPr lang="en-US" sz="1600" dirty="0" smtClean="0"/>
                <a:t> related one of her dreams to </a:t>
              </a:r>
              <a:r>
                <a:rPr lang="en-US" sz="1600" dirty="0" err="1" smtClean="0"/>
                <a:t>Huzoor</a:t>
              </a:r>
              <a:r>
                <a:rPr lang="en-US" sz="1600" dirty="0" smtClean="0"/>
                <a:t>. In the dream she is offering </a:t>
              </a:r>
              <a:r>
                <a:rPr lang="en-US" sz="1600" dirty="0" err="1" smtClean="0"/>
                <a:t>Salat</a:t>
              </a:r>
              <a:r>
                <a:rPr lang="en-US" sz="1600" dirty="0" smtClean="0"/>
                <a:t> in a beautiful and very large mosque and does not </a:t>
              </a:r>
              <a:r>
                <a:rPr lang="en-US" sz="1600" dirty="0" err="1" smtClean="0"/>
                <a:t>recognise</a:t>
              </a:r>
              <a:r>
                <a:rPr lang="en-US" sz="1600" dirty="0" smtClean="0"/>
                <a:t> all the people in there and each time she feels that she is in a different country. After attending </a:t>
              </a:r>
              <a:r>
                <a:rPr lang="en-US" sz="1600" dirty="0" err="1" smtClean="0"/>
                <a:t>Jalsa</a:t>
              </a:r>
              <a:r>
                <a:rPr lang="en-US" sz="1600" dirty="0" smtClean="0"/>
                <a:t> where people from all over world offer </a:t>
              </a:r>
              <a:r>
                <a:rPr lang="en-US" sz="1600" dirty="0" err="1" smtClean="0"/>
                <a:t>Salat</a:t>
              </a:r>
              <a:r>
                <a:rPr lang="en-US" sz="1600" dirty="0" smtClean="0"/>
                <a:t> together she felt she had seen the </a:t>
              </a:r>
              <a:r>
                <a:rPr lang="en-US" sz="1600" dirty="0" err="1" smtClean="0"/>
                <a:t>fulfilment</a:t>
              </a:r>
              <a:r>
                <a:rPr lang="en-US" sz="1600" dirty="0" smtClean="0"/>
                <a:t> of her dream.</a:t>
              </a:r>
              <a:endParaRPr lang="en-US" sz="1600" dirty="0"/>
            </a:p>
          </p:txBody>
        </p:sp>
      </p:grpSp>
      <p:sp>
        <p:nvSpPr>
          <p:cNvPr id="20" name="Rounded Rectangle 6"/>
          <p:cNvSpPr/>
          <p:nvPr/>
        </p:nvSpPr>
        <p:spPr>
          <a:xfrm>
            <a:off x="1828800" y="1828800"/>
            <a:ext cx="1371600" cy="3505200"/>
          </a:xfrm>
          <a:prstGeom prst="rect">
            <a:avLst/>
          </a:prstGeom>
        </p:spPr>
        <p:style>
          <a:lnRef idx="1">
            <a:schemeClr val="accent3"/>
          </a:lnRef>
          <a:fillRef idx="2">
            <a:schemeClr val="accent3"/>
          </a:fillRef>
          <a:effectRef idx="1">
            <a:schemeClr val="accent3"/>
          </a:effectRef>
          <a:fontRef idx="minor">
            <a:schemeClr val="dk1"/>
          </a:fontRef>
        </p:style>
        <p:txBody>
          <a:bodyPr spcFirstLastPara="0" vert="horz" wrap="square" lIns="53340" tIns="53340" rIns="53340" bIns="53340" numCol="1" spcCol="1270" anchor="ctr" anchorCtr="0">
            <a:noAutofit/>
          </a:bodyPr>
          <a:lstStyle/>
          <a:p>
            <a:pPr algn="ctr" defTabSz="622300">
              <a:lnSpc>
                <a:spcPct val="90000"/>
              </a:lnSpc>
              <a:spcBef>
                <a:spcPct val="0"/>
              </a:spcBef>
              <a:spcAft>
                <a:spcPct val="35000"/>
              </a:spcAft>
            </a:pPr>
            <a:r>
              <a:rPr lang="en-US" sz="1400" dirty="0" smtClean="0"/>
              <a:t>A new </a:t>
            </a:r>
            <a:r>
              <a:rPr lang="en-US" sz="1400" dirty="0" err="1" smtClean="0"/>
              <a:t>Ahmadi</a:t>
            </a:r>
            <a:r>
              <a:rPr lang="en-US" sz="1400" dirty="0" smtClean="0"/>
              <a:t> from Mexico said that he felt people from different countries of the world were filled with love for the </a:t>
            </a:r>
            <a:r>
              <a:rPr lang="en-US" sz="1400" dirty="0" err="1" smtClean="0"/>
              <a:t>Khalifa</a:t>
            </a:r>
            <a:r>
              <a:rPr lang="en-US" sz="1400" dirty="0" smtClean="0"/>
              <a:t> of the time. </a:t>
            </a:r>
            <a:r>
              <a:rPr lang="en-US" sz="1400" u="sng" dirty="0" smtClean="0"/>
              <a:t>He said </a:t>
            </a:r>
            <a:r>
              <a:rPr lang="en-US" sz="1400" u="sng" dirty="0" err="1" smtClean="0"/>
              <a:t>Jama’at</a:t>
            </a:r>
            <a:r>
              <a:rPr lang="en-US" sz="1400" u="sng" dirty="0" smtClean="0"/>
              <a:t> is an exemplary community and was an embodiment of the teachings of Islam.</a:t>
            </a:r>
            <a:endParaRPr lang="en-US" sz="1400" kern="1200" dirty="0"/>
          </a:p>
        </p:txBody>
      </p:sp>
      <p:sp>
        <p:nvSpPr>
          <p:cNvPr id="16" name="Rounded Rectangle 10"/>
          <p:cNvSpPr/>
          <p:nvPr/>
        </p:nvSpPr>
        <p:spPr>
          <a:xfrm>
            <a:off x="5486400" y="1828800"/>
            <a:ext cx="1905000" cy="2819400"/>
          </a:xfrm>
          <a:prstGeom prst="rect">
            <a:avLst/>
          </a:prstGeom>
        </p:spPr>
        <p:style>
          <a:lnRef idx="1">
            <a:schemeClr val="accent6"/>
          </a:lnRef>
          <a:fillRef idx="2">
            <a:schemeClr val="accent6"/>
          </a:fillRef>
          <a:effectRef idx="1">
            <a:schemeClr val="accent6"/>
          </a:effectRef>
          <a:fontRef idx="minor">
            <a:schemeClr val="dk1"/>
          </a:fontRef>
        </p:style>
        <p:txBody>
          <a:bodyPr spcFirstLastPara="0" vert="horz" wrap="square" lIns="53340" tIns="53340" rIns="53340" bIns="53340" numCol="1" spcCol="1270" anchor="ctr" anchorCtr="0">
            <a:noAutofit/>
          </a:bodyPr>
          <a:lstStyle/>
          <a:p>
            <a:pPr algn="ctr"/>
            <a:r>
              <a:rPr lang="en-US" sz="1400" dirty="0" smtClean="0"/>
              <a:t>A new </a:t>
            </a:r>
            <a:r>
              <a:rPr lang="en-US" sz="1400" dirty="0" err="1" smtClean="0"/>
              <a:t>Ahmadi</a:t>
            </a:r>
            <a:r>
              <a:rPr lang="en-US" sz="1400" dirty="0" smtClean="0"/>
              <a:t> from Belize said …the </a:t>
            </a:r>
            <a:r>
              <a:rPr lang="en-US" sz="1400" dirty="0" err="1" smtClean="0"/>
              <a:t>organisation</a:t>
            </a:r>
            <a:r>
              <a:rPr lang="en-US" sz="1400" dirty="0" smtClean="0"/>
              <a:t> of </a:t>
            </a:r>
            <a:r>
              <a:rPr lang="en-US" sz="1400" dirty="0" err="1" smtClean="0"/>
              <a:t>Jalsa</a:t>
            </a:r>
            <a:r>
              <a:rPr lang="en-US" sz="1400" dirty="0" smtClean="0"/>
              <a:t> was carried out in a captivating style. He met with people from over eighty countries belonging to different backgrounds. He appreciated that numerous volunteers worked hard to make </a:t>
            </a:r>
            <a:r>
              <a:rPr lang="en-US" sz="1400" dirty="0" err="1" smtClean="0"/>
              <a:t>Jalsa</a:t>
            </a:r>
            <a:r>
              <a:rPr lang="en-US" sz="1400" dirty="0" smtClean="0"/>
              <a:t> a success.</a:t>
            </a:r>
            <a:endParaRPr lang="en-US" sz="1400" dirty="0"/>
          </a:p>
        </p:txBody>
      </p:sp>
      <p:grpSp>
        <p:nvGrpSpPr>
          <p:cNvPr id="8" name="Group 9"/>
          <p:cNvGrpSpPr/>
          <p:nvPr/>
        </p:nvGrpSpPr>
        <p:grpSpPr>
          <a:xfrm>
            <a:off x="914400" y="4883176"/>
            <a:ext cx="7315200" cy="82800"/>
            <a:chOff x="0" y="6290850"/>
            <a:chExt cx="7315200" cy="82800"/>
          </a:xfrm>
        </p:grpSpPr>
        <p:sp>
          <p:nvSpPr>
            <p:cNvPr id="11" name="Rectangle 10"/>
            <p:cNvSpPr/>
            <p:nvPr/>
          </p:nvSpPr>
          <p:spPr>
            <a:xfrm>
              <a:off x="0" y="6290850"/>
              <a:ext cx="7315200" cy="828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2" name="Rectangle 11"/>
            <p:cNvSpPr/>
            <p:nvPr/>
          </p:nvSpPr>
          <p:spPr>
            <a:xfrm>
              <a:off x="0" y="6290850"/>
              <a:ext cx="7315200" cy="828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32258" tIns="17780" rIns="99568" bIns="17780" numCol="1" spcCol="1270" anchor="t" anchorCtr="0">
              <a:noAutofit/>
            </a:bodyPr>
            <a:lstStyle/>
            <a:p>
              <a:pPr marL="114300" lvl="1" indent="-114300" algn="l" defTabSz="622300">
                <a:lnSpc>
                  <a:spcPct val="90000"/>
                </a:lnSpc>
                <a:spcBef>
                  <a:spcPct val="0"/>
                </a:spcBef>
                <a:spcAft>
                  <a:spcPct val="20000"/>
                </a:spcAft>
                <a:buChar char="••"/>
              </a:pPr>
              <a:endParaRPr lang="en-US" sz="1400" kern="1200" dirty="0"/>
            </a:p>
          </p:txBody>
        </p:sp>
      </p:grpSp>
      <p:sp>
        <p:nvSpPr>
          <p:cNvPr id="23" name="Rectangle 22"/>
          <p:cNvSpPr/>
          <p:nvPr/>
        </p:nvSpPr>
        <p:spPr>
          <a:xfrm>
            <a:off x="3276600" y="1828801"/>
            <a:ext cx="2133600" cy="4616648"/>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n-US" sz="1400" dirty="0" smtClean="0"/>
              <a:t>A lady from Mexico said she learnt many things by coming to </a:t>
            </a:r>
            <a:r>
              <a:rPr lang="en-US" sz="1400" dirty="0" err="1" smtClean="0"/>
              <a:t>Jalsa</a:t>
            </a:r>
            <a:r>
              <a:rPr lang="en-US" sz="1400" dirty="0" smtClean="0"/>
              <a:t>. Not only was she made </a:t>
            </a:r>
            <a:r>
              <a:rPr lang="en-US" sz="1400" dirty="0" err="1" smtClean="0"/>
              <a:t>cognisant</a:t>
            </a:r>
            <a:r>
              <a:rPr lang="en-US" sz="1400" dirty="0" smtClean="0"/>
              <a:t> of the reality of life but she also </a:t>
            </a:r>
            <a:r>
              <a:rPr lang="en-US" sz="1400" dirty="0" err="1" smtClean="0"/>
              <a:t>realised</a:t>
            </a:r>
            <a:r>
              <a:rPr lang="en-US" sz="1400" dirty="0" smtClean="0"/>
              <a:t> the reasons behind the current state of the Muslim world. She said … after attending </a:t>
            </a:r>
            <a:r>
              <a:rPr lang="en-US" sz="1400" dirty="0" err="1" smtClean="0"/>
              <a:t>Jalsa</a:t>
            </a:r>
            <a:r>
              <a:rPr lang="en-US" sz="1400" dirty="0" smtClean="0"/>
              <a:t> she </a:t>
            </a:r>
            <a:r>
              <a:rPr lang="en-US" sz="1400" dirty="0" err="1" smtClean="0"/>
              <a:t>realised</a:t>
            </a:r>
            <a:r>
              <a:rPr lang="en-US" sz="1400" dirty="0" smtClean="0"/>
              <a:t> that it was here that the blessed model of the Holy Prophet (peace and blessings of Allah be on him) was followed. She used to pray to be included in the best of people and be guided by rightful </a:t>
            </a:r>
            <a:r>
              <a:rPr lang="en-US" sz="1400" dirty="0" err="1" smtClean="0"/>
              <a:t>Khilafat</a:t>
            </a:r>
            <a:r>
              <a:rPr lang="en-US" sz="1400" dirty="0" smtClean="0"/>
              <a:t>. She felt God had listened to her prayer by enabling her to join </a:t>
            </a:r>
            <a:r>
              <a:rPr lang="en-US" sz="1400" dirty="0" err="1" smtClean="0"/>
              <a:t>Jama’at</a:t>
            </a:r>
            <a:r>
              <a:rPr lang="en-US" sz="1400" dirty="0" smtClean="0"/>
              <a:t> </a:t>
            </a:r>
            <a:r>
              <a:rPr lang="en-US" sz="1400" dirty="0" err="1" smtClean="0"/>
              <a:t>Ahmadiyya</a:t>
            </a:r>
            <a:r>
              <a:rPr lang="en-US" sz="1400" dirty="0" smtClean="0"/>
              <a:t>.</a:t>
            </a:r>
            <a:endParaRPr lang="en-US" sz="1400" dirty="0"/>
          </a:p>
        </p:txBody>
      </p:sp>
      <p:sp>
        <p:nvSpPr>
          <p:cNvPr id="26" name="Rounded Rectangle 4"/>
          <p:cNvSpPr/>
          <p:nvPr/>
        </p:nvSpPr>
        <p:spPr>
          <a:xfrm>
            <a:off x="2057400" y="1"/>
            <a:ext cx="6570088" cy="381000"/>
          </a:xfrm>
          <a:prstGeom prst="rect">
            <a:avLst/>
          </a:prstGeom>
        </p:spPr>
        <p:style>
          <a:lnRef idx="0">
            <a:schemeClr val="accent2"/>
          </a:lnRef>
          <a:fillRef idx="3">
            <a:schemeClr val="accent2"/>
          </a:fillRef>
          <a:effectRef idx="3">
            <a:schemeClr val="accent2"/>
          </a:effectRef>
          <a:fontRef idx="minor">
            <a:schemeClr val="lt1"/>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2000" b="1" dirty="0" smtClean="0"/>
              <a:t>Comments of some new comers to the </a:t>
            </a:r>
            <a:r>
              <a:rPr lang="en-US" sz="2000" b="1" dirty="0" err="1" smtClean="0"/>
              <a:t>Jama’at</a:t>
            </a:r>
            <a:endParaRPr lang="en-US" sz="2000" b="1" kern="1200" dirty="0"/>
          </a:p>
        </p:txBody>
      </p:sp>
      <p:sp>
        <p:nvSpPr>
          <p:cNvPr id="27" name="Rectangle 26"/>
          <p:cNvSpPr/>
          <p:nvPr/>
        </p:nvSpPr>
        <p:spPr>
          <a:xfrm>
            <a:off x="7467600" y="1828800"/>
            <a:ext cx="1676400" cy="50292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400" dirty="0" err="1" smtClean="0"/>
              <a:t>Sadr</a:t>
            </a:r>
            <a:r>
              <a:rPr lang="en-US" sz="1400" dirty="0" smtClean="0"/>
              <a:t> </a:t>
            </a:r>
            <a:r>
              <a:rPr lang="en-US" sz="1400" dirty="0" err="1" smtClean="0"/>
              <a:t>Lajna</a:t>
            </a:r>
            <a:r>
              <a:rPr lang="en-US" sz="1400" dirty="0" smtClean="0"/>
              <a:t> of Marshall Islands, who is a new </a:t>
            </a:r>
            <a:r>
              <a:rPr lang="en-US" sz="1400" dirty="0" err="1" smtClean="0"/>
              <a:t>Ahmadi</a:t>
            </a:r>
            <a:r>
              <a:rPr lang="en-US" sz="1400" dirty="0" smtClean="0"/>
              <a:t>, said that attending </a:t>
            </a:r>
            <a:r>
              <a:rPr lang="en-US" sz="1400" dirty="0" err="1" smtClean="0"/>
              <a:t>Jalsa</a:t>
            </a:r>
            <a:r>
              <a:rPr lang="en-US" sz="1400" dirty="0" smtClean="0"/>
              <a:t> was a huge blessing for her. She observed everyone had sentiments of love for each other which was an embodiment of the motto of the </a:t>
            </a:r>
            <a:r>
              <a:rPr lang="en-US" sz="1400" dirty="0" err="1" smtClean="0"/>
              <a:t>Jama’at</a:t>
            </a:r>
            <a:r>
              <a:rPr lang="en-US" sz="1400" dirty="0" smtClean="0"/>
              <a:t>, Love for all hatred for none. She had amazing feelings during the addresses of </a:t>
            </a:r>
            <a:r>
              <a:rPr lang="en-US" sz="1400" dirty="0" err="1" smtClean="0"/>
              <a:t>Hazrat</a:t>
            </a:r>
            <a:r>
              <a:rPr lang="en-US" sz="1400" dirty="0" smtClean="0"/>
              <a:t> </a:t>
            </a:r>
            <a:r>
              <a:rPr lang="en-US" sz="1400" dirty="0" err="1" smtClean="0"/>
              <a:t>Khalifatul</a:t>
            </a:r>
            <a:r>
              <a:rPr lang="en-US" sz="1400" dirty="0" smtClean="0"/>
              <a:t> </a:t>
            </a:r>
            <a:r>
              <a:rPr lang="en-US" sz="1400" dirty="0" err="1" smtClean="0"/>
              <a:t>Masih</a:t>
            </a:r>
            <a:r>
              <a:rPr lang="en-US" sz="1400" dirty="0" smtClean="0"/>
              <a:t> when each word brought tears to her eyes. </a:t>
            </a:r>
            <a:endParaRPr lang="en-US" sz="1400" dirty="0"/>
          </a:p>
        </p:txBody>
      </p:sp>
      <p:sp>
        <p:nvSpPr>
          <p:cNvPr id="28" name="TextBox 27"/>
          <p:cNvSpPr txBox="1"/>
          <p:nvPr/>
        </p:nvSpPr>
        <p:spPr>
          <a:xfrm>
            <a:off x="152400" y="6611779"/>
            <a:ext cx="1715534" cy="246221"/>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defRPr/>
            </a:pPr>
            <a:r>
              <a:rPr lang="en-GB" sz="1000" dirty="0" smtClean="0">
                <a:latin typeface="Ravie" pitchFamily="82" charset="0"/>
              </a:rPr>
              <a:t>5 September 2014</a:t>
            </a:r>
            <a:endParaRPr lang="en-GB" sz="1000" dirty="0">
              <a:latin typeface="Ravie" pitchFamily="82"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700"/>
            <a:ext cx="1752600" cy="6021388"/>
          </a:xfrm>
          <a:prstGeom prst="rect">
            <a:avLst/>
          </a:prstGeom>
          <a:ln>
            <a:solidFill>
              <a:schemeClr val="accent6"/>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a:p>
            <a:pPr algn="ctr">
              <a:defRPr/>
            </a:pPr>
            <a:endParaRPr lang="en-US" b="1" u="sng" dirty="0" smtClean="0">
              <a:solidFill>
                <a:schemeClr val="tx1"/>
              </a:solidFill>
              <a:latin typeface="Calibri" pitchFamily="34" charset="0"/>
            </a:endParaRPr>
          </a:p>
          <a:p>
            <a:pPr algn="ctr">
              <a:defRPr/>
            </a:pPr>
            <a:endParaRPr lang="en-US" b="1" u="sng" dirty="0">
              <a:solidFill>
                <a:schemeClr val="tx1"/>
              </a:solidFill>
              <a:latin typeface="Calibri" pitchFamily="34" charset="0"/>
            </a:endParaRPr>
          </a:p>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lvl="0" algn="ctr">
              <a:defRPr/>
            </a:pPr>
            <a:r>
              <a:rPr lang="en-US" b="1" u="sng" dirty="0" err="1" smtClean="0"/>
              <a:t>Jalsa</a:t>
            </a:r>
            <a:r>
              <a:rPr lang="en-US" b="1" u="sng" dirty="0" smtClean="0"/>
              <a:t> </a:t>
            </a:r>
            <a:r>
              <a:rPr lang="en-US" b="1" u="sng" dirty="0" err="1" smtClean="0"/>
              <a:t>Salana</a:t>
            </a:r>
            <a:r>
              <a:rPr lang="en-US" b="1" u="sng" dirty="0" smtClean="0"/>
              <a:t> UK </a:t>
            </a:r>
          </a:p>
          <a:p>
            <a:pPr algn="ctr">
              <a:defRPr/>
            </a:pP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latin typeface="Calibri" pitchFamily="34" charset="0"/>
              </a:rPr>
              <a:t>Guest comments</a:t>
            </a:r>
          </a:p>
          <a:p>
            <a:pPr algn="ctr">
              <a:defRPr/>
            </a:pP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latin typeface="Calibri" pitchFamily="34" charset="0"/>
              </a:rPr>
              <a:t>Journalist comments</a:t>
            </a:r>
          </a:p>
          <a:p>
            <a:pPr algn="ctr">
              <a:defRPr/>
            </a:pPr>
            <a:endParaRPr lang="en-US" b="1" dirty="0" smtClean="0">
              <a:solidFill>
                <a:schemeClr val="bg1">
                  <a:lumMod val="50000"/>
                </a:schemeClr>
              </a:solidFill>
              <a:latin typeface="Calibri" pitchFamily="34" charset="0"/>
            </a:endParaRPr>
          </a:p>
          <a:p>
            <a:pPr algn="ctr">
              <a:defRPr/>
            </a:pPr>
            <a:endParaRPr lang="en-US" b="1" dirty="0" smtClean="0">
              <a:solidFill>
                <a:schemeClr val="bg1">
                  <a:lumMod val="50000"/>
                </a:schemeClr>
              </a:solidFill>
              <a:latin typeface="Calibri" pitchFamily="34" charset="0"/>
            </a:endParaRPr>
          </a:p>
          <a:p>
            <a:pPr algn="ctr">
              <a:defRPr/>
            </a:pPr>
            <a:r>
              <a:rPr lang="en-US" b="1" u="sng" dirty="0" smtClean="0">
                <a:solidFill>
                  <a:schemeClr val="tx1"/>
                </a:solidFill>
                <a:latin typeface="Calibri" pitchFamily="34" charset="0"/>
              </a:rPr>
              <a:t>Remarks of new </a:t>
            </a:r>
            <a:r>
              <a:rPr lang="en-US" b="1" u="sng" dirty="0" err="1" smtClean="0">
                <a:solidFill>
                  <a:schemeClr val="tx1"/>
                </a:solidFill>
                <a:latin typeface="Calibri" pitchFamily="34" charset="0"/>
              </a:rPr>
              <a:t>Ahmadis</a:t>
            </a:r>
            <a:endParaRPr lang="en-US" b="1" u="sng" dirty="0" smtClean="0">
              <a:solidFill>
                <a:schemeClr val="tx1"/>
              </a:solidFill>
              <a:latin typeface="Calibri" pitchFamily="34" charset="0"/>
            </a:endParaRPr>
          </a:p>
          <a:p>
            <a:pPr algn="ctr">
              <a:defRPr/>
            </a:pPr>
            <a:r>
              <a:rPr lang="en-US" b="1" u="sng" dirty="0" smtClean="0">
                <a:solidFill>
                  <a:schemeClr val="tx1"/>
                </a:solidFill>
                <a:latin typeface="Calibri" pitchFamily="34" charset="0"/>
              </a:rPr>
              <a:t>  </a:t>
            </a: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latin typeface="Calibri" pitchFamily="34" charset="0"/>
              </a:rPr>
              <a:t>Media coverage</a:t>
            </a:r>
          </a:p>
          <a:p>
            <a:pPr algn="ctr">
              <a:defRPr/>
            </a:pPr>
            <a:endParaRPr lang="en-US" b="1" dirty="0" smtClean="0">
              <a:solidFill>
                <a:schemeClr val="bg1">
                  <a:lumMod val="50000"/>
                </a:schemeClr>
              </a:solidFill>
              <a:latin typeface="Calibri" pitchFamily="34" charset="0"/>
            </a:endParaRP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latin typeface="Calibri" pitchFamily="34" charset="0"/>
              </a:rPr>
              <a:t>Deficiencies</a:t>
            </a:r>
          </a:p>
          <a:p>
            <a:pPr algn="ctr">
              <a:defRPr/>
            </a:pPr>
            <a:endParaRPr lang="en-US" b="1" dirty="0" smtClean="0">
              <a:solidFill>
                <a:schemeClr val="bg1">
                  <a:lumMod val="50000"/>
                </a:schemeClr>
              </a:solidFill>
              <a:latin typeface="Calibri" pitchFamily="34" charset="0"/>
            </a:endParaRPr>
          </a:p>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b="1" dirty="0">
              <a:solidFill>
                <a:schemeClr val="bg1">
                  <a:lumMod val="50000"/>
                </a:schemeClr>
              </a:solidFill>
              <a:latin typeface="Calibri" pitchFamily="34" charset="0"/>
            </a:endParaRPr>
          </a:p>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p:txBody>
      </p:sp>
      <p:sp>
        <p:nvSpPr>
          <p:cNvPr id="6" name="Rectangle 5"/>
          <p:cNvSpPr/>
          <p:nvPr/>
        </p:nvSpPr>
        <p:spPr>
          <a:xfrm>
            <a:off x="2057400" y="228600"/>
            <a:ext cx="2743200" cy="341632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n-US" dirty="0" smtClean="0"/>
              <a:t>An Imam from Mexico who had come into </a:t>
            </a:r>
            <a:r>
              <a:rPr lang="en-US" dirty="0" err="1" smtClean="0"/>
              <a:t>Ahmadiyyat</a:t>
            </a:r>
            <a:r>
              <a:rPr lang="en-US" dirty="0" smtClean="0"/>
              <a:t> with seventy of his followers said that he felt numerous blessings of God coming down during </a:t>
            </a:r>
            <a:r>
              <a:rPr lang="en-US" dirty="0" err="1" smtClean="0"/>
              <a:t>Jalsa</a:t>
            </a:r>
            <a:r>
              <a:rPr lang="en-US" dirty="0" smtClean="0"/>
              <a:t>. </a:t>
            </a:r>
            <a:r>
              <a:rPr lang="en-US" dirty="0" err="1" smtClean="0"/>
              <a:t>Huzoor’s</a:t>
            </a:r>
            <a:r>
              <a:rPr lang="en-US" dirty="0" smtClean="0"/>
              <a:t> speeches not only increased his knowledge but also gave him inner peace. </a:t>
            </a:r>
            <a:r>
              <a:rPr lang="en-US" u="sng" dirty="0" smtClean="0"/>
              <a:t>Every attendee of </a:t>
            </a:r>
            <a:r>
              <a:rPr lang="en-US" u="sng" dirty="0" err="1" smtClean="0"/>
              <a:t>Jalsa</a:t>
            </a:r>
            <a:r>
              <a:rPr lang="en-US" u="sng" dirty="0" smtClean="0"/>
              <a:t> as if bore witness that Islam is a religion of peace</a:t>
            </a:r>
            <a:r>
              <a:rPr lang="en-US" dirty="0" smtClean="0"/>
              <a:t>.</a:t>
            </a:r>
            <a:endParaRPr lang="en-US" dirty="0"/>
          </a:p>
        </p:txBody>
      </p:sp>
      <p:sp>
        <p:nvSpPr>
          <p:cNvPr id="8" name="Rectangle 7"/>
          <p:cNvSpPr/>
          <p:nvPr/>
        </p:nvSpPr>
        <p:spPr>
          <a:xfrm>
            <a:off x="1905000" y="4038600"/>
            <a:ext cx="3124200" cy="2308324"/>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dirty="0" smtClean="0"/>
              <a:t>A new </a:t>
            </a:r>
            <a:r>
              <a:rPr lang="en-US" dirty="0" err="1" smtClean="0"/>
              <a:t>Ahmadi</a:t>
            </a:r>
            <a:r>
              <a:rPr lang="en-US" dirty="0" smtClean="0"/>
              <a:t> from Panama said that he was most impressed by the </a:t>
            </a:r>
            <a:r>
              <a:rPr lang="en-US" dirty="0" err="1" smtClean="0"/>
              <a:t>organisation</a:t>
            </a:r>
            <a:r>
              <a:rPr lang="en-US" dirty="0" smtClean="0"/>
              <a:t> of </a:t>
            </a:r>
            <a:r>
              <a:rPr lang="en-US" dirty="0" err="1" smtClean="0"/>
              <a:t>Jalsa</a:t>
            </a:r>
            <a:r>
              <a:rPr lang="en-US" dirty="0" smtClean="0"/>
              <a:t> and the love and unity expressed by everyone. </a:t>
            </a:r>
            <a:r>
              <a:rPr lang="en-US" b="1" dirty="0" smtClean="0"/>
              <a:t>He said he felt a revolutionary change had come about in his life</a:t>
            </a:r>
            <a:r>
              <a:rPr lang="en-US" dirty="0" smtClean="0"/>
              <a:t>.</a:t>
            </a:r>
          </a:p>
          <a:p>
            <a:pPr algn="ctr"/>
            <a:endParaRPr lang="en-US" dirty="0"/>
          </a:p>
        </p:txBody>
      </p:sp>
      <p:sp>
        <p:nvSpPr>
          <p:cNvPr id="9" name="Rectangle 8"/>
          <p:cNvSpPr/>
          <p:nvPr/>
        </p:nvSpPr>
        <p:spPr>
          <a:xfrm>
            <a:off x="5334000" y="2971800"/>
            <a:ext cx="3200400" cy="341632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n-US" dirty="0" smtClean="0"/>
              <a:t>A friend from Belgium said that when he first went to an </a:t>
            </a:r>
            <a:r>
              <a:rPr lang="en-US" dirty="0" err="1" smtClean="0"/>
              <a:t>Ahmadi</a:t>
            </a:r>
            <a:r>
              <a:rPr lang="en-US" dirty="0" smtClean="0"/>
              <a:t> mosque he experienced love and affection which he also felt at </a:t>
            </a:r>
            <a:r>
              <a:rPr lang="en-US" dirty="0" err="1" smtClean="0"/>
              <a:t>Jalsa</a:t>
            </a:r>
            <a:r>
              <a:rPr lang="en-US" dirty="0" smtClean="0"/>
              <a:t>. He took </a:t>
            </a:r>
            <a:r>
              <a:rPr lang="en-US" dirty="0" err="1" smtClean="0"/>
              <a:t>Bai’at</a:t>
            </a:r>
            <a:r>
              <a:rPr lang="en-US" dirty="0" smtClean="0"/>
              <a:t> during the international </a:t>
            </a:r>
            <a:r>
              <a:rPr lang="en-US" dirty="0" err="1" smtClean="0"/>
              <a:t>Bai’at</a:t>
            </a:r>
            <a:r>
              <a:rPr lang="en-US" dirty="0" smtClean="0"/>
              <a:t> and said that </a:t>
            </a:r>
            <a:r>
              <a:rPr lang="en-US" u="sng" dirty="0" smtClean="0"/>
              <a:t>it was not possible for him to express what he felt during </a:t>
            </a:r>
            <a:r>
              <a:rPr lang="en-US" u="sng" dirty="0" err="1" smtClean="0"/>
              <a:t>Bai’at</a:t>
            </a:r>
            <a:r>
              <a:rPr lang="en-US" u="sng" dirty="0" smtClean="0"/>
              <a:t>. By meeting </a:t>
            </a:r>
            <a:r>
              <a:rPr lang="en-US" u="sng" dirty="0" err="1" smtClean="0"/>
              <a:t>Hazrat</a:t>
            </a:r>
            <a:r>
              <a:rPr lang="en-US" u="sng" dirty="0" smtClean="0"/>
              <a:t> </a:t>
            </a:r>
            <a:r>
              <a:rPr lang="en-US" u="sng" dirty="0" err="1" smtClean="0"/>
              <a:t>Khalifatul</a:t>
            </a:r>
            <a:r>
              <a:rPr lang="en-US" u="sng" dirty="0" smtClean="0"/>
              <a:t> </a:t>
            </a:r>
            <a:r>
              <a:rPr lang="en-US" u="sng" dirty="0" err="1" smtClean="0"/>
              <a:t>Masih</a:t>
            </a:r>
            <a:r>
              <a:rPr lang="en-US" u="sng" dirty="0" smtClean="0"/>
              <a:t> he experienced first-hand that indeed a </a:t>
            </a:r>
            <a:r>
              <a:rPr lang="en-US" u="sng" dirty="0" err="1" smtClean="0"/>
              <a:t>Khalifa</a:t>
            </a:r>
            <a:r>
              <a:rPr lang="en-US" u="sng" dirty="0" smtClean="0"/>
              <a:t> is appointed by God.</a:t>
            </a:r>
            <a:endParaRPr lang="en-US" u="sng" dirty="0"/>
          </a:p>
        </p:txBody>
      </p:sp>
      <p:sp>
        <p:nvSpPr>
          <p:cNvPr id="10" name="TextBox 9"/>
          <p:cNvSpPr txBox="1"/>
          <p:nvPr/>
        </p:nvSpPr>
        <p:spPr>
          <a:xfrm>
            <a:off x="3810000" y="6611779"/>
            <a:ext cx="1715534" cy="246221"/>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defRPr/>
            </a:pPr>
            <a:r>
              <a:rPr lang="en-GB" sz="1000" dirty="0" smtClean="0">
                <a:latin typeface="Ravie" pitchFamily="82" charset="0"/>
              </a:rPr>
              <a:t>5 September 2014</a:t>
            </a:r>
            <a:endParaRPr lang="en-GB" sz="1000" dirty="0">
              <a:latin typeface="Ravie" pitchFamily="82" charset="0"/>
            </a:endParaRPr>
          </a:p>
        </p:txBody>
      </p:sp>
      <p:pic>
        <p:nvPicPr>
          <p:cNvPr id="11" name="Picture 10" descr="UK Jalsa Salana090113Sunday12.jpg"/>
          <p:cNvPicPr>
            <a:picLocks noChangeAspect="1"/>
          </p:cNvPicPr>
          <p:nvPr/>
        </p:nvPicPr>
        <p:blipFill>
          <a:blip r:embed="rId3"/>
          <a:stretch>
            <a:fillRect/>
          </a:stretch>
        </p:blipFill>
        <p:spPr>
          <a:xfrm>
            <a:off x="5029200" y="304800"/>
            <a:ext cx="3581400" cy="2514601"/>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700"/>
            <a:ext cx="1752600" cy="6021388"/>
          </a:xfrm>
          <a:prstGeom prst="rect">
            <a:avLst/>
          </a:prstGeom>
          <a:ln>
            <a:solidFill>
              <a:schemeClr val="accent6"/>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a:p>
            <a:pPr algn="ctr">
              <a:defRPr/>
            </a:pPr>
            <a:endParaRPr lang="en-US" b="1" u="sng" dirty="0" smtClean="0">
              <a:solidFill>
                <a:schemeClr val="tx1"/>
              </a:solidFill>
              <a:latin typeface="Calibri" pitchFamily="34" charset="0"/>
            </a:endParaRPr>
          </a:p>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lvl="0" algn="ctr">
              <a:defRPr/>
            </a:pPr>
            <a:r>
              <a:rPr lang="en-US" b="1" u="sng" dirty="0" err="1" smtClean="0"/>
              <a:t>Jalsa</a:t>
            </a:r>
            <a:r>
              <a:rPr lang="en-US" b="1" u="sng" dirty="0" smtClean="0"/>
              <a:t> </a:t>
            </a:r>
            <a:r>
              <a:rPr lang="en-US" b="1" u="sng" dirty="0" err="1" smtClean="0"/>
              <a:t>Salana</a:t>
            </a:r>
            <a:r>
              <a:rPr lang="en-US" b="1" u="sng" dirty="0" smtClean="0"/>
              <a:t> UK </a:t>
            </a:r>
          </a:p>
          <a:p>
            <a:pPr algn="ctr">
              <a:defRPr/>
            </a:pP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latin typeface="Calibri" pitchFamily="34" charset="0"/>
              </a:rPr>
              <a:t>Guest comments</a:t>
            </a:r>
          </a:p>
          <a:p>
            <a:pPr algn="ctr">
              <a:defRPr/>
            </a:pPr>
            <a:endParaRPr lang="en-US" b="1" dirty="0" smtClean="0">
              <a:solidFill>
                <a:schemeClr val="bg1">
                  <a:lumMod val="50000"/>
                </a:schemeClr>
              </a:solidFill>
              <a:latin typeface="Calibri" pitchFamily="34" charset="0"/>
            </a:endParaRPr>
          </a:p>
          <a:p>
            <a:pPr algn="ctr">
              <a:defRPr/>
            </a:pPr>
            <a:endParaRPr lang="en-US" b="1" dirty="0" smtClean="0">
              <a:solidFill>
                <a:schemeClr val="bg1">
                  <a:lumMod val="50000"/>
                </a:schemeClr>
              </a:solidFill>
              <a:latin typeface="Calibri" pitchFamily="34" charset="0"/>
            </a:endParaRPr>
          </a:p>
          <a:p>
            <a:pPr algn="ctr">
              <a:defRPr/>
            </a:pPr>
            <a:r>
              <a:rPr lang="en-US" b="1" u="sng" dirty="0" smtClean="0">
                <a:solidFill>
                  <a:schemeClr val="tx1"/>
                </a:solidFill>
                <a:latin typeface="Calibri" pitchFamily="34" charset="0"/>
              </a:rPr>
              <a:t>Journalist comments</a:t>
            </a:r>
          </a:p>
          <a:p>
            <a:pPr algn="ctr">
              <a:defRPr/>
            </a:pPr>
            <a:endParaRPr lang="en-US" b="1" dirty="0" smtClean="0">
              <a:solidFill>
                <a:schemeClr val="bg1">
                  <a:lumMod val="50000"/>
                </a:schemeClr>
              </a:solidFill>
              <a:latin typeface="Calibri" pitchFamily="34" charset="0"/>
            </a:endParaRPr>
          </a:p>
          <a:p>
            <a:pPr algn="ctr">
              <a:defRPr/>
            </a:pPr>
            <a:endParaRPr lang="en-US" b="1" dirty="0" smtClean="0">
              <a:solidFill>
                <a:schemeClr val="bg1">
                  <a:lumMod val="50000"/>
                </a:schemeClr>
              </a:solidFill>
              <a:latin typeface="Calibri" pitchFamily="34" charset="0"/>
            </a:endParaRPr>
          </a:p>
          <a:p>
            <a:pPr algn="ctr">
              <a:defRPr/>
            </a:pPr>
            <a:r>
              <a:rPr lang="en-US" b="1" u="sng" dirty="0" smtClean="0">
                <a:solidFill>
                  <a:schemeClr val="tx1"/>
                </a:solidFill>
                <a:latin typeface="Calibri" pitchFamily="34" charset="0"/>
              </a:rPr>
              <a:t>Remarks of new </a:t>
            </a:r>
            <a:r>
              <a:rPr lang="en-US" b="1" u="sng" dirty="0" err="1" smtClean="0">
                <a:solidFill>
                  <a:schemeClr val="tx1"/>
                </a:solidFill>
                <a:latin typeface="Calibri" pitchFamily="34" charset="0"/>
              </a:rPr>
              <a:t>Ahmadis</a:t>
            </a:r>
            <a:endParaRPr lang="en-US" b="1" u="sng" dirty="0" smtClean="0">
              <a:solidFill>
                <a:schemeClr val="tx1"/>
              </a:solidFill>
              <a:latin typeface="Calibri" pitchFamily="34" charset="0"/>
            </a:endParaRPr>
          </a:p>
          <a:p>
            <a:pPr algn="ctr">
              <a:defRPr/>
            </a:pPr>
            <a:r>
              <a:rPr lang="en-US" b="1" dirty="0" smtClean="0">
                <a:solidFill>
                  <a:schemeClr val="bg1">
                    <a:lumMod val="50000"/>
                  </a:schemeClr>
                </a:solidFill>
                <a:latin typeface="Calibri" pitchFamily="34" charset="0"/>
              </a:rPr>
              <a:t>  </a:t>
            </a: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latin typeface="Calibri" pitchFamily="34" charset="0"/>
              </a:rPr>
              <a:t>Media coverage</a:t>
            </a:r>
          </a:p>
          <a:p>
            <a:pPr algn="ctr">
              <a:defRPr/>
            </a:pPr>
            <a:endParaRPr lang="en-US" b="1" dirty="0" smtClean="0">
              <a:solidFill>
                <a:schemeClr val="bg1">
                  <a:lumMod val="50000"/>
                </a:schemeClr>
              </a:solidFill>
              <a:latin typeface="Calibri" pitchFamily="34" charset="0"/>
            </a:endParaRP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latin typeface="Calibri" pitchFamily="34" charset="0"/>
              </a:rPr>
              <a:t>Deficiencies</a:t>
            </a:r>
          </a:p>
          <a:p>
            <a:pPr algn="ctr">
              <a:defRPr/>
            </a:pPr>
            <a:endParaRPr lang="en-US" b="1" dirty="0" smtClean="0">
              <a:solidFill>
                <a:schemeClr val="bg1">
                  <a:lumMod val="50000"/>
                </a:schemeClr>
              </a:solidFill>
              <a:latin typeface="Calibri" pitchFamily="34" charset="0"/>
            </a:endParaRPr>
          </a:p>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b="1" dirty="0">
              <a:solidFill>
                <a:schemeClr val="bg1">
                  <a:lumMod val="50000"/>
                </a:schemeClr>
              </a:solidFill>
              <a:latin typeface="Calibri" pitchFamily="34" charset="0"/>
            </a:endParaRPr>
          </a:p>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p:txBody>
      </p:sp>
      <p:graphicFrame>
        <p:nvGraphicFramePr>
          <p:cNvPr id="7" name="Diagram 6"/>
          <p:cNvGraphicFramePr/>
          <p:nvPr/>
        </p:nvGraphicFramePr>
        <p:xfrm>
          <a:off x="1981200" y="304800"/>
          <a:ext cx="7010400" cy="609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4800600" y="6611779"/>
            <a:ext cx="1715534" cy="246221"/>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defRPr/>
            </a:pPr>
            <a:r>
              <a:rPr lang="en-GB" sz="1000" dirty="0" smtClean="0">
                <a:latin typeface="Ravie" pitchFamily="82" charset="0"/>
              </a:rPr>
              <a:t>5 September 2014</a:t>
            </a:r>
            <a:endParaRPr lang="en-GB" sz="1000" dirty="0">
              <a:latin typeface="Ravie" pitchFamily="82" charset="0"/>
            </a:endParaRPr>
          </a:p>
        </p:txBody>
      </p:sp>
      <p:sp>
        <p:nvSpPr>
          <p:cNvPr id="5" name="Rounded Rectangle 4"/>
          <p:cNvSpPr/>
          <p:nvPr/>
        </p:nvSpPr>
        <p:spPr>
          <a:xfrm>
            <a:off x="2133600" y="228600"/>
            <a:ext cx="6570088" cy="381000"/>
          </a:xfrm>
          <a:prstGeom prst="rect">
            <a:avLst/>
          </a:prstGeom>
        </p:spPr>
        <p:style>
          <a:lnRef idx="0">
            <a:schemeClr val="accent2"/>
          </a:lnRef>
          <a:fillRef idx="3">
            <a:schemeClr val="accent2"/>
          </a:fillRef>
          <a:effectRef idx="3">
            <a:schemeClr val="accent2"/>
          </a:effectRef>
          <a:fontRef idx="minor">
            <a:schemeClr val="lt1"/>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2000" b="1" dirty="0" smtClean="0"/>
              <a:t>Comments of some new comers to the </a:t>
            </a:r>
            <a:r>
              <a:rPr lang="en-US" sz="2000" b="1" dirty="0" err="1" smtClean="0"/>
              <a:t>Jama’at</a:t>
            </a:r>
            <a:endParaRPr lang="en-US" sz="2000" b="1" kern="12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700"/>
            <a:ext cx="1752600" cy="6021388"/>
          </a:xfrm>
          <a:prstGeom prst="rect">
            <a:avLst/>
          </a:prstGeom>
          <a:ln>
            <a:solidFill>
              <a:schemeClr val="accent6"/>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a:p>
            <a:pPr algn="ctr">
              <a:defRPr/>
            </a:pPr>
            <a:endParaRPr lang="en-US" b="1" u="sng" dirty="0" smtClean="0">
              <a:solidFill>
                <a:schemeClr val="tx1"/>
              </a:solidFill>
              <a:latin typeface="Calibri" pitchFamily="34" charset="0"/>
            </a:endParaRPr>
          </a:p>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lvl="0" algn="ctr">
              <a:defRPr/>
            </a:pPr>
            <a:r>
              <a:rPr lang="en-US" b="1" u="sng" dirty="0" err="1" smtClean="0"/>
              <a:t>Jalsa</a:t>
            </a:r>
            <a:r>
              <a:rPr lang="en-US" b="1" u="sng" dirty="0" smtClean="0"/>
              <a:t> </a:t>
            </a:r>
            <a:r>
              <a:rPr lang="en-US" b="1" u="sng" dirty="0" err="1" smtClean="0"/>
              <a:t>Salana</a:t>
            </a:r>
            <a:r>
              <a:rPr lang="en-US" b="1" u="sng" dirty="0" smtClean="0"/>
              <a:t> UK </a:t>
            </a:r>
          </a:p>
          <a:p>
            <a:pPr algn="ctr">
              <a:defRPr/>
            </a:pP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latin typeface="Calibri" pitchFamily="34" charset="0"/>
              </a:rPr>
              <a:t>Guest comments</a:t>
            </a:r>
          </a:p>
          <a:p>
            <a:pPr algn="ctr">
              <a:defRPr/>
            </a:pP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latin typeface="Calibri" pitchFamily="34" charset="0"/>
              </a:rPr>
              <a:t>Journalist comments</a:t>
            </a:r>
          </a:p>
          <a:p>
            <a:pPr algn="ctr">
              <a:defRPr/>
            </a:pP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latin typeface="Calibri" pitchFamily="34" charset="0"/>
              </a:rPr>
              <a:t>Remarks of new </a:t>
            </a:r>
            <a:r>
              <a:rPr lang="en-US" b="1" u="sng" dirty="0" err="1" smtClean="0">
                <a:solidFill>
                  <a:schemeClr val="tx1"/>
                </a:solidFill>
                <a:latin typeface="Calibri" pitchFamily="34" charset="0"/>
              </a:rPr>
              <a:t>Ahmadis</a:t>
            </a:r>
            <a:endParaRPr lang="en-US" b="1" u="sng" dirty="0" smtClean="0">
              <a:solidFill>
                <a:schemeClr val="tx1"/>
              </a:solidFill>
              <a:latin typeface="Calibri" pitchFamily="34" charset="0"/>
            </a:endParaRPr>
          </a:p>
          <a:p>
            <a:pPr algn="ctr">
              <a:defRPr/>
            </a:pPr>
            <a:r>
              <a:rPr lang="en-US" b="1" dirty="0" smtClean="0">
                <a:solidFill>
                  <a:schemeClr val="bg1">
                    <a:lumMod val="50000"/>
                  </a:schemeClr>
                </a:solidFill>
                <a:latin typeface="Calibri" pitchFamily="34" charset="0"/>
              </a:rPr>
              <a:t>  </a:t>
            </a:r>
          </a:p>
          <a:p>
            <a:pPr algn="ctr">
              <a:defRPr/>
            </a:pPr>
            <a:endParaRPr lang="en-US" b="1" dirty="0" smtClean="0">
              <a:solidFill>
                <a:schemeClr val="bg1">
                  <a:lumMod val="50000"/>
                </a:schemeClr>
              </a:solidFill>
              <a:latin typeface="Calibri" pitchFamily="34" charset="0"/>
            </a:endParaRPr>
          </a:p>
          <a:p>
            <a:pPr algn="ctr">
              <a:defRPr/>
            </a:pPr>
            <a:r>
              <a:rPr lang="en-US" b="1" u="sng" dirty="0" smtClean="0">
                <a:solidFill>
                  <a:schemeClr val="tx1"/>
                </a:solidFill>
                <a:latin typeface="Calibri" pitchFamily="34" charset="0"/>
              </a:rPr>
              <a:t>Media coverage</a:t>
            </a:r>
          </a:p>
          <a:p>
            <a:pPr algn="ctr">
              <a:defRPr/>
            </a:pPr>
            <a:endParaRPr lang="en-US" b="1" dirty="0" smtClean="0">
              <a:solidFill>
                <a:schemeClr val="bg1">
                  <a:lumMod val="50000"/>
                </a:schemeClr>
              </a:solidFill>
              <a:latin typeface="Calibri" pitchFamily="34" charset="0"/>
            </a:endParaRP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latin typeface="Calibri" pitchFamily="34" charset="0"/>
              </a:rPr>
              <a:t>Deficiencies</a:t>
            </a:r>
          </a:p>
          <a:p>
            <a:pPr algn="ctr">
              <a:defRPr/>
            </a:pPr>
            <a:endParaRPr lang="en-US" b="1" dirty="0" smtClean="0">
              <a:solidFill>
                <a:schemeClr val="bg1">
                  <a:lumMod val="50000"/>
                </a:schemeClr>
              </a:solidFill>
              <a:latin typeface="Calibri" pitchFamily="34" charset="0"/>
            </a:endParaRPr>
          </a:p>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sz="1600" b="1" dirty="0">
              <a:solidFill>
                <a:schemeClr val="bg1">
                  <a:lumMod val="50000"/>
                </a:schemeClr>
              </a:solidFill>
            </a:endParaRPr>
          </a:p>
        </p:txBody>
      </p:sp>
      <p:graphicFrame>
        <p:nvGraphicFramePr>
          <p:cNvPr id="7" name="Diagram 6"/>
          <p:cNvGraphicFramePr/>
          <p:nvPr/>
        </p:nvGraphicFramePr>
        <p:xfrm>
          <a:off x="1828800" y="152400"/>
          <a:ext cx="7315200" cy="640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4800600" y="6611779"/>
            <a:ext cx="1715534" cy="246221"/>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defRPr/>
            </a:pPr>
            <a:r>
              <a:rPr lang="en-GB" sz="1000" dirty="0" smtClean="0">
                <a:latin typeface="Ravie" pitchFamily="82" charset="0"/>
              </a:rPr>
              <a:t>5 September 2014</a:t>
            </a:r>
            <a:endParaRPr lang="en-GB" sz="1000" dirty="0">
              <a:latin typeface="Ravie" pitchFamily="82"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700"/>
            <a:ext cx="1752600" cy="6021388"/>
          </a:xfrm>
          <a:prstGeom prst="rect">
            <a:avLst/>
          </a:prstGeom>
          <a:ln>
            <a:solidFill>
              <a:schemeClr val="accent6"/>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a:p>
            <a:pPr algn="ctr">
              <a:defRPr/>
            </a:pPr>
            <a:endParaRPr lang="en-US" b="1" u="sng" dirty="0" smtClean="0">
              <a:solidFill>
                <a:schemeClr val="tx1"/>
              </a:solidFill>
              <a:latin typeface="Calibri" pitchFamily="34" charset="0"/>
            </a:endParaRPr>
          </a:p>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lvl="0" algn="ctr">
              <a:defRPr/>
            </a:pPr>
            <a:r>
              <a:rPr lang="en-US" b="1" u="sng" dirty="0" err="1" smtClean="0"/>
              <a:t>Jalsa</a:t>
            </a:r>
            <a:r>
              <a:rPr lang="en-US" b="1" u="sng" dirty="0" smtClean="0"/>
              <a:t> </a:t>
            </a:r>
            <a:r>
              <a:rPr lang="en-US" b="1" u="sng" dirty="0" err="1" smtClean="0"/>
              <a:t>Salana</a:t>
            </a:r>
            <a:r>
              <a:rPr lang="en-US" b="1" u="sng" dirty="0" smtClean="0"/>
              <a:t> UK </a:t>
            </a:r>
          </a:p>
          <a:p>
            <a:pPr algn="ctr">
              <a:defRPr/>
            </a:pP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latin typeface="Calibri" pitchFamily="34" charset="0"/>
              </a:rPr>
              <a:t>Guest comments</a:t>
            </a:r>
          </a:p>
          <a:p>
            <a:pPr algn="ctr">
              <a:defRPr/>
            </a:pP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latin typeface="Calibri" pitchFamily="34" charset="0"/>
              </a:rPr>
              <a:t>Journalist comments</a:t>
            </a:r>
          </a:p>
          <a:p>
            <a:pPr algn="ctr">
              <a:defRPr/>
            </a:pPr>
            <a:endParaRPr lang="en-US" b="1" dirty="0" smtClean="0">
              <a:solidFill>
                <a:schemeClr val="bg1">
                  <a:lumMod val="50000"/>
                </a:schemeClr>
              </a:solidFill>
              <a:latin typeface="Calibri" pitchFamily="34" charset="0"/>
            </a:endParaRPr>
          </a:p>
          <a:p>
            <a:pPr algn="ctr">
              <a:defRPr/>
            </a:pPr>
            <a:endParaRPr lang="en-US" b="1" dirty="0" smtClean="0">
              <a:solidFill>
                <a:schemeClr val="bg1">
                  <a:lumMod val="50000"/>
                </a:schemeClr>
              </a:solidFill>
              <a:latin typeface="Calibri" pitchFamily="34" charset="0"/>
            </a:endParaRPr>
          </a:p>
          <a:p>
            <a:pPr algn="ctr">
              <a:defRPr/>
            </a:pPr>
            <a:r>
              <a:rPr lang="en-US" b="1" u="sng" dirty="0" smtClean="0">
                <a:solidFill>
                  <a:schemeClr val="tx1"/>
                </a:solidFill>
                <a:latin typeface="Calibri" pitchFamily="34" charset="0"/>
              </a:rPr>
              <a:t>Remarks of new </a:t>
            </a:r>
            <a:r>
              <a:rPr lang="en-US" b="1" u="sng" dirty="0" err="1" smtClean="0">
                <a:solidFill>
                  <a:schemeClr val="tx1"/>
                </a:solidFill>
                <a:latin typeface="Calibri" pitchFamily="34" charset="0"/>
              </a:rPr>
              <a:t>Ahmadis</a:t>
            </a:r>
            <a:endParaRPr lang="en-US" b="1" u="sng" dirty="0" smtClean="0">
              <a:solidFill>
                <a:schemeClr val="tx1"/>
              </a:solidFill>
              <a:latin typeface="Calibri" pitchFamily="34" charset="0"/>
            </a:endParaRPr>
          </a:p>
          <a:p>
            <a:pPr algn="ctr">
              <a:defRPr/>
            </a:pPr>
            <a:r>
              <a:rPr lang="en-US" b="1" u="sng" dirty="0" smtClean="0">
                <a:solidFill>
                  <a:schemeClr val="tx1"/>
                </a:solidFill>
                <a:latin typeface="Calibri" pitchFamily="34" charset="0"/>
              </a:rPr>
              <a:t>  </a:t>
            </a:r>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latin typeface="Calibri" pitchFamily="34" charset="0"/>
              </a:rPr>
              <a:t>Media coverage</a:t>
            </a:r>
          </a:p>
          <a:p>
            <a:pPr algn="ctr">
              <a:defRPr/>
            </a:pPr>
            <a:endParaRPr lang="en-US" b="1" dirty="0" smtClean="0">
              <a:solidFill>
                <a:schemeClr val="bg1">
                  <a:lumMod val="50000"/>
                </a:schemeClr>
              </a:solidFill>
              <a:latin typeface="Calibri" pitchFamily="34" charset="0"/>
            </a:endParaRP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latin typeface="Calibri" pitchFamily="34" charset="0"/>
              </a:rPr>
              <a:t>Deficiencies</a:t>
            </a:r>
          </a:p>
          <a:p>
            <a:pPr algn="ctr">
              <a:defRPr/>
            </a:pPr>
            <a:endParaRPr lang="en-US" b="1" dirty="0" smtClean="0">
              <a:solidFill>
                <a:schemeClr val="bg1">
                  <a:lumMod val="50000"/>
                </a:schemeClr>
              </a:solidFill>
              <a:latin typeface="Calibri" pitchFamily="34" charset="0"/>
            </a:endParaRPr>
          </a:p>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p:txBody>
      </p:sp>
      <p:graphicFrame>
        <p:nvGraphicFramePr>
          <p:cNvPr id="7" name="Diagram 6"/>
          <p:cNvGraphicFramePr/>
          <p:nvPr/>
        </p:nvGraphicFramePr>
        <p:xfrm>
          <a:off x="1828800" y="152400"/>
          <a:ext cx="7315200" cy="640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4800600" y="6611779"/>
            <a:ext cx="1715534" cy="246221"/>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defRPr/>
            </a:pPr>
            <a:r>
              <a:rPr lang="en-GB" sz="1000" dirty="0" smtClean="0">
                <a:latin typeface="Ravie" pitchFamily="82" charset="0"/>
              </a:rPr>
              <a:t>5 September 2014</a:t>
            </a:r>
            <a:endParaRPr lang="en-GB" sz="1000" dirty="0">
              <a:latin typeface="Ravie" pitchFamily="82"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700"/>
            <a:ext cx="1752600" cy="6021388"/>
          </a:xfrm>
          <a:prstGeom prst="rect">
            <a:avLst/>
          </a:prstGeom>
          <a:ln>
            <a:solidFill>
              <a:schemeClr val="accent6"/>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a:p>
            <a:pPr algn="ctr">
              <a:defRPr/>
            </a:pPr>
            <a:endParaRPr lang="en-US" b="1" u="sng" dirty="0" smtClean="0">
              <a:solidFill>
                <a:schemeClr val="tx1"/>
              </a:solidFill>
              <a:latin typeface="Calibri" pitchFamily="34" charset="0"/>
            </a:endParaRPr>
          </a:p>
          <a:p>
            <a:pPr algn="ctr">
              <a:defRPr/>
            </a:pPr>
            <a:endParaRPr lang="en-US" b="1" u="sng" dirty="0">
              <a:solidFill>
                <a:schemeClr val="tx1"/>
              </a:solidFill>
              <a:latin typeface="Calibri" pitchFamily="34" charset="0"/>
            </a:endParaRPr>
          </a:p>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lvl="0" algn="ctr">
              <a:defRPr/>
            </a:pPr>
            <a:r>
              <a:rPr lang="en-US" b="1" u="sng" dirty="0" err="1" smtClean="0"/>
              <a:t>Jalsa</a:t>
            </a:r>
            <a:r>
              <a:rPr lang="en-US" b="1" u="sng" dirty="0" smtClean="0"/>
              <a:t> </a:t>
            </a:r>
            <a:r>
              <a:rPr lang="en-US" b="1" u="sng" dirty="0" err="1" smtClean="0"/>
              <a:t>Salana</a:t>
            </a:r>
            <a:r>
              <a:rPr lang="en-US" b="1" u="sng" dirty="0" smtClean="0"/>
              <a:t> UK </a:t>
            </a:r>
          </a:p>
          <a:p>
            <a:pPr algn="ctr">
              <a:defRPr/>
            </a:pP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latin typeface="Calibri" pitchFamily="34" charset="0"/>
              </a:rPr>
              <a:t>Guest comments</a:t>
            </a:r>
          </a:p>
          <a:p>
            <a:pPr algn="ctr">
              <a:defRPr/>
            </a:pP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latin typeface="Calibri" pitchFamily="34" charset="0"/>
              </a:rPr>
              <a:t>Journalist comments</a:t>
            </a:r>
          </a:p>
          <a:p>
            <a:pPr algn="ctr">
              <a:defRPr/>
            </a:pP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latin typeface="Calibri" pitchFamily="34" charset="0"/>
              </a:rPr>
              <a:t>Remarks of new </a:t>
            </a:r>
            <a:r>
              <a:rPr lang="en-US" b="1" u="sng" dirty="0" err="1" smtClean="0">
                <a:solidFill>
                  <a:schemeClr val="tx1"/>
                </a:solidFill>
                <a:latin typeface="Calibri" pitchFamily="34" charset="0"/>
              </a:rPr>
              <a:t>Ahmadis</a:t>
            </a:r>
            <a:endParaRPr lang="en-US" b="1" u="sng" dirty="0" smtClean="0">
              <a:solidFill>
                <a:schemeClr val="tx1"/>
              </a:solidFill>
              <a:latin typeface="Calibri" pitchFamily="34" charset="0"/>
            </a:endParaRPr>
          </a:p>
          <a:p>
            <a:pPr algn="ctr">
              <a:defRPr/>
            </a:pPr>
            <a:r>
              <a:rPr lang="en-US" b="1" u="sng" dirty="0" smtClean="0">
                <a:solidFill>
                  <a:schemeClr val="tx1"/>
                </a:solidFill>
                <a:latin typeface="Calibri" pitchFamily="34" charset="0"/>
              </a:rPr>
              <a:t>  </a:t>
            </a:r>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latin typeface="Calibri" pitchFamily="34" charset="0"/>
              </a:rPr>
              <a:t>Media coverage</a:t>
            </a:r>
          </a:p>
          <a:p>
            <a:pPr algn="ctr">
              <a:defRPr/>
            </a:pPr>
            <a:endParaRPr lang="en-US" b="1" dirty="0" smtClean="0">
              <a:solidFill>
                <a:schemeClr val="bg1">
                  <a:lumMod val="50000"/>
                </a:schemeClr>
              </a:solidFill>
              <a:latin typeface="Calibri" pitchFamily="34" charset="0"/>
            </a:endParaRPr>
          </a:p>
          <a:p>
            <a:pPr algn="ctr">
              <a:defRPr/>
            </a:pPr>
            <a:endParaRPr lang="en-US" b="1" dirty="0" smtClean="0">
              <a:solidFill>
                <a:schemeClr val="bg1">
                  <a:lumMod val="50000"/>
                </a:schemeClr>
              </a:solidFill>
              <a:latin typeface="Calibri" pitchFamily="34" charset="0"/>
            </a:endParaRPr>
          </a:p>
          <a:p>
            <a:pPr algn="ctr">
              <a:defRPr/>
            </a:pPr>
            <a:r>
              <a:rPr lang="en-US" b="1" u="sng" dirty="0" smtClean="0">
                <a:solidFill>
                  <a:schemeClr val="tx1"/>
                </a:solidFill>
                <a:latin typeface="Calibri" pitchFamily="34" charset="0"/>
              </a:rPr>
              <a:t>Deficiencies</a:t>
            </a:r>
          </a:p>
          <a:p>
            <a:pPr algn="ctr">
              <a:defRPr/>
            </a:pPr>
            <a:endParaRPr lang="en-US" b="1" dirty="0" smtClean="0">
              <a:solidFill>
                <a:schemeClr val="bg1">
                  <a:lumMod val="50000"/>
                </a:schemeClr>
              </a:solidFill>
              <a:latin typeface="Calibri" pitchFamily="34" charset="0"/>
            </a:endParaRPr>
          </a:p>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b="1" dirty="0">
              <a:solidFill>
                <a:schemeClr val="bg1">
                  <a:lumMod val="50000"/>
                </a:schemeClr>
              </a:solidFill>
              <a:latin typeface="Calibri" pitchFamily="34" charset="0"/>
            </a:endParaRPr>
          </a:p>
          <a:p>
            <a:pPr algn="ctr">
              <a:defRPr/>
            </a:pPr>
            <a:endParaRPr lang="en-US" b="1" dirty="0">
              <a:solidFill>
                <a:schemeClr val="bg1">
                  <a:lumMod val="50000"/>
                </a:schemeClr>
              </a:solidFill>
              <a:latin typeface="Calibri" pitchFamily="34" charset="0"/>
            </a:endParaRPr>
          </a:p>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p:txBody>
      </p:sp>
      <p:sp>
        <p:nvSpPr>
          <p:cNvPr id="5" name="Rectangle 4"/>
          <p:cNvSpPr/>
          <p:nvPr/>
        </p:nvSpPr>
        <p:spPr>
          <a:xfrm>
            <a:off x="1828800" y="1219200"/>
            <a:ext cx="2286000" cy="5262979"/>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US" sz="1600" dirty="0" smtClean="0"/>
              <a:t>A man </a:t>
            </a:r>
            <a:r>
              <a:rPr lang="en-US" sz="1600" dirty="0" smtClean="0"/>
              <a:t>told an </a:t>
            </a:r>
            <a:r>
              <a:rPr lang="en-US" sz="1600" dirty="0" err="1" smtClean="0"/>
              <a:t>Ahmadi</a:t>
            </a:r>
            <a:r>
              <a:rPr lang="en-US" sz="1600" dirty="0" smtClean="0"/>
              <a:t> who accompanied </a:t>
            </a:r>
            <a:r>
              <a:rPr lang="en-US" sz="1600" dirty="0" smtClean="0"/>
              <a:t>a </a:t>
            </a:r>
            <a:r>
              <a:rPr lang="en-US" sz="1600" dirty="0" smtClean="0"/>
              <a:t>lady journalist to tell her that it was necessary to cover the head in our surroundings and that she should cover her head. </a:t>
            </a:r>
            <a:r>
              <a:rPr lang="en-US" sz="1600" dirty="0" err="1" smtClean="0"/>
              <a:t>Huzoor</a:t>
            </a:r>
            <a:r>
              <a:rPr lang="en-US" sz="1600" dirty="0" smtClean="0"/>
              <a:t> </a:t>
            </a:r>
            <a:r>
              <a:rPr lang="en-US" sz="1600" dirty="0" smtClean="0"/>
              <a:t>that </a:t>
            </a:r>
            <a:r>
              <a:rPr lang="en-US" sz="1600" dirty="0" smtClean="0"/>
              <a:t>they should take care of their own families first, the world will </a:t>
            </a:r>
            <a:r>
              <a:rPr lang="en-US" sz="1600" dirty="0" err="1" smtClean="0"/>
              <a:t>InshaAllah</a:t>
            </a:r>
            <a:r>
              <a:rPr lang="en-US" sz="1600" dirty="0" smtClean="0"/>
              <a:t> be reformed of its own accord. It is acts like these that turn people away from </a:t>
            </a:r>
            <a:r>
              <a:rPr lang="en-US" sz="1600" dirty="0" smtClean="0"/>
              <a:t>Islam. </a:t>
            </a:r>
            <a:r>
              <a:rPr lang="en-US" sz="1600" b="1" u="sng" dirty="0" smtClean="0"/>
              <a:t>Women </a:t>
            </a:r>
            <a:r>
              <a:rPr lang="en-US" sz="1600" b="1" u="sng" dirty="0" smtClean="0"/>
              <a:t>should reform women </a:t>
            </a:r>
            <a:r>
              <a:rPr lang="en-US" sz="1600" dirty="0" smtClean="0"/>
              <a:t>especially in Europe where there is a </a:t>
            </a:r>
            <a:r>
              <a:rPr lang="en-US" sz="1600" dirty="0" err="1" smtClean="0"/>
              <a:t>furore</a:t>
            </a:r>
            <a:r>
              <a:rPr lang="en-US" sz="1600" dirty="0" smtClean="0"/>
              <a:t> that Muslim men are harsh and unfair and cruel to Muslim. </a:t>
            </a:r>
            <a:endParaRPr lang="en-US" sz="1600" dirty="0"/>
          </a:p>
        </p:txBody>
      </p:sp>
      <p:sp>
        <p:nvSpPr>
          <p:cNvPr id="7" name="Rounded Rectangle 6"/>
          <p:cNvSpPr/>
          <p:nvPr/>
        </p:nvSpPr>
        <p:spPr>
          <a:xfrm>
            <a:off x="4343400" y="76200"/>
            <a:ext cx="4572000" cy="678180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rtlCol="0" anchor="ctr"/>
          <a:lstStyle/>
          <a:p>
            <a:pPr algn="ctr"/>
            <a:r>
              <a:rPr lang="en-US" sz="1600" b="1" u="sng" dirty="0" err="1" smtClean="0"/>
              <a:t>Huzoor</a:t>
            </a:r>
            <a:r>
              <a:rPr lang="en-US" sz="1600" b="1" u="sng" dirty="0" smtClean="0"/>
              <a:t> </a:t>
            </a:r>
            <a:r>
              <a:rPr lang="en-US" sz="1600" b="1" u="sng" dirty="0" smtClean="0"/>
              <a:t>said people of different faith or no faith come to </a:t>
            </a:r>
            <a:r>
              <a:rPr lang="en-US" sz="1600" b="1" u="sng" dirty="0" err="1" smtClean="0"/>
              <a:t>Jalsa</a:t>
            </a:r>
            <a:r>
              <a:rPr lang="en-US" sz="1600" b="1" u="sng" dirty="0" smtClean="0"/>
              <a:t> and are impressed with it. </a:t>
            </a:r>
            <a:r>
              <a:rPr lang="en-US" sz="1600" b="1" u="sng" dirty="0" smtClean="0"/>
              <a:t>They </a:t>
            </a:r>
            <a:r>
              <a:rPr lang="en-US" sz="1600" b="1" u="sng" dirty="0" smtClean="0"/>
              <a:t>have their own dress code and their own traditions.</a:t>
            </a:r>
            <a:r>
              <a:rPr lang="en-US" sz="1600" dirty="0" smtClean="0"/>
              <a:t> Some ladies do wear modest clothing when they come over but do not wear scarf although some do take scarf. However, even if they do not take scarf we cannot bind them to do so. Some of our men have hard-line attitude and resort to rigidity. A BBC lady correspondent came to </a:t>
            </a:r>
            <a:r>
              <a:rPr lang="en-US" sz="1600" dirty="0" err="1" smtClean="0"/>
              <a:t>Jalsa</a:t>
            </a:r>
            <a:r>
              <a:rPr lang="en-US" sz="1600" dirty="0" smtClean="0"/>
              <a:t> whose head was not covered at some point. A man came from behind and put her scarf on her head. </a:t>
            </a:r>
            <a:r>
              <a:rPr lang="en-US" sz="1600" dirty="0" smtClean="0"/>
              <a:t>…. </a:t>
            </a:r>
            <a:r>
              <a:rPr lang="en-US" sz="1600" dirty="0" smtClean="0"/>
              <a:t>She laughed off what the man had done but did say that another person in her place may have been offended or could have had negative impression. </a:t>
            </a:r>
            <a:r>
              <a:rPr lang="en-US" sz="1600" b="1" u="sng" dirty="0" err="1" smtClean="0"/>
              <a:t>Huzoor</a:t>
            </a:r>
            <a:r>
              <a:rPr lang="en-US" sz="1600" b="1" u="sng" dirty="0" smtClean="0"/>
              <a:t> said men should remember that they have not been given powers to police others and should restrain themselves</a:t>
            </a:r>
            <a:r>
              <a:rPr lang="en-US" sz="1600" dirty="0" smtClean="0"/>
              <a:t>. It is not for them to cover the heads of women from outside. </a:t>
            </a:r>
            <a:r>
              <a:rPr lang="en-US" sz="1600" b="1" u="sng" dirty="0" smtClean="0"/>
              <a:t>Men are commanded to restrain their eyes; they should </a:t>
            </a:r>
            <a:r>
              <a:rPr lang="en-US" sz="1600" b="1" u="sng" dirty="0" err="1" smtClean="0"/>
              <a:t>fulfil</a:t>
            </a:r>
            <a:r>
              <a:rPr lang="en-US" sz="1600" b="1" u="sng" dirty="0" smtClean="0"/>
              <a:t> their own obligations. There is not even any commandment to forcibly cover the heads of Muslim women let alone non-Muslim </a:t>
            </a:r>
            <a:r>
              <a:rPr lang="en-US" sz="1600" b="1" u="sng" dirty="0" smtClean="0"/>
              <a:t>women</a:t>
            </a:r>
            <a:r>
              <a:rPr lang="en-US" sz="1600" dirty="0" smtClean="0"/>
              <a:t>…. </a:t>
            </a:r>
            <a:r>
              <a:rPr lang="en-US" sz="1600" b="1" u="sng" dirty="0" err="1" smtClean="0"/>
              <a:t>Huzoor</a:t>
            </a:r>
            <a:r>
              <a:rPr lang="en-US" sz="1600" b="1" u="sng" dirty="0" smtClean="0"/>
              <a:t> said no one should think that they are the caretakers of reforming the world! </a:t>
            </a:r>
            <a:endParaRPr lang="en-US" sz="1600" b="1" u="sng" dirty="0"/>
          </a:p>
        </p:txBody>
      </p:sp>
      <p:sp>
        <p:nvSpPr>
          <p:cNvPr id="9" name="TextBox 8"/>
          <p:cNvSpPr txBox="1"/>
          <p:nvPr/>
        </p:nvSpPr>
        <p:spPr>
          <a:xfrm>
            <a:off x="0" y="6611779"/>
            <a:ext cx="1715534" cy="246221"/>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defRPr/>
            </a:pPr>
            <a:r>
              <a:rPr lang="en-GB" sz="1000" dirty="0" smtClean="0">
                <a:latin typeface="Ravie" pitchFamily="82" charset="0"/>
              </a:rPr>
              <a:t>5 September 2014</a:t>
            </a:r>
            <a:endParaRPr lang="en-GB" sz="1000" dirty="0">
              <a:latin typeface="Ravie" pitchFamily="82"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700"/>
            <a:ext cx="1752600" cy="6021388"/>
          </a:xfrm>
          <a:prstGeom prst="rect">
            <a:avLst/>
          </a:prstGeom>
          <a:ln>
            <a:solidFill>
              <a:schemeClr val="accent6"/>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a:p>
            <a:pPr algn="ctr">
              <a:defRPr/>
            </a:pPr>
            <a:endParaRPr lang="en-US" b="1" u="sng" dirty="0" smtClean="0">
              <a:solidFill>
                <a:schemeClr val="tx1"/>
              </a:solidFill>
              <a:latin typeface="Calibri" pitchFamily="34" charset="0"/>
            </a:endParaRPr>
          </a:p>
          <a:p>
            <a:pPr algn="ctr">
              <a:defRPr/>
            </a:pPr>
            <a:endParaRPr lang="en-US" b="1" u="sng" dirty="0">
              <a:solidFill>
                <a:schemeClr val="tx1"/>
              </a:solidFill>
              <a:latin typeface="Calibri" pitchFamily="34" charset="0"/>
            </a:endParaRPr>
          </a:p>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lvl="0" algn="ctr">
              <a:defRPr/>
            </a:pPr>
            <a:r>
              <a:rPr lang="en-US" b="1" u="sng" dirty="0" err="1" smtClean="0"/>
              <a:t>Jalsa</a:t>
            </a:r>
            <a:r>
              <a:rPr lang="en-US" b="1" u="sng" dirty="0" smtClean="0"/>
              <a:t> </a:t>
            </a:r>
            <a:r>
              <a:rPr lang="en-US" b="1" u="sng" dirty="0" err="1" smtClean="0"/>
              <a:t>Salana</a:t>
            </a:r>
            <a:r>
              <a:rPr lang="en-US" b="1" u="sng" dirty="0" smtClean="0"/>
              <a:t> UK </a:t>
            </a:r>
          </a:p>
          <a:p>
            <a:pPr algn="ctr">
              <a:defRPr/>
            </a:pP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latin typeface="Calibri" pitchFamily="34" charset="0"/>
              </a:rPr>
              <a:t>Guest comments</a:t>
            </a:r>
          </a:p>
          <a:p>
            <a:pPr algn="ctr">
              <a:defRPr/>
            </a:pP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latin typeface="Calibri" pitchFamily="34" charset="0"/>
              </a:rPr>
              <a:t>Journalist comments</a:t>
            </a:r>
          </a:p>
          <a:p>
            <a:pPr algn="ctr">
              <a:defRPr/>
            </a:pP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latin typeface="Calibri" pitchFamily="34" charset="0"/>
              </a:rPr>
              <a:t>Remarks of new </a:t>
            </a:r>
            <a:r>
              <a:rPr lang="en-US" b="1" u="sng" dirty="0" err="1" smtClean="0">
                <a:solidFill>
                  <a:schemeClr val="tx1"/>
                </a:solidFill>
                <a:latin typeface="Calibri" pitchFamily="34" charset="0"/>
              </a:rPr>
              <a:t>Ahmadis</a:t>
            </a:r>
            <a:endParaRPr lang="en-US" b="1" u="sng" dirty="0" smtClean="0">
              <a:solidFill>
                <a:schemeClr val="tx1"/>
              </a:solidFill>
              <a:latin typeface="Calibri" pitchFamily="34" charset="0"/>
            </a:endParaRPr>
          </a:p>
          <a:p>
            <a:pPr algn="ctr">
              <a:defRPr/>
            </a:pPr>
            <a:r>
              <a:rPr lang="en-US" b="1" u="sng" dirty="0" smtClean="0">
                <a:solidFill>
                  <a:schemeClr val="tx1"/>
                </a:solidFill>
                <a:latin typeface="Calibri" pitchFamily="34" charset="0"/>
              </a:rPr>
              <a:t>  </a:t>
            </a:r>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latin typeface="Calibri" pitchFamily="34" charset="0"/>
              </a:rPr>
              <a:t>Media coverage</a:t>
            </a:r>
          </a:p>
          <a:p>
            <a:pPr algn="ctr">
              <a:defRPr/>
            </a:pPr>
            <a:endParaRPr lang="en-US" b="1" dirty="0" smtClean="0">
              <a:solidFill>
                <a:schemeClr val="bg1">
                  <a:lumMod val="50000"/>
                </a:schemeClr>
              </a:solidFill>
              <a:latin typeface="Calibri" pitchFamily="34" charset="0"/>
            </a:endParaRPr>
          </a:p>
          <a:p>
            <a:pPr algn="ctr">
              <a:defRPr/>
            </a:pPr>
            <a:endParaRPr lang="en-US" b="1" dirty="0" smtClean="0">
              <a:solidFill>
                <a:schemeClr val="bg1">
                  <a:lumMod val="50000"/>
                </a:schemeClr>
              </a:solidFill>
              <a:latin typeface="Calibri" pitchFamily="34" charset="0"/>
            </a:endParaRPr>
          </a:p>
          <a:p>
            <a:pPr algn="ctr">
              <a:defRPr/>
            </a:pPr>
            <a:r>
              <a:rPr lang="en-US" b="1" u="sng" dirty="0" smtClean="0">
                <a:solidFill>
                  <a:schemeClr val="tx1"/>
                </a:solidFill>
                <a:latin typeface="Calibri" pitchFamily="34" charset="0"/>
              </a:rPr>
              <a:t>Deficiencies</a:t>
            </a:r>
          </a:p>
          <a:p>
            <a:pPr algn="ctr">
              <a:defRPr/>
            </a:pPr>
            <a:endParaRPr lang="en-US" b="1" dirty="0" smtClean="0">
              <a:solidFill>
                <a:schemeClr val="bg1">
                  <a:lumMod val="50000"/>
                </a:schemeClr>
              </a:solidFill>
              <a:latin typeface="Calibri" pitchFamily="34" charset="0"/>
            </a:endParaRPr>
          </a:p>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b="1" dirty="0">
              <a:solidFill>
                <a:schemeClr val="bg1">
                  <a:lumMod val="50000"/>
                </a:schemeClr>
              </a:solidFill>
              <a:latin typeface="Calibri" pitchFamily="34" charset="0"/>
            </a:endParaRPr>
          </a:p>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p:txBody>
      </p:sp>
      <p:graphicFrame>
        <p:nvGraphicFramePr>
          <p:cNvPr id="8" name="Diagram 7"/>
          <p:cNvGraphicFramePr/>
          <p:nvPr/>
        </p:nvGraphicFramePr>
        <p:xfrm>
          <a:off x="2057400" y="914400"/>
          <a:ext cx="6934200" cy="594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0" name="Group 9"/>
          <p:cNvGrpSpPr/>
          <p:nvPr/>
        </p:nvGrpSpPr>
        <p:grpSpPr>
          <a:xfrm>
            <a:off x="2057400" y="152400"/>
            <a:ext cx="6629400" cy="558635"/>
            <a:chOff x="0" y="66159"/>
            <a:chExt cx="6096000" cy="558635"/>
          </a:xfrm>
        </p:grpSpPr>
        <p:sp>
          <p:nvSpPr>
            <p:cNvPr id="11" name="Rounded Rectangle 10"/>
            <p:cNvSpPr/>
            <p:nvPr/>
          </p:nvSpPr>
          <p:spPr>
            <a:xfrm>
              <a:off x="0" y="66159"/>
              <a:ext cx="6096000" cy="558635"/>
            </a:xfrm>
            <a:prstGeom prst="roundRect">
              <a:avLst/>
            </a:prstGeom>
          </p:spPr>
          <p:style>
            <a:lnRef idx="0">
              <a:schemeClr val="accent2"/>
            </a:lnRef>
            <a:fillRef idx="3">
              <a:schemeClr val="accent2"/>
            </a:fillRef>
            <a:effectRef idx="3">
              <a:schemeClr val="accent2"/>
            </a:effectRef>
            <a:fontRef idx="minor">
              <a:schemeClr val="lt1"/>
            </a:fontRef>
          </p:style>
        </p:sp>
        <p:sp>
          <p:nvSpPr>
            <p:cNvPr id="12" name="Rounded Rectangle 4"/>
            <p:cNvSpPr/>
            <p:nvPr/>
          </p:nvSpPr>
          <p:spPr>
            <a:xfrm>
              <a:off x="27270" y="93429"/>
              <a:ext cx="6041460" cy="504095"/>
            </a:xfrm>
            <a:prstGeom prst="rect">
              <a:avLst/>
            </a:prstGeom>
          </p:spPr>
          <p:style>
            <a:lnRef idx="0">
              <a:schemeClr val="accent2"/>
            </a:lnRef>
            <a:fillRef idx="3">
              <a:schemeClr val="accent2"/>
            </a:fillRef>
            <a:effectRef idx="3">
              <a:schemeClr val="accent2"/>
            </a:effectRef>
            <a:fontRef idx="minor">
              <a:schemeClr val="lt1"/>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2000" b="1" dirty="0" smtClean="0"/>
                <a:t>Self assessment and improvement</a:t>
              </a:r>
              <a:endParaRPr lang="en-US" sz="2000" b="1" kern="1200" dirty="0"/>
            </a:p>
          </p:txBody>
        </p:sp>
      </p:grpSp>
      <p:sp>
        <p:nvSpPr>
          <p:cNvPr id="13" name="TextBox 12"/>
          <p:cNvSpPr txBox="1"/>
          <p:nvPr/>
        </p:nvSpPr>
        <p:spPr>
          <a:xfrm>
            <a:off x="152400" y="6611779"/>
            <a:ext cx="1715534" cy="246221"/>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defRPr/>
            </a:pPr>
            <a:r>
              <a:rPr lang="en-GB" sz="1000" dirty="0" smtClean="0">
                <a:latin typeface="Ravie" pitchFamily="82" charset="0"/>
              </a:rPr>
              <a:t>5 September 2014</a:t>
            </a:r>
            <a:endParaRPr lang="en-GB" sz="1000" dirty="0">
              <a:latin typeface="Ravie" pitchFamily="82"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700"/>
            <a:ext cx="1752600" cy="6021388"/>
          </a:xfrm>
          <a:prstGeom prst="rect">
            <a:avLst/>
          </a:prstGeom>
          <a:ln>
            <a:solidFill>
              <a:schemeClr val="accent6"/>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a:p>
            <a:pPr algn="ctr">
              <a:defRPr/>
            </a:pPr>
            <a:endParaRPr lang="en-US" b="1" u="sng" dirty="0" smtClean="0">
              <a:solidFill>
                <a:schemeClr val="tx1"/>
              </a:solidFill>
              <a:latin typeface="Calibri" pitchFamily="34" charset="0"/>
            </a:endParaRPr>
          </a:p>
          <a:p>
            <a:pPr algn="ctr">
              <a:defRPr/>
            </a:pPr>
            <a:endParaRPr lang="en-US" b="1" u="sng" dirty="0">
              <a:solidFill>
                <a:schemeClr val="tx1"/>
              </a:solidFill>
              <a:latin typeface="Calibri" pitchFamily="34" charset="0"/>
            </a:endParaRPr>
          </a:p>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lvl="0" algn="ctr">
              <a:defRPr/>
            </a:pPr>
            <a:r>
              <a:rPr lang="en-US" b="1" u="sng" dirty="0" err="1" smtClean="0"/>
              <a:t>Jalsa</a:t>
            </a:r>
            <a:r>
              <a:rPr lang="en-US" b="1" u="sng" dirty="0" smtClean="0"/>
              <a:t> </a:t>
            </a:r>
            <a:r>
              <a:rPr lang="en-US" b="1" u="sng" dirty="0" err="1" smtClean="0"/>
              <a:t>Salana</a:t>
            </a:r>
            <a:r>
              <a:rPr lang="en-US" b="1" u="sng" dirty="0" smtClean="0"/>
              <a:t> UK </a:t>
            </a:r>
          </a:p>
          <a:p>
            <a:pPr algn="ctr">
              <a:defRPr/>
            </a:pP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latin typeface="Calibri" pitchFamily="34" charset="0"/>
              </a:rPr>
              <a:t>Guest comments</a:t>
            </a:r>
          </a:p>
          <a:p>
            <a:pPr algn="ctr">
              <a:defRPr/>
            </a:pP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latin typeface="Calibri" pitchFamily="34" charset="0"/>
              </a:rPr>
              <a:t>Journalist comments</a:t>
            </a:r>
          </a:p>
          <a:p>
            <a:pPr algn="ctr">
              <a:defRPr/>
            </a:pP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latin typeface="Calibri" pitchFamily="34" charset="0"/>
              </a:rPr>
              <a:t>Remarks of new </a:t>
            </a:r>
            <a:r>
              <a:rPr lang="en-US" b="1" u="sng" dirty="0" err="1" smtClean="0">
                <a:solidFill>
                  <a:schemeClr val="tx1"/>
                </a:solidFill>
                <a:latin typeface="Calibri" pitchFamily="34" charset="0"/>
              </a:rPr>
              <a:t>Ahmadis</a:t>
            </a:r>
            <a:endParaRPr lang="en-US" b="1" u="sng" dirty="0" smtClean="0">
              <a:solidFill>
                <a:schemeClr val="tx1"/>
              </a:solidFill>
              <a:latin typeface="Calibri" pitchFamily="34" charset="0"/>
            </a:endParaRPr>
          </a:p>
          <a:p>
            <a:pPr algn="ctr">
              <a:defRPr/>
            </a:pPr>
            <a:r>
              <a:rPr lang="en-US" b="1" u="sng" dirty="0" smtClean="0">
                <a:solidFill>
                  <a:schemeClr val="tx1"/>
                </a:solidFill>
                <a:latin typeface="Calibri" pitchFamily="34" charset="0"/>
              </a:rPr>
              <a:t>  </a:t>
            </a:r>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latin typeface="Calibri" pitchFamily="34" charset="0"/>
              </a:rPr>
              <a:t>Media coverage</a:t>
            </a:r>
          </a:p>
          <a:p>
            <a:pPr algn="ctr">
              <a:defRPr/>
            </a:pPr>
            <a:endParaRPr lang="en-US" b="1" dirty="0" smtClean="0">
              <a:solidFill>
                <a:schemeClr val="bg1">
                  <a:lumMod val="50000"/>
                </a:schemeClr>
              </a:solidFill>
              <a:latin typeface="Calibri" pitchFamily="34" charset="0"/>
            </a:endParaRPr>
          </a:p>
          <a:p>
            <a:pPr algn="ctr">
              <a:defRPr/>
            </a:pPr>
            <a:endParaRPr lang="en-US" b="1" dirty="0" smtClean="0">
              <a:solidFill>
                <a:schemeClr val="bg1">
                  <a:lumMod val="50000"/>
                </a:schemeClr>
              </a:solidFill>
              <a:latin typeface="Calibri" pitchFamily="34" charset="0"/>
            </a:endParaRPr>
          </a:p>
          <a:p>
            <a:pPr algn="ctr">
              <a:defRPr/>
            </a:pPr>
            <a:r>
              <a:rPr lang="en-US" b="1" u="sng" dirty="0" smtClean="0">
                <a:solidFill>
                  <a:schemeClr val="tx1"/>
                </a:solidFill>
                <a:latin typeface="Calibri" pitchFamily="34" charset="0"/>
              </a:rPr>
              <a:t>Deficiencies</a:t>
            </a:r>
          </a:p>
          <a:p>
            <a:pPr algn="ctr">
              <a:defRPr/>
            </a:pPr>
            <a:endParaRPr lang="en-US" b="1" dirty="0" smtClean="0">
              <a:solidFill>
                <a:schemeClr val="bg1">
                  <a:lumMod val="50000"/>
                </a:schemeClr>
              </a:solidFill>
              <a:latin typeface="Calibri" pitchFamily="34" charset="0"/>
            </a:endParaRPr>
          </a:p>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b="1" dirty="0">
              <a:solidFill>
                <a:schemeClr val="bg1">
                  <a:lumMod val="50000"/>
                </a:schemeClr>
              </a:solidFill>
              <a:latin typeface="Calibri" pitchFamily="34" charset="0"/>
            </a:endParaRPr>
          </a:p>
          <a:p>
            <a:pPr algn="ctr">
              <a:defRPr/>
            </a:pPr>
            <a:endParaRPr lang="en-US" b="1" dirty="0">
              <a:solidFill>
                <a:schemeClr val="bg1">
                  <a:lumMod val="50000"/>
                </a:schemeClr>
              </a:solidFill>
              <a:latin typeface="Calibri" pitchFamily="34" charset="0"/>
            </a:endParaRPr>
          </a:p>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p:txBody>
      </p:sp>
      <p:sp>
        <p:nvSpPr>
          <p:cNvPr id="5" name="Rectangle 4"/>
          <p:cNvSpPr/>
          <p:nvPr/>
        </p:nvSpPr>
        <p:spPr>
          <a:xfrm>
            <a:off x="5867400" y="0"/>
            <a:ext cx="2819400" cy="4278094"/>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US" sz="1600" dirty="0" err="1" smtClean="0"/>
              <a:t>Huzoor</a:t>
            </a:r>
            <a:r>
              <a:rPr lang="en-US" sz="1600" dirty="0" smtClean="0"/>
              <a:t> said as far as the question of </a:t>
            </a:r>
            <a:r>
              <a:rPr lang="en-US" sz="1600" dirty="0" err="1" smtClean="0"/>
              <a:t>Hadith</a:t>
            </a:r>
            <a:r>
              <a:rPr lang="en-US" sz="1600" dirty="0" smtClean="0"/>
              <a:t> is concerned; </a:t>
            </a:r>
            <a:r>
              <a:rPr lang="en-US" sz="1600" b="1" u="sng" dirty="0" smtClean="0"/>
              <a:t>it is in </a:t>
            </a:r>
            <a:r>
              <a:rPr lang="en-US" sz="1600" b="1" u="sng" dirty="0" err="1" smtClean="0"/>
              <a:t>Hadith</a:t>
            </a:r>
            <a:r>
              <a:rPr lang="en-US" sz="1600" b="1" u="sng" dirty="0" smtClean="0"/>
              <a:t> as well as the Holy Qur’an that no matter from whom an instruction comes, it should be complied with</a:t>
            </a:r>
            <a:r>
              <a:rPr lang="en-US" sz="1600" dirty="0" smtClean="0"/>
              <a:t>. Compliance of the </a:t>
            </a:r>
            <a:r>
              <a:rPr lang="en-US" sz="1600" dirty="0" err="1" smtClean="0"/>
              <a:t>Ameer</a:t>
            </a:r>
            <a:r>
              <a:rPr lang="en-US" sz="1600" dirty="0" smtClean="0"/>
              <a:t> is enjoined and the Holy Prophet (may peace and blessings of Allah be on him) said that even an </a:t>
            </a:r>
            <a:r>
              <a:rPr lang="en-US" sz="1600" dirty="0" err="1" smtClean="0"/>
              <a:t>Ameer</a:t>
            </a:r>
            <a:r>
              <a:rPr lang="en-US" sz="1600" dirty="0" smtClean="0"/>
              <a:t> whose head is the size of raisin is appointed over you, listen to him</a:t>
            </a:r>
            <a:r>
              <a:rPr lang="en-US" sz="1600" dirty="0" smtClean="0"/>
              <a:t>. </a:t>
            </a:r>
            <a:r>
              <a:rPr lang="en-US" sz="1600" b="1" u="sng" dirty="0" smtClean="0"/>
              <a:t>Indeed </a:t>
            </a:r>
            <a:r>
              <a:rPr lang="en-US" sz="1600" b="1" u="sng" dirty="0" err="1" smtClean="0"/>
              <a:t>Hadith</a:t>
            </a:r>
            <a:r>
              <a:rPr lang="en-US" sz="1600" b="1" u="sng" dirty="0" smtClean="0"/>
              <a:t> says obey and comply and this is very essential for everyone who calls themselves an </a:t>
            </a:r>
            <a:r>
              <a:rPr lang="en-US" sz="1600" b="1" u="sng" dirty="0" err="1" smtClean="0"/>
              <a:t>Ahmadi</a:t>
            </a:r>
            <a:r>
              <a:rPr lang="en-US" sz="1600" b="1" u="sng" dirty="0" smtClean="0"/>
              <a:t>.</a:t>
            </a:r>
            <a:endParaRPr lang="en-US" sz="1600" b="1" u="sng" dirty="0"/>
          </a:p>
        </p:txBody>
      </p:sp>
      <p:sp>
        <p:nvSpPr>
          <p:cNvPr id="7" name="Rounded Rectangle 6"/>
          <p:cNvSpPr/>
          <p:nvPr/>
        </p:nvSpPr>
        <p:spPr>
          <a:xfrm>
            <a:off x="1905000" y="228600"/>
            <a:ext cx="3657600" cy="632460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rtlCol="0" anchor="ctr"/>
          <a:lstStyle/>
          <a:p>
            <a:pPr algn="ctr"/>
            <a:r>
              <a:rPr lang="en-US" sz="1600" dirty="0" err="1" smtClean="0"/>
              <a:t>Huzoor</a:t>
            </a:r>
            <a:r>
              <a:rPr lang="en-US" sz="1600" dirty="0" smtClean="0"/>
              <a:t> has been notified that a woman sat in the main marquee with children. When a worker noticed this she informed the woman that mothers and children had a separate marquee. In response the woman said she was not aware of this but now that she was made aware she would leave. Later the worker </a:t>
            </a:r>
            <a:r>
              <a:rPr lang="en-US" sz="1600" dirty="0" err="1" smtClean="0"/>
              <a:t>realised</a:t>
            </a:r>
            <a:r>
              <a:rPr lang="en-US" sz="1600" dirty="0" smtClean="0"/>
              <a:t> that this woman guest was not an </a:t>
            </a:r>
            <a:r>
              <a:rPr lang="en-US" sz="1600" dirty="0" err="1" smtClean="0"/>
              <a:t>Ahmadi</a:t>
            </a:r>
            <a:r>
              <a:rPr lang="en-US" sz="1600" dirty="0" smtClean="0"/>
              <a:t>, so she </a:t>
            </a:r>
            <a:r>
              <a:rPr lang="en-US" sz="1600" dirty="0" err="1" smtClean="0"/>
              <a:t>apologised</a:t>
            </a:r>
            <a:r>
              <a:rPr lang="en-US" sz="1600" dirty="0" smtClean="0"/>
              <a:t> to her and said that if her children were quiet she could carry on sitting in the main marquee. Meanwhile an </a:t>
            </a:r>
            <a:r>
              <a:rPr lang="en-US" sz="1600" dirty="0" err="1" smtClean="0"/>
              <a:t>Ahmadi</a:t>
            </a:r>
            <a:r>
              <a:rPr lang="en-US" sz="1600" dirty="0" smtClean="0"/>
              <a:t> woman sitting close by started arguing with the worker and </a:t>
            </a:r>
            <a:r>
              <a:rPr lang="en-US" sz="1600" dirty="0" smtClean="0"/>
              <a:t>…Thankfully </a:t>
            </a:r>
            <a:r>
              <a:rPr lang="en-US" sz="1600" dirty="0" smtClean="0"/>
              <a:t>the worker acted sensibly and did not let the matter escalate and went away quietly. Then the woman asked </a:t>
            </a:r>
            <a:r>
              <a:rPr lang="en-US" sz="1600" i="1" dirty="0" smtClean="0"/>
              <a:t>is it in </a:t>
            </a:r>
            <a:r>
              <a:rPr lang="en-US" sz="1600" i="1" dirty="0" err="1" smtClean="0"/>
              <a:t>Hadith</a:t>
            </a:r>
            <a:r>
              <a:rPr lang="en-US" sz="1600" i="1" dirty="0" smtClean="0"/>
              <a:t> that sitting there [in the main marquee] was not allowed! </a:t>
            </a:r>
            <a:r>
              <a:rPr lang="en-US" sz="1600" b="1" u="sng" dirty="0" smtClean="0"/>
              <a:t>Such obstinate women need to change their attitude</a:t>
            </a:r>
            <a:r>
              <a:rPr lang="en-US" sz="1600" dirty="0" smtClean="0"/>
              <a:t>. </a:t>
            </a:r>
            <a:endParaRPr lang="en-US" sz="1600" dirty="0"/>
          </a:p>
        </p:txBody>
      </p:sp>
      <p:sp>
        <p:nvSpPr>
          <p:cNvPr id="9" name="TextBox 8"/>
          <p:cNvSpPr txBox="1"/>
          <p:nvPr/>
        </p:nvSpPr>
        <p:spPr>
          <a:xfrm>
            <a:off x="0" y="6611779"/>
            <a:ext cx="1715534" cy="246221"/>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defRPr/>
            </a:pPr>
            <a:r>
              <a:rPr lang="en-GB" sz="1000" dirty="0" smtClean="0">
                <a:latin typeface="Ravie" pitchFamily="82" charset="0"/>
              </a:rPr>
              <a:t>5 September 2014</a:t>
            </a:r>
            <a:endParaRPr lang="en-GB" sz="1000" dirty="0">
              <a:latin typeface="Ravie" pitchFamily="82" charset="0"/>
            </a:endParaRPr>
          </a:p>
        </p:txBody>
      </p:sp>
      <p:sp>
        <p:nvSpPr>
          <p:cNvPr id="6" name="Rectangle 5"/>
          <p:cNvSpPr/>
          <p:nvPr/>
        </p:nvSpPr>
        <p:spPr>
          <a:xfrm>
            <a:off x="5791200" y="4419600"/>
            <a:ext cx="3048000" cy="2308324"/>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1600" b="1" dirty="0" err="1" smtClean="0">
                <a:solidFill>
                  <a:schemeClr val="tx1"/>
                </a:solidFill>
              </a:rPr>
              <a:t>Huzoor</a:t>
            </a:r>
            <a:r>
              <a:rPr lang="en-US" sz="1600" b="1" dirty="0" smtClean="0">
                <a:solidFill>
                  <a:schemeClr val="tx1"/>
                </a:solidFill>
              </a:rPr>
              <a:t> instructed workers to note down for </a:t>
            </a:r>
            <a:r>
              <a:rPr lang="en-US" sz="1600" b="1" dirty="0" smtClean="0">
                <a:solidFill>
                  <a:schemeClr val="tx1"/>
                </a:solidFill>
              </a:rPr>
              <a:t>next </a:t>
            </a:r>
            <a:r>
              <a:rPr lang="en-US" sz="1600" b="1" dirty="0" smtClean="0">
                <a:solidFill>
                  <a:schemeClr val="tx1"/>
                </a:solidFill>
              </a:rPr>
              <a:t>time </a:t>
            </a:r>
            <a:r>
              <a:rPr lang="en-US" sz="1600" b="1" dirty="0" smtClean="0">
                <a:solidFill>
                  <a:schemeClr val="tx1"/>
                </a:solidFill>
              </a:rPr>
              <a:t>that if </a:t>
            </a:r>
            <a:r>
              <a:rPr lang="en-US" sz="1600" b="1" dirty="0" smtClean="0">
                <a:solidFill>
                  <a:schemeClr val="tx1"/>
                </a:solidFill>
              </a:rPr>
              <a:t>someone shows such attitude they should inform their superior who should then </a:t>
            </a:r>
            <a:r>
              <a:rPr lang="en-US" sz="1600" b="1" u="sng" dirty="0" smtClean="0">
                <a:solidFill>
                  <a:schemeClr val="tx1"/>
                </a:solidFill>
              </a:rPr>
              <a:t>cancel the AIMs card of the individual disallowing them to attend </a:t>
            </a:r>
            <a:r>
              <a:rPr lang="en-US" sz="1600" b="1" u="sng" dirty="0" err="1" smtClean="0">
                <a:solidFill>
                  <a:schemeClr val="tx1"/>
                </a:solidFill>
              </a:rPr>
              <a:t>Jalsa</a:t>
            </a:r>
            <a:r>
              <a:rPr lang="en-US" sz="1600" b="1" u="sng" dirty="0" smtClean="0">
                <a:solidFill>
                  <a:schemeClr val="tx1"/>
                </a:solidFill>
              </a:rPr>
              <a:t>. </a:t>
            </a:r>
            <a:r>
              <a:rPr lang="en-US" sz="1600" b="1" dirty="0" err="1" smtClean="0">
                <a:solidFill>
                  <a:schemeClr val="tx1"/>
                </a:solidFill>
              </a:rPr>
              <a:t>Huzoor</a:t>
            </a:r>
            <a:r>
              <a:rPr lang="en-US" sz="1600" b="1" dirty="0" smtClean="0">
                <a:solidFill>
                  <a:schemeClr val="tx1"/>
                </a:solidFill>
              </a:rPr>
              <a:t> said </a:t>
            </a:r>
            <a:r>
              <a:rPr lang="en-US" sz="1600" b="1" dirty="0" err="1" smtClean="0">
                <a:solidFill>
                  <a:schemeClr val="tx1"/>
                </a:solidFill>
              </a:rPr>
              <a:t>Jama’at</a:t>
            </a:r>
            <a:r>
              <a:rPr lang="en-US" sz="1600" b="1" dirty="0" smtClean="0">
                <a:solidFill>
                  <a:schemeClr val="tx1"/>
                </a:solidFill>
              </a:rPr>
              <a:t> </a:t>
            </a:r>
            <a:r>
              <a:rPr lang="en-US" sz="1600" b="1" dirty="0" err="1" smtClean="0">
                <a:solidFill>
                  <a:schemeClr val="tx1"/>
                </a:solidFill>
              </a:rPr>
              <a:t>Ahmadiyya</a:t>
            </a:r>
            <a:r>
              <a:rPr lang="en-US" sz="1600" b="1" dirty="0" smtClean="0">
                <a:solidFill>
                  <a:schemeClr val="tx1"/>
                </a:solidFill>
              </a:rPr>
              <a:t> does not need such rebellious attitudes. </a:t>
            </a:r>
            <a:endParaRPr lang="en-US" sz="1600" b="1" dirty="0">
              <a:solidFill>
                <a:schemeClr val="tx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GB" sz="6000" b="1" u="sng" dirty="0" smtClean="0">
                <a:solidFill>
                  <a:schemeClr val="accent6"/>
                </a:solidFill>
                <a:effectLst>
                  <a:outerShdw blurRad="38100" dist="38100" dir="2700000" algn="tl">
                    <a:srgbClr val="000000">
                      <a:alpha val="43137"/>
                    </a:srgbClr>
                  </a:outerShdw>
                </a:effectLst>
              </a:rPr>
              <a:t>Summary</a:t>
            </a:r>
            <a:endParaRPr lang="en-GB" sz="6000" b="1" u="sng" dirty="0">
              <a:solidFill>
                <a:schemeClr val="accent6"/>
              </a:solidFill>
              <a:effectLst>
                <a:outerShdw blurRad="38100" dist="38100" dir="2700000" algn="tl">
                  <a:srgbClr val="000000">
                    <a:alpha val="43137"/>
                  </a:srgbClr>
                </a:outerShdw>
              </a:effectLst>
            </a:endParaRPr>
          </a:p>
        </p:txBody>
      </p:sp>
      <p:graphicFrame>
        <p:nvGraphicFramePr>
          <p:cNvPr id="3" name="Diagram 2"/>
          <p:cNvGraphicFramePr/>
          <p:nvPr/>
        </p:nvGraphicFramePr>
        <p:xfrm>
          <a:off x="457200" y="1447800"/>
          <a:ext cx="822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3810000" y="6611779"/>
            <a:ext cx="1715534" cy="246221"/>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defRPr/>
            </a:pPr>
            <a:r>
              <a:rPr lang="en-GB" sz="1000" dirty="0" smtClean="0">
                <a:latin typeface="Ravie" pitchFamily="82" charset="0"/>
              </a:rPr>
              <a:t>5 September 2014</a:t>
            </a:r>
            <a:endParaRPr lang="en-GB" sz="1000" dirty="0">
              <a:latin typeface="Ravie" pitchFamily="82"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700"/>
            <a:ext cx="1752600" cy="6021388"/>
          </a:xfrm>
          <a:prstGeom prst="rect">
            <a:avLst/>
          </a:prstGeom>
          <a:ln>
            <a:solidFill>
              <a:schemeClr val="accent6"/>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a:p>
            <a:pPr algn="ctr">
              <a:defRPr/>
            </a:pPr>
            <a:endParaRPr lang="en-US" b="1" u="sng" dirty="0" smtClean="0">
              <a:solidFill>
                <a:schemeClr val="tx1"/>
              </a:solidFill>
              <a:latin typeface="Calibri" pitchFamily="34" charset="0"/>
            </a:endParaRPr>
          </a:p>
          <a:p>
            <a:pPr algn="ctr">
              <a:defRPr/>
            </a:pPr>
            <a:endParaRPr lang="en-US" b="1" u="sng" dirty="0">
              <a:solidFill>
                <a:schemeClr val="tx1"/>
              </a:solidFill>
              <a:latin typeface="Calibri" pitchFamily="34" charset="0"/>
            </a:endParaRPr>
          </a:p>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lvl="0" algn="ctr">
              <a:defRPr/>
            </a:pPr>
            <a:r>
              <a:rPr lang="en-US" b="1" u="sng" dirty="0" err="1" smtClean="0"/>
              <a:t>Jalsa</a:t>
            </a:r>
            <a:r>
              <a:rPr lang="en-US" b="1" u="sng" dirty="0" smtClean="0"/>
              <a:t> </a:t>
            </a:r>
            <a:r>
              <a:rPr lang="en-US" b="1" u="sng" dirty="0" err="1" smtClean="0"/>
              <a:t>Salana</a:t>
            </a:r>
            <a:r>
              <a:rPr lang="en-US" b="1" u="sng" dirty="0" smtClean="0"/>
              <a:t> UK </a:t>
            </a:r>
          </a:p>
          <a:p>
            <a:pPr algn="ctr">
              <a:defRPr/>
            </a:pP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latin typeface="Calibri" pitchFamily="34" charset="0"/>
              </a:rPr>
              <a:t>Guest comments</a:t>
            </a:r>
          </a:p>
          <a:p>
            <a:pPr algn="ctr">
              <a:defRPr/>
            </a:pP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latin typeface="Calibri" pitchFamily="34" charset="0"/>
              </a:rPr>
              <a:t>Journalist comments</a:t>
            </a:r>
          </a:p>
          <a:p>
            <a:pPr algn="ctr">
              <a:defRPr/>
            </a:pP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latin typeface="Calibri" pitchFamily="34" charset="0"/>
              </a:rPr>
              <a:t>Remarks of new </a:t>
            </a:r>
            <a:r>
              <a:rPr lang="en-US" b="1" u="sng" dirty="0" err="1" smtClean="0">
                <a:solidFill>
                  <a:schemeClr val="tx1"/>
                </a:solidFill>
                <a:latin typeface="Calibri" pitchFamily="34" charset="0"/>
              </a:rPr>
              <a:t>Ahmadis</a:t>
            </a:r>
            <a:endParaRPr lang="en-US" b="1" u="sng" dirty="0" smtClean="0">
              <a:solidFill>
                <a:schemeClr val="tx1"/>
              </a:solidFill>
              <a:latin typeface="Calibri" pitchFamily="34" charset="0"/>
            </a:endParaRPr>
          </a:p>
          <a:p>
            <a:pPr algn="ctr">
              <a:defRPr/>
            </a:pPr>
            <a:r>
              <a:rPr lang="en-US" b="1" u="sng" dirty="0" smtClean="0">
                <a:solidFill>
                  <a:schemeClr val="tx1"/>
                </a:solidFill>
                <a:latin typeface="Calibri" pitchFamily="34" charset="0"/>
              </a:rPr>
              <a:t>  </a:t>
            </a:r>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latin typeface="Calibri" pitchFamily="34" charset="0"/>
              </a:rPr>
              <a:t>Media coverage</a:t>
            </a:r>
          </a:p>
          <a:p>
            <a:pPr algn="ctr">
              <a:defRPr/>
            </a:pPr>
            <a:endParaRPr lang="en-US" b="1" dirty="0" smtClean="0">
              <a:solidFill>
                <a:schemeClr val="bg1">
                  <a:lumMod val="50000"/>
                </a:schemeClr>
              </a:solidFill>
              <a:latin typeface="Calibri" pitchFamily="34" charset="0"/>
            </a:endParaRPr>
          </a:p>
          <a:p>
            <a:pPr algn="ctr">
              <a:defRPr/>
            </a:pPr>
            <a:endParaRPr lang="en-US" b="1" dirty="0" smtClean="0">
              <a:solidFill>
                <a:schemeClr val="bg1">
                  <a:lumMod val="50000"/>
                </a:schemeClr>
              </a:solidFill>
              <a:latin typeface="Calibri" pitchFamily="34" charset="0"/>
            </a:endParaRPr>
          </a:p>
          <a:p>
            <a:pPr algn="ctr">
              <a:defRPr/>
            </a:pPr>
            <a:r>
              <a:rPr lang="en-US" b="1" u="sng" dirty="0" smtClean="0">
                <a:solidFill>
                  <a:schemeClr val="tx1"/>
                </a:solidFill>
                <a:latin typeface="Calibri" pitchFamily="34" charset="0"/>
              </a:rPr>
              <a:t>Deficiencies</a:t>
            </a:r>
          </a:p>
          <a:p>
            <a:pPr algn="ctr">
              <a:defRPr/>
            </a:pPr>
            <a:endParaRPr lang="en-US" b="1" dirty="0" smtClean="0">
              <a:solidFill>
                <a:schemeClr val="bg1">
                  <a:lumMod val="50000"/>
                </a:schemeClr>
              </a:solidFill>
              <a:latin typeface="Calibri" pitchFamily="34" charset="0"/>
            </a:endParaRPr>
          </a:p>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b="1" dirty="0">
              <a:solidFill>
                <a:schemeClr val="bg1">
                  <a:lumMod val="50000"/>
                </a:schemeClr>
              </a:solidFill>
              <a:latin typeface="Calibri" pitchFamily="34" charset="0"/>
            </a:endParaRPr>
          </a:p>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p:txBody>
      </p:sp>
      <p:graphicFrame>
        <p:nvGraphicFramePr>
          <p:cNvPr id="8" name="Diagram 7"/>
          <p:cNvGraphicFramePr/>
          <p:nvPr/>
        </p:nvGraphicFramePr>
        <p:xfrm>
          <a:off x="2057400" y="914400"/>
          <a:ext cx="48768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 name="Group 9"/>
          <p:cNvGrpSpPr/>
          <p:nvPr/>
        </p:nvGrpSpPr>
        <p:grpSpPr>
          <a:xfrm>
            <a:off x="2057400" y="152400"/>
            <a:ext cx="6629400" cy="558635"/>
            <a:chOff x="0" y="66159"/>
            <a:chExt cx="6096000" cy="558635"/>
          </a:xfrm>
        </p:grpSpPr>
        <p:sp>
          <p:nvSpPr>
            <p:cNvPr id="11" name="Rounded Rectangle 10"/>
            <p:cNvSpPr/>
            <p:nvPr/>
          </p:nvSpPr>
          <p:spPr>
            <a:xfrm>
              <a:off x="0" y="66159"/>
              <a:ext cx="6096000" cy="558635"/>
            </a:xfrm>
            <a:prstGeom prst="roundRect">
              <a:avLst/>
            </a:prstGeom>
          </p:spPr>
          <p:style>
            <a:lnRef idx="0">
              <a:schemeClr val="accent2"/>
            </a:lnRef>
            <a:fillRef idx="3">
              <a:schemeClr val="accent2"/>
            </a:fillRef>
            <a:effectRef idx="3">
              <a:schemeClr val="accent2"/>
            </a:effectRef>
            <a:fontRef idx="minor">
              <a:schemeClr val="lt1"/>
            </a:fontRef>
          </p:style>
        </p:sp>
        <p:sp>
          <p:nvSpPr>
            <p:cNvPr id="12" name="Rounded Rectangle 4"/>
            <p:cNvSpPr/>
            <p:nvPr/>
          </p:nvSpPr>
          <p:spPr>
            <a:xfrm>
              <a:off x="27270" y="93429"/>
              <a:ext cx="6041460" cy="504095"/>
            </a:xfrm>
            <a:prstGeom prst="rect">
              <a:avLst/>
            </a:prstGeom>
          </p:spPr>
          <p:style>
            <a:lnRef idx="0">
              <a:schemeClr val="accent2"/>
            </a:lnRef>
            <a:fillRef idx="3">
              <a:schemeClr val="accent2"/>
            </a:fillRef>
            <a:effectRef idx="3">
              <a:schemeClr val="accent2"/>
            </a:effectRef>
            <a:fontRef idx="minor">
              <a:schemeClr val="lt1"/>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2000" b="1" dirty="0" smtClean="0"/>
                <a:t>Self assessment and improvement</a:t>
              </a:r>
              <a:endParaRPr lang="en-US" sz="2000" b="1" kern="1200" dirty="0"/>
            </a:p>
          </p:txBody>
        </p:sp>
      </p:grpSp>
      <p:sp>
        <p:nvSpPr>
          <p:cNvPr id="13" name="TextBox 12"/>
          <p:cNvSpPr txBox="1"/>
          <p:nvPr/>
        </p:nvSpPr>
        <p:spPr>
          <a:xfrm>
            <a:off x="0" y="6611779"/>
            <a:ext cx="1715534" cy="246221"/>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defRPr/>
            </a:pPr>
            <a:r>
              <a:rPr lang="en-GB" sz="1000" dirty="0" smtClean="0">
                <a:latin typeface="Ravie" pitchFamily="82" charset="0"/>
              </a:rPr>
              <a:t>5 September 2014</a:t>
            </a:r>
            <a:endParaRPr lang="en-GB" sz="1000" dirty="0">
              <a:latin typeface="Ravie" pitchFamily="82" charset="0"/>
            </a:endParaRPr>
          </a:p>
        </p:txBody>
      </p:sp>
      <p:sp>
        <p:nvSpPr>
          <p:cNvPr id="15" name="Rectangle 14"/>
          <p:cNvSpPr/>
          <p:nvPr/>
        </p:nvSpPr>
        <p:spPr>
          <a:xfrm>
            <a:off x="7010400" y="914400"/>
            <a:ext cx="1905000" cy="5755422"/>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lvl="0" algn="ctr"/>
            <a:r>
              <a:rPr lang="en-US" sz="1600" dirty="0" smtClean="0">
                <a:solidFill>
                  <a:schemeClr val="tx1"/>
                </a:solidFill>
              </a:rPr>
              <a:t>The Russian guests complained about transport facilities. They stayed at the </a:t>
            </a:r>
            <a:r>
              <a:rPr lang="en-US" sz="1600" dirty="0" err="1" smtClean="0">
                <a:solidFill>
                  <a:schemeClr val="tx1"/>
                </a:solidFill>
              </a:rPr>
              <a:t>Jamia</a:t>
            </a:r>
            <a:r>
              <a:rPr lang="en-US" sz="1600" dirty="0" smtClean="0">
                <a:solidFill>
                  <a:schemeClr val="tx1"/>
                </a:solidFill>
              </a:rPr>
              <a:t> but the transport arrangements were not adequate as a result they arrived late at </a:t>
            </a:r>
            <a:r>
              <a:rPr lang="en-US" sz="1600" dirty="0" err="1" smtClean="0">
                <a:solidFill>
                  <a:schemeClr val="tx1"/>
                </a:solidFill>
              </a:rPr>
              <a:t>Jalsa</a:t>
            </a:r>
            <a:r>
              <a:rPr lang="en-US" sz="1600" dirty="0" smtClean="0">
                <a:solidFill>
                  <a:schemeClr val="tx1"/>
                </a:solidFill>
              </a:rPr>
              <a:t> and missed part of the early proceedings. Likewise return to </a:t>
            </a:r>
            <a:r>
              <a:rPr lang="en-US" sz="1600" dirty="0" err="1" smtClean="0">
                <a:solidFill>
                  <a:schemeClr val="tx1"/>
                </a:solidFill>
              </a:rPr>
              <a:t>Jamia</a:t>
            </a:r>
            <a:r>
              <a:rPr lang="en-US" sz="1600" dirty="0" smtClean="0">
                <a:solidFill>
                  <a:schemeClr val="tx1"/>
                </a:solidFill>
              </a:rPr>
              <a:t> was also late which meant that they missed offering </a:t>
            </a:r>
            <a:r>
              <a:rPr lang="en-US" sz="1600" dirty="0" err="1" smtClean="0">
                <a:solidFill>
                  <a:schemeClr val="tx1"/>
                </a:solidFill>
              </a:rPr>
              <a:t>Tahajjud</a:t>
            </a:r>
            <a:r>
              <a:rPr lang="en-US" sz="1600" dirty="0" smtClean="0">
                <a:solidFill>
                  <a:schemeClr val="tx1"/>
                </a:solidFill>
              </a:rPr>
              <a:t>. </a:t>
            </a:r>
            <a:r>
              <a:rPr lang="en-US" sz="1600" dirty="0" err="1" smtClean="0">
                <a:solidFill>
                  <a:schemeClr val="tx1"/>
                </a:solidFill>
              </a:rPr>
              <a:t>Huzoor</a:t>
            </a:r>
            <a:r>
              <a:rPr lang="en-US" sz="1600" dirty="0" smtClean="0">
                <a:solidFill>
                  <a:schemeClr val="tx1"/>
                </a:solidFill>
              </a:rPr>
              <a:t> said </a:t>
            </a:r>
            <a:r>
              <a:rPr lang="en-US" sz="1600" b="1" u="sng" dirty="0" smtClean="0">
                <a:solidFill>
                  <a:schemeClr val="tx1"/>
                </a:solidFill>
              </a:rPr>
              <a:t>the transport systems needs to be improved and this should be noted down in the Red Book. </a:t>
            </a:r>
            <a:endParaRPr lang="en-US" sz="1600" b="1" u="sng" dirty="0">
              <a:solidFill>
                <a:schemeClr val="tx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700"/>
            <a:ext cx="1752600" cy="6021388"/>
          </a:xfrm>
          <a:prstGeom prst="rect">
            <a:avLst/>
          </a:prstGeom>
          <a:ln>
            <a:solidFill>
              <a:schemeClr val="accent6"/>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a:p>
            <a:pPr algn="ctr">
              <a:defRPr/>
            </a:pPr>
            <a:endParaRPr lang="en-US" b="1" u="sng" dirty="0" smtClean="0">
              <a:solidFill>
                <a:schemeClr val="tx1"/>
              </a:solidFill>
              <a:latin typeface="Calibri" pitchFamily="34" charset="0"/>
            </a:endParaRPr>
          </a:p>
          <a:p>
            <a:pPr algn="ctr">
              <a:defRPr/>
            </a:pPr>
            <a:endParaRPr lang="en-US" b="1" u="sng" dirty="0">
              <a:solidFill>
                <a:schemeClr val="tx1"/>
              </a:solidFill>
              <a:latin typeface="Calibri" pitchFamily="34" charset="0"/>
            </a:endParaRPr>
          </a:p>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lvl="0" algn="ctr">
              <a:defRPr/>
            </a:pPr>
            <a:r>
              <a:rPr lang="en-US" b="1" u="sng" dirty="0" err="1" smtClean="0"/>
              <a:t>Jalsa</a:t>
            </a:r>
            <a:r>
              <a:rPr lang="en-US" b="1" u="sng" dirty="0" smtClean="0"/>
              <a:t> </a:t>
            </a:r>
            <a:r>
              <a:rPr lang="en-US" b="1" u="sng" dirty="0" err="1" smtClean="0"/>
              <a:t>Salana</a:t>
            </a:r>
            <a:r>
              <a:rPr lang="en-US" b="1" u="sng" dirty="0" smtClean="0"/>
              <a:t> UK </a:t>
            </a:r>
          </a:p>
          <a:p>
            <a:pPr algn="ctr">
              <a:defRPr/>
            </a:pP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latin typeface="Calibri" pitchFamily="34" charset="0"/>
              </a:rPr>
              <a:t>Guest comments</a:t>
            </a:r>
          </a:p>
          <a:p>
            <a:pPr algn="ctr">
              <a:defRPr/>
            </a:pP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latin typeface="Calibri" pitchFamily="34" charset="0"/>
              </a:rPr>
              <a:t>Journalist comments</a:t>
            </a:r>
          </a:p>
          <a:p>
            <a:pPr algn="ctr">
              <a:defRPr/>
            </a:pP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latin typeface="Calibri" pitchFamily="34" charset="0"/>
              </a:rPr>
              <a:t>Remarks of new </a:t>
            </a:r>
            <a:r>
              <a:rPr lang="en-US" b="1" u="sng" dirty="0" err="1" smtClean="0">
                <a:solidFill>
                  <a:schemeClr val="tx1"/>
                </a:solidFill>
                <a:latin typeface="Calibri" pitchFamily="34" charset="0"/>
              </a:rPr>
              <a:t>Ahmadis</a:t>
            </a:r>
            <a:endParaRPr lang="en-US" b="1" u="sng" dirty="0" smtClean="0">
              <a:solidFill>
                <a:schemeClr val="tx1"/>
              </a:solidFill>
              <a:latin typeface="Calibri" pitchFamily="34" charset="0"/>
            </a:endParaRPr>
          </a:p>
          <a:p>
            <a:pPr algn="ctr">
              <a:defRPr/>
            </a:pPr>
            <a:r>
              <a:rPr lang="en-US" b="1" u="sng" dirty="0" smtClean="0">
                <a:solidFill>
                  <a:schemeClr val="tx1"/>
                </a:solidFill>
                <a:latin typeface="Calibri" pitchFamily="34" charset="0"/>
              </a:rPr>
              <a:t>  </a:t>
            </a:r>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latin typeface="Calibri" pitchFamily="34" charset="0"/>
              </a:rPr>
              <a:t>Media coverage</a:t>
            </a:r>
          </a:p>
          <a:p>
            <a:pPr algn="ctr">
              <a:defRPr/>
            </a:pP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latin typeface="Calibri" pitchFamily="34" charset="0"/>
              </a:rPr>
              <a:t>Deficiencies</a:t>
            </a:r>
          </a:p>
          <a:p>
            <a:pPr algn="ctr">
              <a:defRPr/>
            </a:pPr>
            <a:endParaRPr lang="en-US" b="1" dirty="0" smtClean="0">
              <a:solidFill>
                <a:schemeClr val="bg1">
                  <a:lumMod val="50000"/>
                </a:schemeClr>
              </a:solidFill>
              <a:latin typeface="Calibri" pitchFamily="34" charset="0"/>
            </a:endParaRPr>
          </a:p>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b="1" dirty="0">
              <a:solidFill>
                <a:schemeClr val="bg1">
                  <a:lumMod val="50000"/>
                </a:schemeClr>
              </a:solidFill>
              <a:latin typeface="Calibri" pitchFamily="34" charset="0"/>
            </a:endParaRPr>
          </a:p>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p:txBody>
      </p:sp>
      <p:graphicFrame>
        <p:nvGraphicFramePr>
          <p:cNvPr id="8" name="Diagram 7"/>
          <p:cNvGraphicFramePr/>
          <p:nvPr/>
        </p:nvGraphicFramePr>
        <p:xfrm>
          <a:off x="2057400" y="914400"/>
          <a:ext cx="6781800" cy="342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 name="Group 9"/>
          <p:cNvGrpSpPr/>
          <p:nvPr/>
        </p:nvGrpSpPr>
        <p:grpSpPr>
          <a:xfrm>
            <a:off x="2057400" y="152400"/>
            <a:ext cx="6629400" cy="558635"/>
            <a:chOff x="0" y="66159"/>
            <a:chExt cx="6096000" cy="558635"/>
          </a:xfrm>
        </p:grpSpPr>
        <p:sp>
          <p:nvSpPr>
            <p:cNvPr id="11" name="Rounded Rectangle 10"/>
            <p:cNvSpPr/>
            <p:nvPr/>
          </p:nvSpPr>
          <p:spPr>
            <a:xfrm>
              <a:off x="0" y="66159"/>
              <a:ext cx="6096000" cy="558635"/>
            </a:xfrm>
            <a:prstGeom prst="roundRect">
              <a:avLst/>
            </a:prstGeom>
          </p:spPr>
          <p:style>
            <a:lnRef idx="0">
              <a:schemeClr val="accent2"/>
            </a:lnRef>
            <a:fillRef idx="3">
              <a:schemeClr val="accent2"/>
            </a:fillRef>
            <a:effectRef idx="3">
              <a:schemeClr val="accent2"/>
            </a:effectRef>
            <a:fontRef idx="minor">
              <a:schemeClr val="lt1"/>
            </a:fontRef>
          </p:style>
        </p:sp>
        <p:sp>
          <p:nvSpPr>
            <p:cNvPr id="12" name="Rounded Rectangle 4"/>
            <p:cNvSpPr/>
            <p:nvPr/>
          </p:nvSpPr>
          <p:spPr>
            <a:xfrm>
              <a:off x="27270" y="93429"/>
              <a:ext cx="6041460" cy="504095"/>
            </a:xfrm>
            <a:prstGeom prst="rect">
              <a:avLst/>
            </a:prstGeom>
          </p:spPr>
          <p:style>
            <a:lnRef idx="0">
              <a:schemeClr val="accent2"/>
            </a:lnRef>
            <a:fillRef idx="3">
              <a:schemeClr val="accent2"/>
            </a:fillRef>
            <a:effectRef idx="3">
              <a:schemeClr val="accent2"/>
            </a:effectRef>
            <a:fontRef idx="minor">
              <a:schemeClr val="lt1"/>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2000" b="1" dirty="0" smtClean="0"/>
                <a:t>Self assessment and improvement</a:t>
              </a:r>
              <a:endParaRPr lang="en-US" sz="2000" b="1" kern="1200" dirty="0"/>
            </a:p>
          </p:txBody>
        </p:sp>
      </p:grpSp>
      <p:sp>
        <p:nvSpPr>
          <p:cNvPr id="13" name="TextBox 12"/>
          <p:cNvSpPr txBox="1"/>
          <p:nvPr/>
        </p:nvSpPr>
        <p:spPr>
          <a:xfrm>
            <a:off x="152400" y="6611779"/>
            <a:ext cx="1715534" cy="246221"/>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defRPr/>
            </a:pPr>
            <a:r>
              <a:rPr lang="en-GB" sz="1000" dirty="0" smtClean="0">
                <a:latin typeface="Ravie" pitchFamily="82" charset="0"/>
              </a:rPr>
              <a:t>5 September 2014</a:t>
            </a:r>
            <a:endParaRPr lang="en-GB" sz="1000" dirty="0">
              <a:latin typeface="Ravie" pitchFamily="82" charset="0"/>
            </a:endParaRPr>
          </a:p>
        </p:txBody>
      </p:sp>
      <p:sp>
        <p:nvSpPr>
          <p:cNvPr id="9" name="Rectangle 8"/>
          <p:cNvSpPr/>
          <p:nvPr/>
        </p:nvSpPr>
        <p:spPr>
          <a:xfrm>
            <a:off x="2362200" y="4800600"/>
            <a:ext cx="6629400" cy="1754326"/>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gn="ctr"/>
            <a:r>
              <a:rPr lang="en-US" b="1" dirty="0" err="1" smtClean="0">
                <a:solidFill>
                  <a:schemeClr val="bg1"/>
                </a:solidFill>
              </a:rPr>
              <a:t>Huzoor</a:t>
            </a:r>
            <a:r>
              <a:rPr lang="en-US" b="1" dirty="0" smtClean="0">
                <a:solidFill>
                  <a:schemeClr val="bg1"/>
                </a:solidFill>
              </a:rPr>
              <a:t> said just as the guest had thanked the workers he too thanked the men and women workers. May Allah reward them and accept their service and enable them to serve in a better way next time! May their service be not simply outwardly but may the spirit of Islamic teachings be instilled in them and may Allah make the attendees and the workers both true </a:t>
            </a:r>
            <a:r>
              <a:rPr lang="en-US" b="1" dirty="0" err="1" smtClean="0">
                <a:solidFill>
                  <a:schemeClr val="bg1"/>
                </a:solidFill>
              </a:rPr>
              <a:t>Ahmadis</a:t>
            </a:r>
            <a:r>
              <a:rPr lang="en-US" b="1" dirty="0" smtClean="0">
                <a:solidFill>
                  <a:schemeClr val="bg1"/>
                </a:solidFill>
              </a:rPr>
              <a:t>!</a:t>
            </a:r>
            <a:endParaRPr lang="en-US" b="1"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700"/>
            <a:ext cx="1752600" cy="6021388"/>
          </a:xfrm>
          <a:prstGeom prst="rect">
            <a:avLst/>
          </a:prstGeom>
          <a:ln>
            <a:solidFill>
              <a:schemeClr val="accent6"/>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a:p>
            <a:pPr lvl="0" algn="ctr">
              <a:defRPr/>
            </a:pPr>
            <a:r>
              <a:rPr lang="en-US" b="1" u="sng" dirty="0" err="1" smtClean="0"/>
              <a:t>Jalsa</a:t>
            </a:r>
            <a:r>
              <a:rPr lang="en-US" b="1" u="sng" dirty="0" smtClean="0"/>
              <a:t> </a:t>
            </a:r>
            <a:r>
              <a:rPr lang="en-US" b="1" u="sng" dirty="0" err="1" smtClean="0"/>
              <a:t>Salana</a:t>
            </a:r>
            <a:r>
              <a:rPr lang="en-US" b="1" u="sng" dirty="0" smtClean="0"/>
              <a:t> UK </a:t>
            </a:r>
          </a:p>
          <a:p>
            <a:pPr algn="ctr">
              <a:defRPr/>
            </a:pPr>
            <a:endParaRPr lang="en-US" b="1" u="sng" dirty="0">
              <a:solidFill>
                <a:schemeClr val="tx1"/>
              </a:solidFill>
              <a:latin typeface="Calibri" pitchFamily="34" charset="0"/>
            </a:endParaRPr>
          </a:p>
          <a:p>
            <a:pPr algn="ctr">
              <a:defRPr/>
            </a:pPr>
            <a:endParaRPr lang="en-US" b="1" u="sng" dirty="0">
              <a:solidFill>
                <a:schemeClr val="tx1"/>
              </a:solidFill>
              <a:latin typeface="Calibri" pitchFamily="34" charset="0"/>
            </a:endParaRPr>
          </a:p>
          <a:p>
            <a:pPr algn="ctr">
              <a:defRPr/>
            </a:pPr>
            <a:r>
              <a:rPr lang="en-US" b="1" dirty="0" smtClean="0">
                <a:solidFill>
                  <a:schemeClr val="bg1">
                    <a:lumMod val="50000"/>
                  </a:schemeClr>
                </a:solidFill>
                <a:latin typeface="Calibri" pitchFamily="34" charset="0"/>
              </a:rPr>
              <a:t>Guest comments</a:t>
            </a:r>
            <a:endParaRPr lang="en-US" b="1" dirty="0">
              <a:solidFill>
                <a:schemeClr val="bg1">
                  <a:lumMod val="50000"/>
                </a:schemeClr>
              </a:solidFill>
              <a:latin typeface="Calibri" pitchFamily="34" charset="0"/>
            </a:endParaRPr>
          </a:p>
          <a:p>
            <a:pPr algn="ctr">
              <a:defRPr/>
            </a:pPr>
            <a:endParaRPr lang="en-US" b="1" dirty="0">
              <a:solidFill>
                <a:schemeClr val="bg1">
                  <a:lumMod val="50000"/>
                </a:schemeClr>
              </a:solidFill>
              <a:latin typeface="Calibri" pitchFamily="34" charset="0"/>
            </a:endParaRPr>
          </a:p>
          <a:p>
            <a:pPr algn="ctr">
              <a:defRPr/>
            </a:pPr>
            <a:endParaRPr lang="en-US" b="1" dirty="0">
              <a:solidFill>
                <a:schemeClr val="bg1">
                  <a:lumMod val="50000"/>
                </a:schemeClr>
              </a:solidFill>
              <a:latin typeface="Calibri" pitchFamily="34" charset="0"/>
            </a:endParaRPr>
          </a:p>
          <a:p>
            <a:pPr algn="ctr">
              <a:defRPr/>
            </a:pPr>
            <a:r>
              <a:rPr lang="en-US" b="1" dirty="0" smtClean="0">
                <a:solidFill>
                  <a:schemeClr val="bg1">
                    <a:lumMod val="50000"/>
                  </a:schemeClr>
                </a:solidFill>
                <a:latin typeface="Calibri" pitchFamily="34" charset="0"/>
              </a:rPr>
              <a:t>Journalist comments</a:t>
            </a:r>
            <a:endParaRPr lang="en-US" b="1" dirty="0">
              <a:solidFill>
                <a:schemeClr val="bg1">
                  <a:lumMod val="50000"/>
                </a:schemeClr>
              </a:solidFill>
              <a:latin typeface="Calibri" pitchFamily="34" charset="0"/>
            </a:endParaRPr>
          </a:p>
          <a:p>
            <a:pPr algn="ctr">
              <a:defRPr/>
            </a:pPr>
            <a:endParaRPr lang="en-US" b="1" dirty="0">
              <a:solidFill>
                <a:schemeClr val="bg1">
                  <a:lumMod val="50000"/>
                </a:schemeClr>
              </a:solidFill>
              <a:latin typeface="Calibri" pitchFamily="34" charset="0"/>
            </a:endParaRPr>
          </a:p>
          <a:p>
            <a:pPr algn="ctr">
              <a:defRPr/>
            </a:pPr>
            <a:endParaRPr lang="en-US" b="1" dirty="0">
              <a:solidFill>
                <a:schemeClr val="bg1">
                  <a:lumMod val="50000"/>
                </a:schemeClr>
              </a:solidFill>
              <a:latin typeface="Calibri" pitchFamily="34" charset="0"/>
            </a:endParaRPr>
          </a:p>
          <a:p>
            <a:pPr algn="ctr">
              <a:defRPr/>
            </a:pPr>
            <a:r>
              <a:rPr lang="en-US" b="1" dirty="0" smtClean="0">
                <a:solidFill>
                  <a:schemeClr val="bg1">
                    <a:lumMod val="50000"/>
                  </a:schemeClr>
                </a:solidFill>
                <a:latin typeface="Calibri" pitchFamily="34" charset="0"/>
              </a:rPr>
              <a:t>Remarks of new </a:t>
            </a:r>
            <a:r>
              <a:rPr lang="en-US" b="1" dirty="0" err="1" smtClean="0">
                <a:solidFill>
                  <a:schemeClr val="bg1">
                    <a:lumMod val="50000"/>
                  </a:schemeClr>
                </a:solidFill>
                <a:latin typeface="Calibri" pitchFamily="34" charset="0"/>
              </a:rPr>
              <a:t>Ahmadis</a:t>
            </a:r>
            <a:endParaRPr lang="en-US" b="1" dirty="0">
              <a:solidFill>
                <a:schemeClr val="bg1">
                  <a:lumMod val="50000"/>
                </a:schemeClr>
              </a:solidFill>
              <a:latin typeface="Calibri" pitchFamily="34" charset="0"/>
            </a:endParaRPr>
          </a:p>
          <a:p>
            <a:pPr algn="ctr">
              <a:defRPr/>
            </a:pPr>
            <a:r>
              <a:rPr lang="en-US" b="1" dirty="0">
                <a:solidFill>
                  <a:schemeClr val="bg1">
                    <a:lumMod val="50000"/>
                  </a:schemeClr>
                </a:solidFill>
                <a:latin typeface="Calibri" pitchFamily="34" charset="0"/>
              </a:rPr>
              <a:t>  </a:t>
            </a:r>
          </a:p>
          <a:p>
            <a:pPr algn="ctr">
              <a:defRPr/>
            </a:pPr>
            <a:endParaRPr lang="en-US" b="1" dirty="0">
              <a:solidFill>
                <a:schemeClr val="bg1">
                  <a:lumMod val="50000"/>
                </a:schemeClr>
              </a:solidFill>
              <a:latin typeface="Calibri" pitchFamily="34" charset="0"/>
            </a:endParaRPr>
          </a:p>
          <a:p>
            <a:pPr algn="ctr">
              <a:defRPr/>
            </a:pPr>
            <a:r>
              <a:rPr lang="en-US" b="1" dirty="0" smtClean="0">
                <a:solidFill>
                  <a:schemeClr val="bg1">
                    <a:lumMod val="50000"/>
                  </a:schemeClr>
                </a:solidFill>
                <a:latin typeface="Calibri" pitchFamily="34" charset="0"/>
              </a:rPr>
              <a:t>Media coverage</a:t>
            </a:r>
            <a:endParaRPr lang="en-US" b="1" dirty="0">
              <a:solidFill>
                <a:schemeClr val="bg1">
                  <a:lumMod val="50000"/>
                </a:schemeClr>
              </a:solidFill>
              <a:latin typeface="Calibri" pitchFamily="34" charset="0"/>
            </a:endParaRPr>
          </a:p>
          <a:p>
            <a:pPr algn="ctr">
              <a:defRPr/>
            </a:pPr>
            <a:endParaRPr lang="en-US" b="1" dirty="0">
              <a:solidFill>
                <a:schemeClr val="bg1">
                  <a:lumMod val="50000"/>
                </a:schemeClr>
              </a:solidFill>
              <a:latin typeface="Calibri" pitchFamily="34" charset="0"/>
            </a:endParaRPr>
          </a:p>
          <a:p>
            <a:pPr algn="ctr">
              <a:defRPr/>
            </a:pPr>
            <a:endParaRPr lang="en-US" b="1" dirty="0">
              <a:solidFill>
                <a:schemeClr val="bg1">
                  <a:lumMod val="50000"/>
                </a:schemeClr>
              </a:solidFill>
              <a:latin typeface="Calibri" pitchFamily="34" charset="0"/>
            </a:endParaRPr>
          </a:p>
          <a:p>
            <a:pPr algn="ctr">
              <a:defRPr/>
            </a:pPr>
            <a:r>
              <a:rPr lang="en-US" b="1" dirty="0" smtClean="0">
                <a:solidFill>
                  <a:schemeClr val="bg1">
                    <a:lumMod val="50000"/>
                  </a:schemeClr>
                </a:solidFill>
                <a:latin typeface="Calibri" pitchFamily="34" charset="0"/>
              </a:rPr>
              <a:t>Deficiencies</a:t>
            </a:r>
            <a:endParaRPr lang="en-US" b="1" dirty="0">
              <a:solidFill>
                <a:schemeClr val="bg1">
                  <a:lumMod val="50000"/>
                </a:schemeClr>
              </a:solidFill>
              <a:latin typeface="Calibri" pitchFamily="34" charset="0"/>
            </a:endParaRPr>
          </a:p>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p:txBody>
      </p:sp>
      <p:sp>
        <p:nvSpPr>
          <p:cNvPr id="6" name="Rounded Rectangle 5"/>
          <p:cNvSpPr/>
          <p:nvPr/>
        </p:nvSpPr>
        <p:spPr>
          <a:xfrm>
            <a:off x="2133600" y="3124200"/>
            <a:ext cx="6705600" cy="20574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err="1" smtClean="0"/>
              <a:t>Jalsa</a:t>
            </a:r>
            <a:r>
              <a:rPr lang="en-US" dirty="0" smtClean="0"/>
              <a:t> </a:t>
            </a:r>
            <a:r>
              <a:rPr lang="en-US" dirty="0" err="1" smtClean="0"/>
              <a:t>Salana</a:t>
            </a:r>
            <a:r>
              <a:rPr lang="en-US" dirty="0" smtClean="0"/>
              <a:t> UK took place last week and with Divine grace those who attended it and those who saw it on MTA around the world benefited from its blessings. The feedback received by </a:t>
            </a:r>
            <a:r>
              <a:rPr lang="en-US" dirty="0" err="1" smtClean="0"/>
              <a:t>Hazrat</a:t>
            </a:r>
            <a:r>
              <a:rPr lang="en-US" dirty="0" smtClean="0"/>
              <a:t> </a:t>
            </a:r>
            <a:r>
              <a:rPr lang="en-US" dirty="0" err="1" smtClean="0"/>
              <a:t>Khalifatul</a:t>
            </a:r>
            <a:r>
              <a:rPr lang="en-US" dirty="0" smtClean="0"/>
              <a:t> </a:t>
            </a:r>
            <a:r>
              <a:rPr lang="en-US" dirty="0" err="1" smtClean="0"/>
              <a:t>Masih</a:t>
            </a:r>
            <a:r>
              <a:rPr lang="en-US" dirty="0" smtClean="0"/>
              <a:t> is most positive. People felt that there was a lot of improvement in the overall arrangements and the speeches were of a higher scholarly and spiritual standard. </a:t>
            </a:r>
            <a:endParaRPr lang="en-GB" dirty="0" smtClean="0"/>
          </a:p>
        </p:txBody>
      </p:sp>
      <p:sp>
        <p:nvSpPr>
          <p:cNvPr id="8" name="TextBox 7"/>
          <p:cNvSpPr txBox="1"/>
          <p:nvPr/>
        </p:nvSpPr>
        <p:spPr>
          <a:xfrm>
            <a:off x="0" y="6611779"/>
            <a:ext cx="1715534" cy="246221"/>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defRPr/>
            </a:pPr>
            <a:r>
              <a:rPr lang="en-GB" sz="1000" dirty="0" smtClean="0">
                <a:latin typeface="Ravie" pitchFamily="82" charset="0"/>
              </a:rPr>
              <a:t>5 September 2014</a:t>
            </a:r>
            <a:endParaRPr lang="en-GB" sz="1000" dirty="0">
              <a:latin typeface="Ravie" pitchFamily="82" charset="0"/>
            </a:endParaRPr>
          </a:p>
        </p:txBody>
      </p:sp>
      <p:sp>
        <p:nvSpPr>
          <p:cNvPr id="10" name="Rectangle 9"/>
          <p:cNvSpPr/>
          <p:nvPr/>
        </p:nvSpPr>
        <p:spPr>
          <a:xfrm>
            <a:off x="2438400" y="5257800"/>
            <a:ext cx="6172200" cy="1600200"/>
          </a:xfrm>
          <a:prstGeom prst="rect">
            <a:avLst/>
          </a:prstGeom>
          <a:ln/>
        </p:spPr>
        <p:style>
          <a:lnRef idx="2">
            <a:schemeClr val="accent2"/>
          </a:lnRef>
          <a:fillRef idx="1">
            <a:schemeClr val="lt1"/>
          </a:fillRef>
          <a:effectRef idx="0">
            <a:schemeClr val="accent2"/>
          </a:effectRef>
          <a:fontRef idx="minor">
            <a:schemeClr val="dk1"/>
          </a:fontRef>
        </p:style>
        <p:txBody>
          <a:bodyPr spcFirstLastPara="0" vert="horz" wrap="square" lIns="53340" tIns="53340" rIns="53340" bIns="53340" numCol="1" spcCol="1270" anchor="ctr" anchorCtr="0">
            <a:noAutofit/>
          </a:bodyPr>
          <a:lstStyle/>
          <a:p>
            <a:pPr algn="ctr" defTabSz="622300">
              <a:lnSpc>
                <a:spcPct val="90000"/>
              </a:lnSpc>
              <a:spcBef>
                <a:spcPct val="0"/>
              </a:spcBef>
              <a:spcAft>
                <a:spcPct val="35000"/>
              </a:spcAft>
            </a:pPr>
            <a:r>
              <a:rPr lang="en-US" sz="1400" dirty="0" smtClean="0"/>
              <a:t>With </a:t>
            </a:r>
            <a:r>
              <a:rPr lang="en-US" sz="1400" dirty="0" smtClean="0"/>
              <a:t>the grace of Allah, the atmosphere of </a:t>
            </a:r>
            <a:r>
              <a:rPr lang="en-US" sz="1400" dirty="0" err="1" smtClean="0"/>
              <a:t>Jalsa</a:t>
            </a:r>
            <a:r>
              <a:rPr lang="en-US" sz="1400" dirty="0" smtClean="0"/>
              <a:t> </a:t>
            </a:r>
            <a:r>
              <a:rPr lang="en-US" sz="1400" dirty="0" err="1" smtClean="0"/>
              <a:t>Salana</a:t>
            </a:r>
            <a:r>
              <a:rPr lang="en-US" sz="1400" dirty="0" smtClean="0"/>
              <a:t> affects each pious-natured </a:t>
            </a:r>
            <a:r>
              <a:rPr lang="en-US" sz="1400" dirty="0" smtClean="0"/>
              <a:t>soul. </a:t>
            </a:r>
            <a:r>
              <a:rPr lang="en-US" sz="1400" b="1" u="sng" dirty="0" smtClean="0"/>
              <a:t>This </a:t>
            </a:r>
            <a:r>
              <a:rPr lang="en-US" sz="1400" b="1" u="sng" dirty="0" smtClean="0"/>
              <a:t>year two Russian guests took </a:t>
            </a:r>
            <a:r>
              <a:rPr lang="en-US" sz="1400" b="1" u="sng" dirty="0" err="1" smtClean="0"/>
              <a:t>Bai’at</a:t>
            </a:r>
            <a:r>
              <a:rPr lang="en-US" sz="1400" b="1" u="sng" dirty="0" smtClean="0"/>
              <a:t> after observing the </a:t>
            </a:r>
            <a:r>
              <a:rPr lang="en-US" sz="1400" b="1" u="sng" dirty="0" err="1" smtClean="0"/>
              <a:t>Jalsa</a:t>
            </a:r>
            <a:r>
              <a:rPr lang="en-US" sz="1400" b="1" u="sng" dirty="0" smtClean="0"/>
              <a:t> atmosphere</a:t>
            </a:r>
            <a:r>
              <a:rPr lang="en-US" sz="1400" b="1" dirty="0" smtClean="0"/>
              <a:t>. </a:t>
            </a:r>
            <a:r>
              <a:rPr lang="en-US" sz="1400" dirty="0" smtClean="0"/>
              <a:t>Although guests from Guatemala, Chile and Costa Rica from South America did not take </a:t>
            </a:r>
            <a:r>
              <a:rPr lang="en-US" sz="1400" dirty="0" err="1" smtClean="0"/>
              <a:t>Bai’at</a:t>
            </a:r>
            <a:r>
              <a:rPr lang="en-US" sz="1400" dirty="0" smtClean="0"/>
              <a:t> during </a:t>
            </a:r>
            <a:r>
              <a:rPr lang="en-US" sz="1400" dirty="0" err="1" smtClean="0"/>
              <a:t>Jalsa</a:t>
            </a:r>
            <a:r>
              <a:rPr lang="en-US" sz="1400" dirty="0" smtClean="0"/>
              <a:t>, but it left a great mark on them and later on, during </a:t>
            </a:r>
            <a:r>
              <a:rPr lang="en-US" sz="1400" dirty="0" err="1" smtClean="0"/>
              <a:t>mulaqat</a:t>
            </a:r>
            <a:r>
              <a:rPr lang="en-US" sz="1400" dirty="0" smtClean="0"/>
              <a:t> with </a:t>
            </a:r>
            <a:r>
              <a:rPr lang="en-US" sz="1400" dirty="0" err="1" smtClean="0"/>
              <a:t>Huzoor</a:t>
            </a:r>
            <a:r>
              <a:rPr lang="en-US" sz="1400" dirty="0" smtClean="0"/>
              <a:t> they expressed regret at not taking </a:t>
            </a:r>
            <a:r>
              <a:rPr lang="en-US" sz="1400" dirty="0" err="1" smtClean="0"/>
              <a:t>Bai’at</a:t>
            </a:r>
            <a:r>
              <a:rPr lang="en-US" sz="1400" dirty="0" smtClean="0"/>
              <a:t> earlier and acknowledged they had </a:t>
            </a:r>
            <a:r>
              <a:rPr lang="en-US" sz="1400" dirty="0" err="1" smtClean="0"/>
              <a:t>recognised</a:t>
            </a:r>
            <a:r>
              <a:rPr lang="en-US" sz="1400" dirty="0" smtClean="0"/>
              <a:t> the truth and wished to take </a:t>
            </a:r>
            <a:r>
              <a:rPr lang="en-US" sz="1400" dirty="0" err="1" smtClean="0"/>
              <a:t>Bai’at</a:t>
            </a:r>
            <a:r>
              <a:rPr lang="en-US" sz="1400" dirty="0" smtClean="0"/>
              <a:t>. Thus, </a:t>
            </a:r>
            <a:r>
              <a:rPr lang="en-US" sz="1400" b="1" u="sng" dirty="0" smtClean="0"/>
              <a:t>six people, four men and two women took </a:t>
            </a:r>
            <a:r>
              <a:rPr lang="en-US" sz="1400" b="1" u="sng" dirty="0" err="1" smtClean="0"/>
              <a:t>Bai’at</a:t>
            </a:r>
            <a:r>
              <a:rPr lang="en-US" sz="1400" b="1" u="sng" dirty="0" smtClean="0"/>
              <a:t> yesterday after </a:t>
            </a:r>
            <a:r>
              <a:rPr lang="en-US" sz="1400" b="1" u="sng" dirty="0" err="1" smtClean="0"/>
              <a:t>Zuhr</a:t>
            </a:r>
            <a:r>
              <a:rPr lang="en-US" sz="1400" b="1" u="sng" dirty="0" smtClean="0"/>
              <a:t> Prayer</a:t>
            </a:r>
            <a:r>
              <a:rPr lang="en-US" sz="1400" b="1" u="sng" dirty="0" smtClean="0"/>
              <a:t>.</a:t>
            </a:r>
            <a:endParaRPr lang="en-US" sz="1400" b="1" u="sng" dirty="0" smtClean="0"/>
          </a:p>
        </p:txBody>
      </p:sp>
      <p:pic>
        <p:nvPicPr>
          <p:cNvPr id="12" name="Picture 11" descr="401A7072.jpg"/>
          <p:cNvPicPr>
            <a:picLocks noChangeAspect="1"/>
          </p:cNvPicPr>
          <p:nvPr/>
        </p:nvPicPr>
        <p:blipFill>
          <a:blip r:embed="rId3"/>
          <a:stretch>
            <a:fillRect/>
          </a:stretch>
        </p:blipFill>
        <p:spPr>
          <a:xfrm>
            <a:off x="1828800" y="0"/>
            <a:ext cx="7315200" cy="30480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700"/>
            <a:ext cx="1752600" cy="6021388"/>
          </a:xfrm>
          <a:prstGeom prst="rect">
            <a:avLst/>
          </a:prstGeom>
          <a:ln>
            <a:solidFill>
              <a:schemeClr val="accent6"/>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a:p>
            <a:pPr algn="ctr">
              <a:defRPr/>
            </a:pPr>
            <a:endParaRPr lang="en-US" b="1" u="sng" dirty="0" smtClean="0">
              <a:solidFill>
                <a:schemeClr val="tx1"/>
              </a:solidFill>
              <a:latin typeface="Calibri" pitchFamily="34" charset="0"/>
            </a:endParaRPr>
          </a:p>
          <a:p>
            <a:pPr lvl="0" algn="ctr">
              <a:defRPr/>
            </a:pPr>
            <a:r>
              <a:rPr lang="en-US" b="1" u="sng" dirty="0" err="1" smtClean="0"/>
              <a:t>Jalsa</a:t>
            </a:r>
            <a:r>
              <a:rPr lang="en-US" b="1" u="sng" dirty="0" smtClean="0"/>
              <a:t> </a:t>
            </a:r>
            <a:r>
              <a:rPr lang="en-US" b="1" u="sng" dirty="0" err="1" smtClean="0"/>
              <a:t>Salana</a:t>
            </a:r>
            <a:r>
              <a:rPr lang="en-US" b="1" u="sng" dirty="0" smtClean="0"/>
              <a:t> UK </a:t>
            </a:r>
          </a:p>
          <a:p>
            <a:pPr algn="ctr">
              <a:defRPr/>
            </a:pP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algn="ctr">
              <a:defRPr/>
            </a:pPr>
            <a:r>
              <a:rPr lang="en-US" b="1" dirty="0" smtClean="0">
                <a:solidFill>
                  <a:schemeClr val="bg1">
                    <a:lumMod val="50000"/>
                  </a:schemeClr>
                </a:solidFill>
                <a:latin typeface="Calibri" pitchFamily="34" charset="0"/>
              </a:rPr>
              <a:t>Guest comments</a:t>
            </a:r>
          </a:p>
          <a:p>
            <a:pPr algn="ctr">
              <a:defRPr/>
            </a:pPr>
            <a:endParaRPr lang="en-US" b="1" dirty="0" smtClean="0">
              <a:solidFill>
                <a:schemeClr val="bg1">
                  <a:lumMod val="50000"/>
                </a:schemeClr>
              </a:solidFill>
              <a:latin typeface="Calibri" pitchFamily="34" charset="0"/>
            </a:endParaRP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latin typeface="Calibri" pitchFamily="34" charset="0"/>
              </a:rPr>
              <a:t>Journalist comments</a:t>
            </a:r>
          </a:p>
          <a:p>
            <a:pPr algn="ctr">
              <a:defRPr/>
            </a:pPr>
            <a:endParaRPr lang="en-US" b="1" dirty="0" smtClean="0">
              <a:solidFill>
                <a:schemeClr val="bg1">
                  <a:lumMod val="50000"/>
                </a:schemeClr>
              </a:solidFill>
              <a:latin typeface="Calibri" pitchFamily="34" charset="0"/>
            </a:endParaRPr>
          </a:p>
          <a:p>
            <a:pPr algn="ctr">
              <a:defRPr/>
            </a:pPr>
            <a:endParaRPr lang="en-US" b="1" dirty="0" smtClean="0">
              <a:solidFill>
                <a:schemeClr val="bg1">
                  <a:lumMod val="50000"/>
                </a:schemeClr>
              </a:solidFill>
              <a:latin typeface="Calibri" pitchFamily="34" charset="0"/>
            </a:endParaRPr>
          </a:p>
          <a:p>
            <a:pPr algn="ctr">
              <a:defRPr/>
            </a:pPr>
            <a:r>
              <a:rPr lang="en-US" b="1" u="sng" dirty="0" smtClean="0">
                <a:solidFill>
                  <a:schemeClr val="tx1"/>
                </a:solidFill>
                <a:latin typeface="Calibri" pitchFamily="34" charset="0"/>
              </a:rPr>
              <a:t>Remarks of new </a:t>
            </a:r>
            <a:r>
              <a:rPr lang="en-US" b="1" u="sng" dirty="0" err="1" smtClean="0">
                <a:solidFill>
                  <a:schemeClr val="tx1"/>
                </a:solidFill>
                <a:latin typeface="Calibri" pitchFamily="34" charset="0"/>
              </a:rPr>
              <a:t>Ahmadis</a:t>
            </a:r>
            <a:endParaRPr lang="en-US" b="1" u="sng" dirty="0" smtClean="0">
              <a:solidFill>
                <a:schemeClr val="tx1"/>
              </a:solidFill>
              <a:latin typeface="Calibri" pitchFamily="34" charset="0"/>
            </a:endParaRPr>
          </a:p>
          <a:p>
            <a:pPr algn="ctr">
              <a:defRPr/>
            </a:pPr>
            <a:r>
              <a:rPr lang="en-US" b="1" dirty="0" smtClean="0">
                <a:solidFill>
                  <a:schemeClr val="bg1">
                    <a:lumMod val="50000"/>
                  </a:schemeClr>
                </a:solidFill>
                <a:latin typeface="Calibri" pitchFamily="34" charset="0"/>
              </a:rPr>
              <a:t>  </a:t>
            </a: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latin typeface="Calibri" pitchFamily="34" charset="0"/>
              </a:rPr>
              <a:t>Media coverage</a:t>
            </a:r>
          </a:p>
          <a:p>
            <a:pPr algn="ctr">
              <a:defRPr/>
            </a:pPr>
            <a:endParaRPr lang="en-US" b="1" dirty="0" smtClean="0">
              <a:solidFill>
                <a:schemeClr val="bg1">
                  <a:lumMod val="50000"/>
                </a:schemeClr>
              </a:solidFill>
              <a:latin typeface="Calibri" pitchFamily="34" charset="0"/>
            </a:endParaRP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latin typeface="Calibri" pitchFamily="34" charset="0"/>
              </a:rPr>
              <a:t>Deficiencies</a:t>
            </a:r>
            <a:endParaRPr lang="en-US" b="1" dirty="0">
              <a:solidFill>
                <a:schemeClr val="bg1">
                  <a:lumMod val="50000"/>
                </a:schemeClr>
              </a:solidFill>
              <a:latin typeface="Calibri" pitchFamily="34" charset="0"/>
            </a:endParaRPr>
          </a:p>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p:txBody>
      </p:sp>
      <p:graphicFrame>
        <p:nvGraphicFramePr>
          <p:cNvPr id="7" name="Diagram 6"/>
          <p:cNvGraphicFramePr/>
          <p:nvPr/>
        </p:nvGraphicFramePr>
        <p:xfrm>
          <a:off x="1752600" y="1143000"/>
          <a:ext cx="73914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4343400" y="6611779"/>
            <a:ext cx="1715534" cy="246221"/>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defRPr/>
            </a:pPr>
            <a:r>
              <a:rPr lang="en-GB" sz="1000" dirty="0" smtClean="0">
                <a:latin typeface="Ravie" pitchFamily="82" charset="0"/>
              </a:rPr>
              <a:t>5 September 2014</a:t>
            </a:r>
            <a:endParaRPr lang="en-GB" sz="1000" dirty="0">
              <a:latin typeface="Ravie" pitchFamily="82" charset="0"/>
            </a:endParaRPr>
          </a:p>
        </p:txBody>
      </p:sp>
      <p:sp>
        <p:nvSpPr>
          <p:cNvPr id="5" name="Rectangle 4"/>
          <p:cNvSpPr/>
          <p:nvPr/>
        </p:nvSpPr>
        <p:spPr>
          <a:xfrm>
            <a:off x="1828800" y="152400"/>
            <a:ext cx="7315200" cy="838200"/>
          </a:xfrm>
          <a:prstGeom prst="rect">
            <a:avLst/>
          </a:prstGeom>
          <a:solidFill>
            <a:schemeClr val="accent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US" b="1" dirty="0" smtClean="0">
                <a:solidFill>
                  <a:schemeClr val="tx1"/>
                </a:solidFill>
              </a:rPr>
              <a:t>After experiencing </a:t>
            </a:r>
            <a:r>
              <a:rPr lang="en-US" b="1" dirty="0" err="1" smtClean="0">
                <a:solidFill>
                  <a:schemeClr val="tx1"/>
                </a:solidFill>
              </a:rPr>
              <a:t>Jalsa</a:t>
            </a:r>
            <a:r>
              <a:rPr lang="en-US" b="1" dirty="0" smtClean="0">
                <a:solidFill>
                  <a:schemeClr val="tx1"/>
                </a:solidFill>
              </a:rPr>
              <a:t> </a:t>
            </a:r>
            <a:r>
              <a:rPr lang="en-US" b="1" dirty="0" smtClean="0">
                <a:solidFill>
                  <a:schemeClr val="tx1"/>
                </a:solidFill>
              </a:rPr>
              <a:t>some </a:t>
            </a:r>
            <a:r>
              <a:rPr lang="en-US" b="1" dirty="0" smtClean="0">
                <a:solidFill>
                  <a:schemeClr val="tx1"/>
                </a:solidFill>
              </a:rPr>
              <a:t>are so impressed and affected that they end up taking </a:t>
            </a:r>
            <a:r>
              <a:rPr lang="en-US" b="1" dirty="0" err="1" smtClean="0">
                <a:solidFill>
                  <a:schemeClr val="tx1"/>
                </a:solidFill>
              </a:rPr>
              <a:t>Bai’at</a:t>
            </a:r>
            <a:endParaRPr kumimoji="0" lang="en-GB" b="1" i="0" u="none" strike="noStrike" cap="none" normalizeH="0" baseline="0" dirty="0" smtClean="0">
              <a:ln>
                <a:noFill/>
              </a:ln>
              <a:solidFill>
                <a:schemeClr val="tx1"/>
              </a:solidFill>
              <a:effectLst/>
              <a:latin typeface="Calibri" pitchFamily="34" charset="0"/>
              <a:ea typeface="Times New Roman" pitchFamily="18" charset="0"/>
              <a:cs typeface="Courier New" pitchFamily="49"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700"/>
            <a:ext cx="1752600" cy="6021388"/>
          </a:xfrm>
          <a:prstGeom prst="rect">
            <a:avLst/>
          </a:prstGeom>
          <a:ln>
            <a:solidFill>
              <a:schemeClr val="accent6"/>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a:p>
            <a:pPr algn="ctr">
              <a:defRPr/>
            </a:pPr>
            <a:endParaRPr lang="en-US" b="1" u="sng" dirty="0" smtClean="0">
              <a:solidFill>
                <a:schemeClr val="tx1"/>
              </a:solidFill>
              <a:latin typeface="Calibri" pitchFamily="34" charset="0"/>
            </a:endParaRPr>
          </a:p>
          <a:p>
            <a:pPr algn="ctr">
              <a:defRPr/>
            </a:pPr>
            <a:endParaRPr lang="en-US" b="1" u="sng" dirty="0">
              <a:solidFill>
                <a:schemeClr val="tx1"/>
              </a:solidFill>
              <a:latin typeface="Calibri" pitchFamily="34" charset="0"/>
            </a:endParaRPr>
          </a:p>
          <a:p>
            <a:pPr lvl="0" algn="ctr">
              <a:defRPr/>
            </a:pPr>
            <a:r>
              <a:rPr lang="en-US" b="1" u="sng" dirty="0" err="1" smtClean="0"/>
              <a:t>Jalsa</a:t>
            </a:r>
            <a:r>
              <a:rPr lang="en-US" b="1" u="sng" dirty="0" smtClean="0"/>
              <a:t> </a:t>
            </a:r>
            <a:r>
              <a:rPr lang="en-US" b="1" u="sng" dirty="0" err="1" smtClean="0"/>
              <a:t>Salana</a:t>
            </a:r>
            <a:r>
              <a:rPr lang="en-US" b="1" u="sng" dirty="0" smtClean="0"/>
              <a:t> UK </a:t>
            </a:r>
          </a:p>
          <a:p>
            <a:pPr algn="ctr">
              <a:defRPr/>
            </a:pP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algn="ctr">
              <a:defRPr/>
            </a:pPr>
            <a:r>
              <a:rPr lang="en-US" b="1" dirty="0" smtClean="0">
                <a:solidFill>
                  <a:schemeClr val="bg1">
                    <a:lumMod val="50000"/>
                  </a:schemeClr>
                </a:solidFill>
                <a:latin typeface="Calibri" pitchFamily="34" charset="0"/>
              </a:rPr>
              <a:t>Guest comments</a:t>
            </a:r>
          </a:p>
          <a:p>
            <a:pPr algn="ctr">
              <a:defRPr/>
            </a:pPr>
            <a:endParaRPr lang="en-US" b="1" dirty="0" smtClean="0">
              <a:solidFill>
                <a:schemeClr val="bg1">
                  <a:lumMod val="50000"/>
                </a:schemeClr>
              </a:solidFill>
              <a:latin typeface="Calibri" pitchFamily="34" charset="0"/>
            </a:endParaRP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latin typeface="Calibri" pitchFamily="34" charset="0"/>
              </a:rPr>
              <a:t>Journalist comments</a:t>
            </a:r>
          </a:p>
          <a:p>
            <a:pPr algn="ctr">
              <a:defRPr/>
            </a:pPr>
            <a:endParaRPr lang="en-US" b="1" dirty="0" smtClean="0">
              <a:solidFill>
                <a:schemeClr val="bg1">
                  <a:lumMod val="50000"/>
                </a:schemeClr>
              </a:solidFill>
              <a:latin typeface="Calibri" pitchFamily="34" charset="0"/>
            </a:endParaRPr>
          </a:p>
          <a:p>
            <a:pPr algn="ctr">
              <a:defRPr/>
            </a:pPr>
            <a:endParaRPr lang="en-US" b="1" dirty="0" smtClean="0">
              <a:solidFill>
                <a:schemeClr val="bg1">
                  <a:lumMod val="50000"/>
                </a:schemeClr>
              </a:solidFill>
              <a:latin typeface="Calibri" pitchFamily="34" charset="0"/>
            </a:endParaRPr>
          </a:p>
          <a:p>
            <a:pPr algn="ctr">
              <a:defRPr/>
            </a:pPr>
            <a:r>
              <a:rPr lang="en-US" b="1" u="sng" dirty="0" smtClean="0">
                <a:solidFill>
                  <a:schemeClr val="tx1"/>
                </a:solidFill>
                <a:latin typeface="Calibri" pitchFamily="34" charset="0"/>
              </a:rPr>
              <a:t>Remarks of new </a:t>
            </a:r>
            <a:r>
              <a:rPr lang="en-US" b="1" u="sng" dirty="0" err="1" smtClean="0">
                <a:solidFill>
                  <a:schemeClr val="tx1"/>
                </a:solidFill>
                <a:latin typeface="Calibri" pitchFamily="34" charset="0"/>
              </a:rPr>
              <a:t>Ahmadis</a:t>
            </a:r>
            <a:endParaRPr lang="en-US" b="1" u="sng" dirty="0" smtClean="0">
              <a:solidFill>
                <a:schemeClr val="tx1"/>
              </a:solidFill>
              <a:latin typeface="Calibri" pitchFamily="34" charset="0"/>
            </a:endParaRPr>
          </a:p>
          <a:p>
            <a:pPr algn="ctr">
              <a:defRPr/>
            </a:pPr>
            <a:r>
              <a:rPr lang="en-US" b="1" dirty="0" smtClean="0">
                <a:solidFill>
                  <a:schemeClr val="bg1">
                    <a:lumMod val="50000"/>
                  </a:schemeClr>
                </a:solidFill>
                <a:latin typeface="Calibri" pitchFamily="34" charset="0"/>
              </a:rPr>
              <a:t>  </a:t>
            </a: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latin typeface="Calibri" pitchFamily="34" charset="0"/>
              </a:rPr>
              <a:t>Media coverage</a:t>
            </a:r>
          </a:p>
          <a:p>
            <a:pPr algn="ctr">
              <a:defRPr/>
            </a:pPr>
            <a:endParaRPr lang="en-US" b="1" dirty="0" smtClean="0">
              <a:solidFill>
                <a:schemeClr val="bg1">
                  <a:lumMod val="50000"/>
                </a:schemeClr>
              </a:solidFill>
              <a:latin typeface="Calibri" pitchFamily="34" charset="0"/>
            </a:endParaRP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latin typeface="Calibri" pitchFamily="34" charset="0"/>
              </a:rPr>
              <a:t>Deficiencies</a:t>
            </a:r>
          </a:p>
          <a:p>
            <a:pPr algn="ctr">
              <a:defRPr/>
            </a:pPr>
            <a:endParaRPr lang="en-US" b="1" dirty="0">
              <a:solidFill>
                <a:schemeClr val="bg1">
                  <a:lumMod val="50000"/>
                </a:schemeClr>
              </a:solidFill>
              <a:latin typeface="Calibri" pitchFamily="34" charset="0"/>
            </a:endParaRPr>
          </a:p>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p:txBody>
      </p:sp>
      <p:sp>
        <p:nvSpPr>
          <p:cNvPr id="8193" name="Rectangle 1"/>
          <p:cNvSpPr>
            <a:spLocks noChangeArrowheads="1"/>
          </p:cNvSpPr>
          <p:nvPr/>
        </p:nvSpPr>
        <p:spPr bwMode="auto">
          <a:xfrm>
            <a:off x="2438400" y="533400"/>
            <a:ext cx="2971800" cy="566160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algn="ctr"/>
            <a:r>
              <a:rPr lang="en-US" sz="1600" dirty="0" smtClean="0"/>
              <a:t>Once a family told </a:t>
            </a:r>
            <a:r>
              <a:rPr lang="en-US" sz="1600" dirty="0" err="1" smtClean="0"/>
              <a:t>Huzoor</a:t>
            </a:r>
            <a:r>
              <a:rPr lang="en-US" sz="1600" dirty="0" smtClean="0"/>
              <a:t> that in Pakistan one of their elderly ladies was against the </a:t>
            </a:r>
            <a:r>
              <a:rPr lang="en-US" sz="1600" dirty="0" err="1" smtClean="0"/>
              <a:t>Jama’at</a:t>
            </a:r>
            <a:r>
              <a:rPr lang="en-US" sz="1600" dirty="0" smtClean="0"/>
              <a:t>. They lived in an extended family situation but she never came to </a:t>
            </a:r>
            <a:r>
              <a:rPr lang="en-US" sz="1600" dirty="0" err="1" smtClean="0"/>
              <a:t>Jalsa</a:t>
            </a:r>
            <a:r>
              <a:rPr lang="en-US" sz="1600" dirty="0" smtClean="0"/>
              <a:t>. Once she had to go to </a:t>
            </a:r>
            <a:r>
              <a:rPr lang="en-US" sz="1600" dirty="0" err="1" smtClean="0"/>
              <a:t>Rabwah</a:t>
            </a:r>
            <a:r>
              <a:rPr lang="en-US" sz="1600" dirty="0" smtClean="0"/>
              <a:t> and the family also took her to </a:t>
            </a:r>
            <a:r>
              <a:rPr lang="en-US" sz="1600" dirty="0" err="1" smtClean="0"/>
              <a:t>Jalsa</a:t>
            </a:r>
            <a:r>
              <a:rPr lang="en-US" sz="1600" dirty="0" smtClean="0"/>
              <a:t>. There she saw the spiritual atmosphere, the </a:t>
            </a:r>
            <a:r>
              <a:rPr lang="en-US" sz="1600" dirty="0" err="1" smtClean="0"/>
              <a:t>organisation</a:t>
            </a:r>
            <a:r>
              <a:rPr lang="en-US" sz="1600" dirty="0" smtClean="0"/>
              <a:t> of the </a:t>
            </a:r>
            <a:r>
              <a:rPr lang="en-US" sz="1600" dirty="0" err="1" smtClean="0"/>
              <a:t>Langar</a:t>
            </a:r>
            <a:r>
              <a:rPr lang="en-US" sz="1600" dirty="0" smtClean="0"/>
              <a:t> </a:t>
            </a:r>
            <a:r>
              <a:rPr lang="en-US" sz="1600" dirty="0" err="1" smtClean="0"/>
              <a:t>Khana</a:t>
            </a:r>
            <a:r>
              <a:rPr lang="en-US" sz="1600" dirty="0" smtClean="0"/>
              <a:t> and listened to the speeches and was so impressed that she took </a:t>
            </a:r>
            <a:r>
              <a:rPr lang="en-US" sz="1600" dirty="0" err="1" smtClean="0"/>
              <a:t>Bai’at</a:t>
            </a:r>
            <a:r>
              <a:rPr lang="en-US" sz="1600" dirty="0" smtClean="0"/>
              <a:t>. This was during the time of the second </a:t>
            </a:r>
            <a:r>
              <a:rPr lang="en-US" sz="1600" dirty="0" err="1" smtClean="0"/>
              <a:t>Khilafat</a:t>
            </a:r>
            <a:r>
              <a:rPr lang="en-US" sz="1600" dirty="0" smtClean="0"/>
              <a:t>. Indeed, during each </a:t>
            </a:r>
            <a:r>
              <a:rPr lang="en-US" sz="1600" dirty="0" err="1" smtClean="0"/>
              <a:t>Khilafat</a:t>
            </a:r>
            <a:r>
              <a:rPr lang="en-US" sz="1600" dirty="0" smtClean="0"/>
              <a:t> people have attended </a:t>
            </a:r>
            <a:r>
              <a:rPr lang="en-US" sz="1600" dirty="0" err="1" smtClean="0"/>
              <a:t>Jalsa</a:t>
            </a:r>
            <a:r>
              <a:rPr lang="en-US" sz="1600" dirty="0" smtClean="0"/>
              <a:t> and taken positive influence from it. </a:t>
            </a:r>
            <a:r>
              <a:rPr lang="en-US" sz="1600" b="1" u="sng" dirty="0" smtClean="0"/>
              <a:t>This is a sign of the truthfulness of the Promised Messiah (on whom be peace) and is also a sign that Divine help and </a:t>
            </a:r>
            <a:r>
              <a:rPr lang="en-US" sz="1600" b="1" u="sng" dirty="0" err="1" smtClean="0"/>
              <a:t>succour</a:t>
            </a:r>
            <a:r>
              <a:rPr lang="en-US" sz="1600" b="1" u="sng" dirty="0" smtClean="0"/>
              <a:t> is with </a:t>
            </a:r>
            <a:r>
              <a:rPr lang="en-US" sz="1600" b="1" u="sng" dirty="0" err="1" smtClean="0"/>
              <a:t>Khilafat</a:t>
            </a:r>
            <a:r>
              <a:rPr lang="en-US" sz="1600" b="1" u="sng" dirty="0" smtClean="0"/>
              <a:t> e </a:t>
            </a:r>
            <a:r>
              <a:rPr lang="en-US" sz="1600" b="1" u="sng" dirty="0" err="1" smtClean="0"/>
              <a:t>Ahmadiyya</a:t>
            </a:r>
            <a:r>
              <a:rPr lang="en-US" sz="1600" dirty="0" smtClean="0"/>
              <a:t>.</a:t>
            </a:r>
            <a:endParaRPr lang="en-US" sz="1600" dirty="0"/>
          </a:p>
        </p:txBody>
      </p:sp>
      <p:sp>
        <p:nvSpPr>
          <p:cNvPr id="8" name="TextBox 7"/>
          <p:cNvSpPr txBox="1"/>
          <p:nvPr/>
        </p:nvSpPr>
        <p:spPr>
          <a:xfrm>
            <a:off x="0" y="6611779"/>
            <a:ext cx="1715534" cy="246221"/>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defRPr/>
            </a:pPr>
            <a:r>
              <a:rPr lang="en-GB" sz="1000" dirty="0" smtClean="0">
                <a:latin typeface="Ravie" pitchFamily="82" charset="0"/>
              </a:rPr>
              <a:t>5 September 2014</a:t>
            </a:r>
            <a:endParaRPr lang="en-GB" sz="1000" dirty="0">
              <a:latin typeface="Ravie" pitchFamily="82" charset="0"/>
            </a:endParaRPr>
          </a:p>
        </p:txBody>
      </p:sp>
      <p:sp>
        <p:nvSpPr>
          <p:cNvPr id="9" name="Rectangle 1"/>
          <p:cNvSpPr>
            <a:spLocks noChangeArrowheads="1"/>
          </p:cNvSpPr>
          <p:nvPr/>
        </p:nvSpPr>
        <p:spPr bwMode="auto">
          <a:xfrm>
            <a:off x="5638800" y="152400"/>
            <a:ext cx="3048000" cy="3046988"/>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anchor="ctr" anchorCtr="0" compatLnSpc="1">
            <a:prstTxWarp prst="textNoShape">
              <a:avLst/>
            </a:prstTxWarp>
            <a:spAutoFit/>
          </a:bodyPr>
          <a:lstStyle/>
          <a:p>
            <a:pPr algn="ctr"/>
            <a:r>
              <a:rPr lang="en-US" sz="1600" dirty="0" smtClean="0"/>
              <a:t>These matters do not come about through human effort. </a:t>
            </a:r>
            <a:r>
              <a:rPr lang="en-US" sz="1600" b="1" u="sng" dirty="0" smtClean="0"/>
              <a:t>The atmosphere of </a:t>
            </a:r>
            <a:r>
              <a:rPr lang="en-US" sz="1600" b="1" u="sng" dirty="0" err="1" smtClean="0"/>
              <a:t>Jalsa</a:t>
            </a:r>
            <a:r>
              <a:rPr lang="en-US" sz="1600" b="1" u="sng" dirty="0" smtClean="0"/>
              <a:t> is a silent source of </a:t>
            </a:r>
            <a:r>
              <a:rPr lang="en-US" sz="1600" b="1" u="sng" dirty="0" err="1" smtClean="0"/>
              <a:t>Tabligh</a:t>
            </a:r>
            <a:r>
              <a:rPr lang="en-US" sz="1600" b="1" u="sng" dirty="0" smtClean="0"/>
              <a:t> in which each </a:t>
            </a:r>
            <a:r>
              <a:rPr lang="en-US" sz="1600" b="1" u="sng" dirty="0" err="1" smtClean="0"/>
              <a:t>Ahmadi</a:t>
            </a:r>
            <a:r>
              <a:rPr lang="en-US" sz="1600" b="1" u="sng" dirty="0" smtClean="0"/>
              <a:t> worker is a silent missionary</a:t>
            </a:r>
            <a:r>
              <a:rPr lang="en-US" sz="1600" b="1" u="sng" dirty="0" smtClean="0"/>
              <a:t>.</a:t>
            </a:r>
            <a:r>
              <a:rPr lang="en-US" sz="1600" dirty="0" smtClean="0"/>
              <a:t> Some </a:t>
            </a:r>
            <a:r>
              <a:rPr lang="en-US" sz="1600" dirty="0" smtClean="0"/>
              <a:t>guests honestly express that they look out for faults and this year even such people have said in general that </a:t>
            </a:r>
            <a:r>
              <a:rPr lang="en-US" sz="1600" b="1" u="sng" dirty="0" smtClean="0"/>
              <a:t>the level of cheerfulness displayed by workers has been greater than before</a:t>
            </a:r>
            <a:endParaRPr lang="en-US" sz="1600" b="1" u="sng" dirty="0"/>
          </a:p>
        </p:txBody>
      </p:sp>
      <p:sp>
        <p:nvSpPr>
          <p:cNvPr id="10" name="Rectangle 1"/>
          <p:cNvSpPr>
            <a:spLocks noChangeArrowheads="1"/>
          </p:cNvSpPr>
          <p:nvPr/>
        </p:nvSpPr>
        <p:spPr bwMode="auto">
          <a:xfrm>
            <a:off x="5638800" y="3352800"/>
            <a:ext cx="3048000" cy="181588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algn="ctr"/>
            <a:r>
              <a:rPr lang="en-US" sz="1600" dirty="0" smtClean="0"/>
              <a:t>Guests from outside was most impressed to see the silent, seamless flow of work by all volunteers, without panicking, without harsh speech; men, women and children all are engrossed in serving others.</a:t>
            </a:r>
            <a:endParaRPr lang="en-US" sz="1600" dirty="0"/>
          </a:p>
        </p:txBody>
      </p:sp>
      <p:sp>
        <p:nvSpPr>
          <p:cNvPr id="11" name="Rectangle 1"/>
          <p:cNvSpPr>
            <a:spLocks noChangeArrowheads="1"/>
          </p:cNvSpPr>
          <p:nvPr/>
        </p:nvSpPr>
        <p:spPr bwMode="auto">
          <a:xfrm>
            <a:off x="5638800" y="5334000"/>
            <a:ext cx="3048000" cy="1323439"/>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algn="ctr"/>
            <a:r>
              <a:rPr lang="en-US" sz="1600" dirty="0" err="1" smtClean="0"/>
              <a:t>Jalsa</a:t>
            </a:r>
            <a:r>
              <a:rPr lang="en-US" sz="1600" dirty="0" smtClean="0"/>
              <a:t> acts as a great source of enhancing the faith of </a:t>
            </a:r>
            <a:r>
              <a:rPr lang="en-US" sz="1600" dirty="0" err="1" smtClean="0"/>
              <a:t>Ahmadis</a:t>
            </a:r>
            <a:r>
              <a:rPr lang="en-US" sz="1600" dirty="0" smtClean="0"/>
              <a:t> who attend </a:t>
            </a:r>
            <a:r>
              <a:rPr lang="en-US" sz="1600" dirty="0" err="1" smtClean="0"/>
              <a:t>Jalsa</a:t>
            </a:r>
            <a:r>
              <a:rPr lang="en-US" sz="1600" dirty="0" smtClean="0"/>
              <a:t> for the first time while it recharges the faith of long-term </a:t>
            </a:r>
            <a:r>
              <a:rPr lang="en-US" sz="1600" dirty="0" err="1" smtClean="0"/>
              <a:t>Ahmadis</a:t>
            </a:r>
            <a:r>
              <a:rPr lang="en-US" sz="1600" dirty="0" smtClean="0"/>
              <a:t>.</a:t>
            </a:r>
            <a:endParaRPr lang="en-US" sz="16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700"/>
            <a:ext cx="1752600" cy="6021388"/>
          </a:xfrm>
          <a:prstGeom prst="rect">
            <a:avLst/>
          </a:prstGeom>
          <a:ln>
            <a:solidFill>
              <a:schemeClr val="accent6"/>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a:p>
            <a:pPr algn="ctr">
              <a:defRPr/>
            </a:pPr>
            <a:endParaRPr lang="en-US" b="1" u="sng" dirty="0" smtClean="0">
              <a:solidFill>
                <a:schemeClr val="tx1"/>
              </a:solidFill>
              <a:latin typeface="Calibri" pitchFamily="34" charset="0"/>
            </a:endParaRPr>
          </a:p>
          <a:p>
            <a:pPr algn="ctr">
              <a:defRPr/>
            </a:pPr>
            <a:endParaRPr lang="en-US" b="1" u="sng" dirty="0">
              <a:solidFill>
                <a:schemeClr val="tx1"/>
              </a:solidFill>
              <a:latin typeface="Calibri" pitchFamily="34" charset="0"/>
            </a:endParaRPr>
          </a:p>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lvl="0" algn="ctr">
              <a:defRPr/>
            </a:pPr>
            <a:r>
              <a:rPr lang="en-US" b="1" u="sng" dirty="0" err="1" smtClean="0"/>
              <a:t>Jalsa</a:t>
            </a:r>
            <a:r>
              <a:rPr lang="en-US" b="1" u="sng" dirty="0" smtClean="0"/>
              <a:t> </a:t>
            </a:r>
            <a:r>
              <a:rPr lang="en-US" b="1" u="sng" dirty="0" err="1" smtClean="0"/>
              <a:t>Salana</a:t>
            </a:r>
            <a:r>
              <a:rPr lang="en-US" b="1" u="sng" dirty="0" smtClean="0"/>
              <a:t> UK </a:t>
            </a:r>
          </a:p>
          <a:p>
            <a:pPr algn="ctr">
              <a:defRPr/>
            </a:pP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latin typeface="Calibri" pitchFamily="34" charset="0"/>
              </a:rPr>
              <a:t>Guest comments</a:t>
            </a:r>
          </a:p>
          <a:p>
            <a:pPr algn="ctr">
              <a:defRPr/>
            </a:pPr>
            <a:endParaRPr lang="en-US" b="1" dirty="0" smtClean="0">
              <a:solidFill>
                <a:schemeClr val="bg1">
                  <a:lumMod val="50000"/>
                </a:schemeClr>
              </a:solidFill>
              <a:latin typeface="Calibri" pitchFamily="34" charset="0"/>
            </a:endParaRP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latin typeface="Calibri" pitchFamily="34" charset="0"/>
              </a:rPr>
              <a:t>Journalist comments</a:t>
            </a:r>
          </a:p>
          <a:p>
            <a:pPr algn="ctr">
              <a:defRPr/>
            </a:pPr>
            <a:endParaRPr lang="en-US" b="1" dirty="0" smtClean="0">
              <a:solidFill>
                <a:schemeClr val="bg1">
                  <a:lumMod val="50000"/>
                </a:schemeClr>
              </a:solidFill>
              <a:latin typeface="Calibri" pitchFamily="34" charset="0"/>
            </a:endParaRP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latin typeface="Calibri" pitchFamily="34" charset="0"/>
              </a:rPr>
              <a:t>Remarks of new </a:t>
            </a:r>
            <a:r>
              <a:rPr lang="en-US" b="1" dirty="0" err="1" smtClean="0">
                <a:solidFill>
                  <a:schemeClr val="bg1">
                    <a:lumMod val="50000"/>
                  </a:schemeClr>
                </a:solidFill>
                <a:latin typeface="Calibri" pitchFamily="34" charset="0"/>
              </a:rPr>
              <a:t>Ahmadis</a:t>
            </a: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latin typeface="Calibri" pitchFamily="34" charset="0"/>
              </a:rPr>
              <a:t>  </a:t>
            </a: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latin typeface="Calibri" pitchFamily="34" charset="0"/>
              </a:rPr>
              <a:t>Media coverage</a:t>
            </a:r>
          </a:p>
          <a:p>
            <a:pPr algn="ctr">
              <a:defRPr/>
            </a:pPr>
            <a:endParaRPr lang="en-US" b="1" dirty="0" smtClean="0">
              <a:solidFill>
                <a:schemeClr val="bg1">
                  <a:lumMod val="50000"/>
                </a:schemeClr>
              </a:solidFill>
              <a:latin typeface="Calibri" pitchFamily="34" charset="0"/>
            </a:endParaRP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latin typeface="Calibri" pitchFamily="34" charset="0"/>
              </a:rPr>
              <a:t>Deficiencies</a:t>
            </a:r>
          </a:p>
          <a:p>
            <a:pPr algn="ctr">
              <a:defRPr/>
            </a:pPr>
            <a:endParaRPr lang="en-US" b="1" dirty="0" smtClean="0">
              <a:solidFill>
                <a:schemeClr val="bg1">
                  <a:lumMod val="50000"/>
                </a:schemeClr>
              </a:solidFill>
              <a:latin typeface="Calibri" pitchFamily="34" charset="0"/>
            </a:endParaRPr>
          </a:p>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b="1" dirty="0">
              <a:solidFill>
                <a:schemeClr val="bg1">
                  <a:lumMod val="50000"/>
                </a:schemeClr>
              </a:solidFill>
              <a:latin typeface="Calibri" pitchFamily="34" charset="0"/>
            </a:endParaRPr>
          </a:p>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p:txBody>
      </p:sp>
      <p:graphicFrame>
        <p:nvGraphicFramePr>
          <p:cNvPr id="5" name="Diagram 4"/>
          <p:cNvGraphicFramePr/>
          <p:nvPr/>
        </p:nvGraphicFramePr>
        <p:xfrm>
          <a:off x="1905000" y="76200"/>
          <a:ext cx="7086600" cy="6781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3810000" y="6611779"/>
            <a:ext cx="1715534" cy="246221"/>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defRPr/>
            </a:pPr>
            <a:r>
              <a:rPr lang="en-GB" sz="1000" dirty="0" smtClean="0">
                <a:latin typeface="Ravie" pitchFamily="82" charset="0"/>
              </a:rPr>
              <a:t>5 September 2014</a:t>
            </a:r>
            <a:endParaRPr lang="en-GB" sz="1000" dirty="0">
              <a:latin typeface="Ravie" pitchFamily="82"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700"/>
            <a:ext cx="1752600" cy="6021388"/>
          </a:xfrm>
          <a:prstGeom prst="rect">
            <a:avLst/>
          </a:prstGeom>
          <a:ln>
            <a:solidFill>
              <a:schemeClr val="accent6"/>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a:p>
            <a:pPr algn="ctr">
              <a:defRPr/>
            </a:pPr>
            <a:endParaRPr lang="en-US" b="1" u="sng" dirty="0" smtClean="0">
              <a:solidFill>
                <a:schemeClr val="tx1"/>
              </a:solidFill>
              <a:latin typeface="Calibri" pitchFamily="34" charset="0"/>
            </a:endParaRPr>
          </a:p>
          <a:p>
            <a:pPr algn="ctr">
              <a:defRPr/>
            </a:pPr>
            <a:endParaRPr lang="en-US" b="1" u="sng" dirty="0">
              <a:solidFill>
                <a:schemeClr val="tx1"/>
              </a:solidFill>
              <a:latin typeface="Calibri" pitchFamily="34" charset="0"/>
            </a:endParaRPr>
          </a:p>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lvl="0" algn="ctr">
              <a:defRPr/>
            </a:pPr>
            <a:r>
              <a:rPr lang="en-US" b="1" u="sng" dirty="0" err="1" smtClean="0"/>
              <a:t>Jalsa</a:t>
            </a:r>
            <a:r>
              <a:rPr lang="en-US" b="1" u="sng" dirty="0" smtClean="0"/>
              <a:t> </a:t>
            </a:r>
            <a:r>
              <a:rPr lang="en-US" b="1" u="sng" dirty="0" err="1" smtClean="0"/>
              <a:t>Salana</a:t>
            </a:r>
            <a:r>
              <a:rPr lang="en-US" b="1" u="sng" dirty="0" smtClean="0"/>
              <a:t> UK </a:t>
            </a:r>
          </a:p>
          <a:p>
            <a:pPr algn="ctr">
              <a:defRPr/>
            </a:pP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latin typeface="Calibri" pitchFamily="34" charset="0"/>
              </a:rPr>
              <a:t>Guest comments</a:t>
            </a:r>
          </a:p>
          <a:p>
            <a:pPr algn="ctr">
              <a:defRPr/>
            </a:pPr>
            <a:endParaRPr lang="en-US" b="1" dirty="0" smtClean="0">
              <a:solidFill>
                <a:schemeClr val="bg1">
                  <a:lumMod val="50000"/>
                </a:schemeClr>
              </a:solidFill>
              <a:latin typeface="Calibri" pitchFamily="34" charset="0"/>
            </a:endParaRP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latin typeface="Calibri" pitchFamily="34" charset="0"/>
              </a:rPr>
              <a:t>Journalist comments</a:t>
            </a:r>
          </a:p>
          <a:p>
            <a:pPr algn="ctr">
              <a:defRPr/>
            </a:pPr>
            <a:endParaRPr lang="en-US" b="1" dirty="0" smtClean="0">
              <a:solidFill>
                <a:schemeClr val="bg1">
                  <a:lumMod val="50000"/>
                </a:schemeClr>
              </a:solidFill>
              <a:latin typeface="Calibri" pitchFamily="34" charset="0"/>
            </a:endParaRP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latin typeface="Calibri" pitchFamily="34" charset="0"/>
              </a:rPr>
              <a:t>Remarks of new </a:t>
            </a:r>
            <a:r>
              <a:rPr lang="en-US" b="1" dirty="0" err="1" smtClean="0">
                <a:solidFill>
                  <a:schemeClr val="bg1">
                    <a:lumMod val="50000"/>
                  </a:schemeClr>
                </a:solidFill>
                <a:latin typeface="Calibri" pitchFamily="34" charset="0"/>
              </a:rPr>
              <a:t>Ahmadis</a:t>
            </a: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latin typeface="Calibri" pitchFamily="34" charset="0"/>
              </a:rPr>
              <a:t>  </a:t>
            </a: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latin typeface="Calibri" pitchFamily="34" charset="0"/>
              </a:rPr>
              <a:t>Media coverage</a:t>
            </a:r>
          </a:p>
          <a:p>
            <a:pPr algn="ctr">
              <a:defRPr/>
            </a:pPr>
            <a:endParaRPr lang="en-US" b="1" dirty="0" smtClean="0">
              <a:solidFill>
                <a:schemeClr val="bg1">
                  <a:lumMod val="50000"/>
                </a:schemeClr>
              </a:solidFill>
              <a:latin typeface="Calibri" pitchFamily="34" charset="0"/>
            </a:endParaRP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latin typeface="Calibri" pitchFamily="34" charset="0"/>
              </a:rPr>
              <a:t>Deficiencies</a:t>
            </a:r>
          </a:p>
          <a:p>
            <a:pPr algn="ctr">
              <a:defRPr/>
            </a:pPr>
            <a:endParaRPr lang="en-US" b="1" dirty="0" smtClean="0">
              <a:solidFill>
                <a:schemeClr val="bg1">
                  <a:lumMod val="50000"/>
                </a:schemeClr>
              </a:solidFill>
              <a:latin typeface="Calibri" pitchFamily="34" charset="0"/>
            </a:endParaRPr>
          </a:p>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b="1" dirty="0">
              <a:solidFill>
                <a:schemeClr val="bg1">
                  <a:lumMod val="50000"/>
                </a:schemeClr>
              </a:solidFill>
              <a:latin typeface="Calibri" pitchFamily="34" charset="0"/>
            </a:endParaRPr>
          </a:p>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p:txBody>
      </p:sp>
      <p:sp>
        <p:nvSpPr>
          <p:cNvPr id="8193" name="Rectangle 1"/>
          <p:cNvSpPr>
            <a:spLocks noChangeArrowheads="1"/>
          </p:cNvSpPr>
          <p:nvPr/>
        </p:nvSpPr>
        <p:spPr bwMode="auto">
          <a:xfrm>
            <a:off x="1828800" y="152400"/>
            <a:ext cx="3048000" cy="2800767"/>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algn="ctr"/>
            <a:r>
              <a:rPr lang="en-US" sz="1600" b="1" dirty="0" smtClean="0"/>
              <a:t>A newspaper assistant editor from Nigeria </a:t>
            </a:r>
          </a:p>
          <a:p>
            <a:pPr algn="ctr"/>
            <a:r>
              <a:rPr lang="en-US" sz="1600" u="sng" dirty="0" smtClean="0"/>
              <a:t>She said she has been a journalist for eighteen years and could say without hesitation that only </a:t>
            </a:r>
            <a:r>
              <a:rPr lang="en-US" sz="1600" u="sng" dirty="0" err="1" smtClean="0"/>
              <a:t>Jama’at</a:t>
            </a:r>
            <a:r>
              <a:rPr lang="en-US" sz="1600" u="sng" dirty="0" smtClean="0"/>
              <a:t> </a:t>
            </a:r>
            <a:r>
              <a:rPr lang="en-US" sz="1600" u="sng" dirty="0" err="1" smtClean="0"/>
              <a:t>Ahmadiyya</a:t>
            </a:r>
            <a:r>
              <a:rPr lang="en-US" sz="1600" u="sng" dirty="0" smtClean="0"/>
              <a:t> was a true Islamic model.</a:t>
            </a:r>
            <a:r>
              <a:rPr lang="en-US" sz="1600" dirty="0" smtClean="0"/>
              <a:t> Men and women both greeted guests with love and friendliness and she had never seen this at any other Islamic event.</a:t>
            </a:r>
            <a:endParaRPr lang="en-US" sz="1600" dirty="0"/>
          </a:p>
        </p:txBody>
      </p:sp>
      <p:sp>
        <p:nvSpPr>
          <p:cNvPr id="6" name="Rectangle 5"/>
          <p:cNvSpPr/>
          <p:nvPr/>
        </p:nvSpPr>
        <p:spPr>
          <a:xfrm>
            <a:off x="1828800" y="3072348"/>
            <a:ext cx="3048000" cy="378565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1600" b="1" dirty="0" smtClean="0"/>
              <a:t>The mayor of a city in Belgium </a:t>
            </a:r>
          </a:p>
          <a:p>
            <a:pPr algn="ctr"/>
            <a:r>
              <a:rPr lang="en-US" sz="1600" dirty="0" smtClean="0"/>
              <a:t>said that he was made aware of the true teachings of Islam after attending the </a:t>
            </a:r>
            <a:r>
              <a:rPr lang="en-US" sz="1600" dirty="0" err="1" smtClean="0"/>
              <a:t>Jalsa</a:t>
            </a:r>
            <a:r>
              <a:rPr lang="en-US" sz="1600" dirty="0" smtClean="0"/>
              <a:t> and he saw with his own eyes how this teaching was put in practice by </a:t>
            </a:r>
            <a:r>
              <a:rPr lang="en-US" sz="1600" dirty="0" err="1" smtClean="0"/>
              <a:t>Ahmadis</a:t>
            </a:r>
            <a:r>
              <a:rPr lang="en-US" sz="1600" dirty="0" smtClean="0"/>
              <a:t>. He could see mutual love and affection in their eyes. He felt the arrangements at </a:t>
            </a:r>
            <a:r>
              <a:rPr lang="en-US" sz="1600" dirty="0" err="1" smtClean="0"/>
              <a:t>Jalsa</a:t>
            </a:r>
            <a:r>
              <a:rPr lang="en-US" sz="1600" dirty="0" smtClean="0"/>
              <a:t> were excellent and he was taking back sentiments of love and affection. He had visited the stalls of Humanity First and Engineers Association and was amazed how the </a:t>
            </a:r>
            <a:r>
              <a:rPr lang="en-US" sz="1600" dirty="0" err="1" smtClean="0"/>
              <a:t>Jama’at</a:t>
            </a:r>
            <a:r>
              <a:rPr lang="en-US" sz="1600" dirty="0" smtClean="0"/>
              <a:t> was serving humanity. </a:t>
            </a:r>
            <a:endParaRPr lang="en-US" sz="1600" dirty="0"/>
          </a:p>
        </p:txBody>
      </p:sp>
      <p:sp>
        <p:nvSpPr>
          <p:cNvPr id="7" name="Rectangle 6"/>
          <p:cNvSpPr/>
          <p:nvPr/>
        </p:nvSpPr>
        <p:spPr>
          <a:xfrm>
            <a:off x="5410200" y="0"/>
            <a:ext cx="3276600" cy="1219200"/>
          </a:xfrm>
          <a:prstGeom prst="rect">
            <a:avLst/>
          </a:prstGeom>
          <a:solidFill>
            <a:schemeClr val="accent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US" b="1" dirty="0" smtClean="0">
                <a:solidFill>
                  <a:schemeClr val="tx1"/>
                </a:solidFill>
              </a:rPr>
              <a:t>Comments of some distinguished </a:t>
            </a:r>
            <a:r>
              <a:rPr lang="en-US" b="1" dirty="0" err="1" smtClean="0">
                <a:solidFill>
                  <a:schemeClr val="tx1"/>
                </a:solidFill>
              </a:rPr>
              <a:t>Jalsa</a:t>
            </a:r>
            <a:r>
              <a:rPr lang="en-US" b="1" dirty="0" smtClean="0">
                <a:solidFill>
                  <a:schemeClr val="tx1"/>
                </a:solidFill>
              </a:rPr>
              <a:t> guests</a:t>
            </a:r>
            <a:endParaRPr kumimoji="0" lang="en-GB" b="1" i="0" u="none" strike="noStrike" cap="none" normalizeH="0" baseline="0" dirty="0" smtClean="0">
              <a:ln>
                <a:noFill/>
              </a:ln>
              <a:solidFill>
                <a:schemeClr val="tx1"/>
              </a:solidFill>
              <a:effectLst/>
              <a:latin typeface="Calibri" pitchFamily="34" charset="0"/>
              <a:ea typeface="Times New Roman" pitchFamily="18" charset="0"/>
              <a:cs typeface="Courier New" pitchFamily="49" charset="0"/>
            </a:endParaRPr>
          </a:p>
        </p:txBody>
      </p:sp>
      <p:sp>
        <p:nvSpPr>
          <p:cNvPr id="8" name="TextBox 7"/>
          <p:cNvSpPr txBox="1"/>
          <p:nvPr/>
        </p:nvSpPr>
        <p:spPr>
          <a:xfrm>
            <a:off x="6248400" y="6611779"/>
            <a:ext cx="1715534" cy="246221"/>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defRPr/>
            </a:pPr>
            <a:r>
              <a:rPr lang="en-GB" sz="1000" dirty="0" smtClean="0">
                <a:latin typeface="Ravie" pitchFamily="82" charset="0"/>
              </a:rPr>
              <a:t>5 September 2014</a:t>
            </a:r>
            <a:endParaRPr lang="en-GB" sz="1000" dirty="0">
              <a:latin typeface="Ravie" pitchFamily="82" charset="0"/>
            </a:endParaRPr>
          </a:p>
        </p:txBody>
      </p:sp>
      <p:sp>
        <p:nvSpPr>
          <p:cNvPr id="9" name="Rectangle 1"/>
          <p:cNvSpPr>
            <a:spLocks noChangeArrowheads="1"/>
          </p:cNvSpPr>
          <p:nvPr/>
        </p:nvSpPr>
        <p:spPr bwMode="auto">
          <a:xfrm>
            <a:off x="5562600" y="1600200"/>
            <a:ext cx="3048000" cy="4770537"/>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algn="ctr"/>
            <a:r>
              <a:rPr lang="en-US" sz="1600" b="1" dirty="0" smtClean="0"/>
              <a:t>Vice mayor of a city in Belgium </a:t>
            </a:r>
            <a:r>
              <a:rPr lang="en-US" sz="1600" dirty="0" smtClean="0"/>
              <a:t>said that </a:t>
            </a:r>
            <a:r>
              <a:rPr lang="en-US" sz="1600" u="sng" dirty="0" smtClean="0"/>
              <a:t>he experienced Islam at </a:t>
            </a:r>
            <a:r>
              <a:rPr lang="en-US" sz="1600" u="sng" dirty="0" err="1" smtClean="0"/>
              <a:t>Jalsa</a:t>
            </a:r>
            <a:r>
              <a:rPr lang="en-US" sz="1600" u="sng" dirty="0" smtClean="0"/>
              <a:t> contrary to how the media depicts </a:t>
            </a:r>
            <a:r>
              <a:rPr lang="en-US" sz="1600" dirty="0" smtClean="0"/>
              <a:t>it. He felt it was a great virtue to spread the true message of Islam and unite all humanity. He said he had observed how the </a:t>
            </a:r>
            <a:r>
              <a:rPr lang="en-US" sz="1600" dirty="0" err="1" smtClean="0"/>
              <a:t>Jama’at</a:t>
            </a:r>
            <a:r>
              <a:rPr lang="en-US" sz="1600" dirty="0" smtClean="0"/>
              <a:t> strove to serve humanity in his city, however, after coming to </a:t>
            </a:r>
            <a:r>
              <a:rPr lang="en-US" sz="1600" dirty="0" err="1" smtClean="0"/>
              <a:t>Jalsa</a:t>
            </a:r>
            <a:r>
              <a:rPr lang="en-US" sz="1600" dirty="0" smtClean="0"/>
              <a:t> he now </a:t>
            </a:r>
            <a:r>
              <a:rPr lang="en-US" sz="1600" dirty="0" err="1" smtClean="0"/>
              <a:t>realises</a:t>
            </a:r>
            <a:r>
              <a:rPr lang="en-US" sz="1600" dirty="0" smtClean="0"/>
              <a:t> that that the </a:t>
            </a:r>
            <a:r>
              <a:rPr lang="en-US" sz="1600" dirty="0" err="1" smtClean="0"/>
              <a:t>Jama’at</a:t>
            </a:r>
            <a:r>
              <a:rPr lang="en-US" sz="1600" dirty="0" smtClean="0"/>
              <a:t> strove to serve humanity throughout the world. He was very impressed by the diligence of the duty-holders at </a:t>
            </a:r>
            <a:r>
              <a:rPr lang="en-US" sz="1600" dirty="0" err="1" smtClean="0"/>
              <a:t>Jalsa</a:t>
            </a:r>
            <a:r>
              <a:rPr lang="en-US" sz="1600" dirty="0" smtClean="0"/>
              <a:t> and felt that </a:t>
            </a:r>
            <a:r>
              <a:rPr lang="en-US" sz="1600" u="sng" dirty="0" smtClean="0"/>
              <a:t>if people back home worked just as hard perhaps his country would not have experienced the economic downturn that it faces.</a:t>
            </a:r>
            <a:endParaRPr lang="en-US" sz="1600" u="sng"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700"/>
            <a:ext cx="1752600" cy="6021388"/>
          </a:xfrm>
          <a:prstGeom prst="rect">
            <a:avLst/>
          </a:prstGeom>
          <a:ln>
            <a:solidFill>
              <a:schemeClr val="accent6"/>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a:p>
            <a:pPr algn="ctr">
              <a:defRPr/>
            </a:pPr>
            <a:endParaRPr lang="en-US" b="1" u="sng" dirty="0" smtClean="0">
              <a:solidFill>
                <a:schemeClr val="tx1"/>
              </a:solidFill>
              <a:latin typeface="Calibri" pitchFamily="34" charset="0"/>
            </a:endParaRPr>
          </a:p>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lvl="0" algn="ctr">
              <a:defRPr/>
            </a:pPr>
            <a:r>
              <a:rPr lang="en-US" b="1" u="sng" dirty="0" err="1" smtClean="0"/>
              <a:t>Jalsa</a:t>
            </a:r>
            <a:r>
              <a:rPr lang="en-US" b="1" u="sng" dirty="0" smtClean="0"/>
              <a:t> </a:t>
            </a:r>
            <a:r>
              <a:rPr lang="en-US" b="1" u="sng" dirty="0" err="1" smtClean="0"/>
              <a:t>Salana</a:t>
            </a:r>
            <a:r>
              <a:rPr lang="en-US" b="1" u="sng" dirty="0" smtClean="0"/>
              <a:t> UK </a:t>
            </a:r>
          </a:p>
          <a:p>
            <a:pPr algn="ctr">
              <a:defRPr/>
            </a:pP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latin typeface="Calibri" pitchFamily="34" charset="0"/>
              </a:rPr>
              <a:t>Guest comments</a:t>
            </a:r>
          </a:p>
          <a:p>
            <a:pPr algn="ctr">
              <a:defRPr/>
            </a:pPr>
            <a:endParaRPr lang="en-US" b="1" dirty="0" smtClean="0">
              <a:solidFill>
                <a:schemeClr val="bg1">
                  <a:lumMod val="50000"/>
                </a:schemeClr>
              </a:solidFill>
              <a:latin typeface="Calibri" pitchFamily="34" charset="0"/>
            </a:endParaRP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latin typeface="Calibri" pitchFamily="34" charset="0"/>
              </a:rPr>
              <a:t>Journalist comments</a:t>
            </a:r>
          </a:p>
          <a:p>
            <a:pPr algn="ctr">
              <a:defRPr/>
            </a:pPr>
            <a:endParaRPr lang="en-US" b="1" dirty="0" smtClean="0">
              <a:solidFill>
                <a:schemeClr val="bg1">
                  <a:lumMod val="50000"/>
                </a:schemeClr>
              </a:solidFill>
              <a:latin typeface="Calibri" pitchFamily="34" charset="0"/>
            </a:endParaRP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latin typeface="Calibri" pitchFamily="34" charset="0"/>
              </a:rPr>
              <a:t>Remarks of new </a:t>
            </a:r>
            <a:r>
              <a:rPr lang="en-US" b="1" dirty="0" err="1" smtClean="0">
                <a:solidFill>
                  <a:schemeClr val="bg1">
                    <a:lumMod val="50000"/>
                  </a:schemeClr>
                </a:solidFill>
                <a:latin typeface="Calibri" pitchFamily="34" charset="0"/>
              </a:rPr>
              <a:t>Ahmadis</a:t>
            </a: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latin typeface="Calibri" pitchFamily="34" charset="0"/>
              </a:rPr>
              <a:t>  </a:t>
            </a: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latin typeface="Calibri" pitchFamily="34" charset="0"/>
              </a:rPr>
              <a:t>Media coverage</a:t>
            </a:r>
          </a:p>
          <a:p>
            <a:pPr algn="ctr">
              <a:defRPr/>
            </a:pPr>
            <a:endParaRPr lang="en-US" b="1" dirty="0" smtClean="0">
              <a:solidFill>
                <a:schemeClr val="bg1">
                  <a:lumMod val="50000"/>
                </a:schemeClr>
              </a:solidFill>
              <a:latin typeface="Calibri" pitchFamily="34" charset="0"/>
            </a:endParaRP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latin typeface="Calibri" pitchFamily="34" charset="0"/>
              </a:rPr>
              <a:t>Deficiencies</a:t>
            </a:r>
          </a:p>
          <a:p>
            <a:pPr algn="ctr">
              <a:defRPr/>
            </a:pPr>
            <a:endParaRPr lang="en-US" b="1" dirty="0" smtClean="0">
              <a:solidFill>
                <a:schemeClr val="bg1">
                  <a:lumMod val="50000"/>
                </a:schemeClr>
              </a:solidFill>
              <a:latin typeface="Calibri" pitchFamily="34" charset="0"/>
            </a:endParaRPr>
          </a:p>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b="1" dirty="0">
              <a:solidFill>
                <a:schemeClr val="bg1">
                  <a:lumMod val="50000"/>
                </a:schemeClr>
              </a:solidFill>
              <a:latin typeface="Calibri" pitchFamily="34" charset="0"/>
            </a:endParaRPr>
          </a:p>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p:txBody>
      </p:sp>
      <p:sp>
        <p:nvSpPr>
          <p:cNvPr id="6" name="Rectangle 5"/>
          <p:cNvSpPr/>
          <p:nvPr/>
        </p:nvSpPr>
        <p:spPr>
          <a:xfrm>
            <a:off x="2057400" y="0"/>
            <a:ext cx="2667000" cy="5078313"/>
          </a:xfrm>
          <a:prstGeom prst="rect">
            <a:avLst/>
          </a:prstGeom>
          <a:ln>
            <a:solidFill>
              <a:srgbClr val="232C12"/>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b="1" dirty="0" smtClean="0"/>
              <a:t>Wife of a vice mayor of a city in Belgium </a:t>
            </a:r>
          </a:p>
          <a:p>
            <a:pPr algn="ctr"/>
            <a:r>
              <a:rPr lang="en-US" dirty="0" smtClean="0"/>
              <a:t>said that she experienced unique love and affection when she visited the ladies </a:t>
            </a:r>
            <a:r>
              <a:rPr lang="en-US" dirty="0" err="1" smtClean="0"/>
              <a:t>Jalsa</a:t>
            </a:r>
            <a:r>
              <a:rPr lang="en-US" dirty="0" smtClean="0"/>
              <a:t> </a:t>
            </a:r>
            <a:r>
              <a:rPr lang="en-US" dirty="0" err="1" smtClean="0"/>
              <a:t>Gah</a:t>
            </a:r>
            <a:r>
              <a:rPr lang="en-US" dirty="0" smtClean="0"/>
              <a:t>. </a:t>
            </a:r>
            <a:r>
              <a:rPr lang="en-US" u="sng" dirty="0" smtClean="0"/>
              <a:t>There was an amazing atmosphere when </a:t>
            </a:r>
            <a:r>
              <a:rPr lang="en-US" u="sng" dirty="0" err="1" smtClean="0"/>
              <a:t>Hazrat</a:t>
            </a:r>
            <a:r>
              <a:rPr lang="en-US" u="sng" dirty="0" smtClean="0"/>
              <a:t> </a:t>
            </a:r>
            <a:r>
              <a:rPr lang="en-US" u="sng" dirty="0" err="1" smtClean="0"/>
              <a:t>Khalifatul</a:t>
            </a:r>
            <a:r>
              <a:rPr lang="en-US" u="sng" dirty="0" smtClean="0"/>
              <a:t> </a:t>
            </a:r>
            <a:r>
              <a:rPr lang="en-US" u="sng" dirty="0" err="1" smtClean="0"/>
              <a:t>Masih</a:t>
            </a:r>
            <a:r>
              <a:rPr lang="en-US" u="sng" dirty="0" smtClean="0"/>
              <a:t> came to the ladies </a:t>
            </a:r>
            <a:r>
              <a:rPr lang="en-US" u="sng" dirty="0" err="1" smtClean="0"/>
              <a:t>Jalsa</a:t>
            </a:r>
            <a:r>
              <a:rPr lang="en-US" dirty="0" smtClean="0"/>
              <a:t>. Thousands of women listened to his address in silence. She said she found the answers in </a:t>
            </a:r>
            <a:r>
              <a:rPr lang="en-US" dirty="0" err="1" smtClean="0"/>
              <a:t>Huzoor’s</a:t>
            </a:r>
            <a:r>
              <a:rPr lang="en-US" dirty="0" smtClean="0"/>
              <a:t> address to the questions she had in mind regarding women and Islamic teachings. </a:t>
            </a:r>
            <a:endParaRPr lang="en-US" dirty="0"/>
          </a:p>
        </p:txBody>
      </p:sp>
      <p:sp>
        <p:nvSpPr>
          <p:cNvPr id="10" name="Rectangle 9"/>
          <p:cNvSpPr/>
          <p:nvPr/>
        </p:nvSpPr>
        <p:spPr>
          <a:xfrm>
            <a:off x="5029200" y="0"/>
            <a:ext cx="2819400" cy="424731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b="1" dirty="0" smtClean="0"/>
              <a:t>A friend from Belgium </a:t>
            </a:r>
          </a:p>
          <a:p>
            <a:pPr algn="ctr"/>
            <a:r>
              <a:rPr lang="en-US" dirty="0" smtClean="0"/>
              <a:t>who is under </a:t>
            </a:r>
            <a:r>
              <a:rPr lang="en-US" dirty="0" err="1" smtClean="0"/>
              <a:t>Tabligh</a:t>
            </a:r>
            <a:r>
              <a:rPr lang="en-US" dirty="0" smtClean="0"/>
              <a:t> said that he has known about </a:t>
            </a:r>
            <a:r>
              <a:rPr lang="en-US" dirty="0" err="1" smtClean="0"/>
              <a:t>Ahmadiyyat</a:t>
            </a:r>
            <a:r>
              <a:rPr lang="en-US" dirty="0" smtClean="0"/>
              <a:t> for a long time but it was his first experience of attending </a:t>
            </a:r>
            <a:r>
              <a:rPr lang="en-US" dirty="0" err="1" smtClean="0"/>
              <a:t>Jalsa</a:t>
            </a:r>
            <a:r>
              <a:rPr lang="en-US" dirty="0" smtClean="0"/>
              <a:t>. He said he saw everything in the three </a:t>
            </a:r>
            <a:r>
              <a:rPr lang="en-US" dirty="0" err="1" smtClean="0"/>
              <a:t>Jalsa</a:t>
            </a:r>
            <a:r>
              <a:rPr lang="en-US" dirty="0" smtClean="0"/>
              <a:t> days and </a:t>
            </a:r>
            <a:r>
              <a:rPr lang="en-US" u="sng" dirty="0" smtClean="0"/>
              <a:t>would say without hesitation that </a:t>
            </a:r>
            <a:r>
              <a:rPr lang="en-US" u="sng" dirty="0" err="1" smtClean="0"/>
              <a:t>Ahmadiyyat</a:t>
            </a:r>
            <a:r>
              <a:rPr lang="en-US" u="sng" dirty="0" smtClean="0"/>
              <a:t> was the true model of Islam.</a:t>
            </a:r>
            <a:r>
              <a:rPr lang="en-US" dirty="0" smtClean="0"/>
              <a:t> He said he saw people weeping in prostration and this had left a deep mark on him.</a:t>
            </a:r>
            <a:endParaRPr lang="en-US" dirty="0"/>
          </a:p>
        </p:txBody>
      </p:sp>
      <p:sp>
        <p:nvSpPr>
          <p:cNvPr id="11" name="TextBox 10"/>
          <p:cNvSpPr txBox="1"/>
          <p:nvPr/>
        </p:nvSpPr>
        <p:spPr>
          <a:xfrm>
            <a:off x="2438400" y="6611779"/>
            <a:ext cx="1715534" cy="246221"/>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defRPr/>
            </a:pPr>
            <a:r>
              <a:rPr lang="en-GB" sz="1000" dirty="0" smtClean="0">
                <a:latin typeface="Ravie" pitchFamily="82" charset="0"/>
              </a:rPr>
              <a:t>5 September 2014</a:t>
            </a:r>
            <a:endParaRPr lang="en-GB" sz="1000" dirty="0">
              <a:latin typeface="Ravie" pitchFamily="82" charset="0"/>
            </a:endParaRPr>
          </a:p>
        </p:txBody>
      </p:sp>
      <p:sp>
        <p:nvSpPr>
          <p:cNvPr id="7" name="Rectangle 6"/>
          <p:cNvSpPr/>
          <p:nvPr/>
        </p:nvSpPr>
        <p:spPr>
          <a:xfrm>
            <a:off x="4876800" y="4343400"/>
            <a:ext cx="3810000" cy="203132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b="1" dirty="0" smtClean="0"/>
              <a:t>An academic who teaches philosophy in a college in Malta </a:t>
            </a:r>
          </a:p>
          <a:p>
            <a:pPr algn="ctr"/>
            <a:r>
              <a:rPr lang="en-US" dirty="0" smtClean="0"/>
              <a:t>said that he would write a detailed article on the proceedings of </a:t>
            </a:r>
            <a:r>
              <a:rPr lang="en-US" dirty="0" err="1" smtClean="0"/>
              <a:t>Jalsa</a:t>
            </a:r>
            <a:r>
              <a:rPr lang="en-US" dirty="0" smtClean="0"/>
              <a:t> so that others could also benefit from the advice given at </a:t>
            </a:r>
            <a:r>
              <a:rPr lang="en-US" dirty="0" err="1" smtClean="0"/>
              <a:t>Jalsa</a:t>
            </a:r>
            <a:r>
              <a:rPr lang="en-US" dirty="0" smtClean="0"/>
              <a:t> regarding religious and worldly well-being.</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700"/>
            <a:ext cx="1752600" cy="6021388"/>
          </a:xfrm>
          <a:prstGeom prst="rect">
            <a:avLst/>
          </a:prstGeom>
          <a:ln>
            <a:solidFill>
              <a:schemeClr val="accent6"/>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a:p>
            <a:pPr algn="ctr">
              <a:defRPr/>
            </a:pPr>
            <a:endParaRPr lang="en-US" b="1" u="sng" dirty="0" smtClean="0">
              <a:solidFill>
                <a:schemeClr val="tx1"/>
              </a:solidFill>
              <a:latin typeface="Calibri" pitchFamily="34" charset="0"/>
            </a:endParaRPr>
          </a:p>
          <a:p>
            <a:pPr algn="ctr">
              <a:defRPr/>
            </a:pPr>
            <a:endParaRPr lang="en-US" b="1" u="sng" dirty="0">
              <a:solidFill>
                <a:schemeClr val="tx1"/>
              </a:solidFill>
              <a:latin typeface="Calibri" pitchFamily="34" charset="0"/>
            </a:endParaRPr>
          </a:p>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lvl="0" algn="ctr">
              <a:defRPr/>
            </a:pPr>
            <a:r>
              <a:rPr lang="en-US" b="1" u="sng" dirty="0" err="1" smtClean="0"/>
              <a:t>Jalsa</a:t>
            </a:r>
            <a:r>
              <a:rPr lang="en-US" b="1" u="sng" dirty="0" smtClean="0"/>
              <a:t> </a:t>
            </a:r>
            <a:r>
              <a:rPr lang="en-US" b="1" u="sng" dirty="0" err="1" smtClean="0"/>
              <a:t>Salana</a:t>
            </a:r>
            <a:r>
              <a:rPr lang="en-US" b="1" u="sng" dirty="0" smtClean="0"/>
              <a:t> UK </a:t>
            </a:r>
          </a:p>
          <a:p>
            <a:pPr algn="ctr">
              <a:defRPr/>
            </a:pPr>
            <a:endParaRPr lang="en-US" b="1" u="sng" dirty="0" smtClean="0">
              <a:solidFill>
                <a:schemeClr val="tx1"/>
              </a:solidFill>
              <a:latin typeface="Calibri" pitchFamily="34" charset="0"/>
            </a:endParaRPr>
          </a:p>
          <a:p>
            <a:pPr algn="ctr">
              <a:defRPr/>
            </a:pPr>
            <a:endParaRPr lang="en-US" b="1" u="sng" dirty="0" smtClean="0">
              <a:solidFill>
                <a:schemeClr val="tx1"/>
              </a:solidFill>
              <a:latin typeface="Calibri" pitchFamily="34" charset="0"/>
            </a:endParaRPr>
          </a:p>
          <a:p>
            <a:pPr algn="ctr">
              <a:defRPr/>
            </a:pPr>
            <a:r>
              <a:rPr lang="en-US" b="1" u="sng" dirty="0" smtClean="0">
                <a:solidFill>
                  <a:schemeClr val="tx1"/>
                </a:solidFill>
                <a:latin typeface="Calibri" pitchFamily="34" charset="0"/>
              </a:rPr>
              <a:t>Guest comments</a:t>
            </a:r>
          </a:p>
          <a:p>
            <a:pPr algn="ctr">
              <a:defRPr/>
            </a:pPr>
            <a:endParaRPr lang="en-US" b="1" dirty="0" smtClean="0">
              <a:solidFill>
                <a:schemeClr val="bg1">
                  <a:lumMod val="50000"/>
                </a:schemeClr>
              </a:solidFill>
              <a:latin typeface="Calibri" pitchFamily="34" charset="0"/>
            </a:endParaRP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latin typeface="Calibri" pitchFamily="34" charset="0"/>
              </a:rPr>
              <a:t>Journalist comments</a:t>
            </a:r>
          </a:p>
          <a:p>
            <a:pPr algn="ctr">
              <a:defRPr/>
            </a:pPr>
            <a:endParaRPr lang="en-US" b="1" dirty="0" smtClean="0">
              <a:solidFill>
                <a:schemeClr val="bg1">
                  <a:lumMod val="50000"/>
                </a:schemeClr>
              </a:solidFill>
              <a:latin typeface="Calibri" pitchFamily="34" charset="0"/>
            </a:endParaRP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latin typeface="Calibri" pitchFamily="34" charset="0"/>
              </a:rPr>
              <a:t>Remarks of new </a:t>
            </a:r>
            <a:r>
              <a:rPr lang="en-US" b="1" dirty="0" err="1" smtClean="0">
                <a:solidFill>
                  <a:schemeClr val="bg1">
                    <a:lumMod val="50000"/>
                  </a:schemeClr>
                </a:solidFill>
                <a:latin typeface="Calibri" pitchFamily="34" charset="0"/>
              </a:rPr>
              <a:t>Ahmadis</a:t>
            </a:r>
            <a:endParaRPr lang="en-US" b="1" dirty="0" smtClean="0">
              <a:solidFill>
                <a:schemeClr val="bg1">
                  <a:lumMod val="50000"/>
                </a:schemeClr>
              </a:solidFill>
              <a:latin typeface="Calibri" pitchFamily="34" charset="0"/>
            </a:endParaRPr>
          </a:p>
          <a:p>
            <a:pPr algn="ctr">
              <a:defRPr/>
            </a:pPr>
            <a:r>
              <a:rPr lang="en-US" b="1" u="sng" dirty="0" smtClean="0">
                <a:solidFill>
                  <a:schemeClr val="tx1"/>
                </a:solidFill>
                <a:latin typeface="Calibri" pitchFamily="34" charset="0"/>
              </a:rPr>
              <a:t>  </a:t>
            </a: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latin typeface="Calibri" pitchFamily="34" charset="0"/>
              </a:rPr>
              <a:t>Media coverage</a:t>
            </a:r>
          </a:p>
          <a:p>
            <a:pPr algn="ctr">
              <a:defRPr/>
            </a:pPr>
            <a:endParaRPr lang="en-US" b="1" dirty="0" smtClean="0">
              <a:solidFill>
                <a:schemeClr val="bg1">
                  <a:lumMod val="50000"/>
                </a:schemeClr>
              </a:solidFill>
              <a:latin typeface="Calibri" pitchFamily="34" charset="0"/>
            </a:endParaRPr>
          </a:p>
          <a:p>
            <a:pPr algn="ctr">
              <a:defRPr/>
            </a:pPr>
            <a:endParaRPr lang="en-US" b="1" dirty="0" smtClean="0">
              <a:solidFill>
                <a:schemeClr val="bg1">
                  <a:lumMod val="50000"/>
                </a:schemeClr>
              </a:solidFill>
              <a:latin typeface="Calibri" pitchFamily="34" charset="0"/>
            </a:endParaRPr>
          </a:p>
          <a:p>
            <a:pPr algn="ctr">
              <a:defRPr/>
            </a:pPr>
            <a:r>
              <a:rPr lang="en-US" b="1" dirty="0" smtClean="0">
                <a:solidFill>
                  <a:schemeClr val="bg1">
                    <a:lumMod val="50000"/>
                  </a:schemeClr>
                </a:solidFill>
                <a:latin typeface="Calibri" pitchFamily="34" charset="0"/>
              </a:rPr>
              <a:t>Deficiencies</a:t>
            </a:r>
          </a:p>
          <a:p>
            <a:pPr algn="ctr">
              <a:defRPr/>
            </a:pPr>
            <a:endParaRPr lang="en-US" b="1" dirty="0" smtClean="0">
              <a:solidFill>
                <a:schemeClr val="bg1">
                  <a:lumMod val="50000"/>
                </a:schemeClr>
              </a:solidFill>
              <a:latin typeface="Calibri" pitchFamily="34" charset="0"/>
            </a:endParaRPr>
          </a:p>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sz="1600" b="1" dirty="0" smtClean="0">
              <a:solidFill>
                <a:schemeClr val="bg1">
                  <a:lumMod val="50000"/>
                </a:schemeClr>
              </a:solidFill>
            </a:endParaRPr>
          </a:p>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a:p>
            <a:pPr algn="ctr">
              <a:defRPr/>
            </a:pPr>
            <a:endParaRPr lang="en-US" sz="1600" b="1" dirty="0">
              <a:solidFill>
                <a:schemeClr val="bg1">
                  <a:lumMod val="50000"/>
                </a:schemeClr>
              </a:solidFill>
            </a:endParaRPr>
          </a:p>
        </p:txBody>
      </p:sp>
      <p:sp>
        <p:nvSpPr>
          <p:cNvPr id="7" name="Rectangle 6"/>
          <p:cNvSpPr/>
          <p:nvPr/>
        </p:nvSpPr>
        <p:spPr>
          <a:xfrm>
            <a:off x="6858000" y="2743200"/>
            <a:ext cx="2286000" cy="397031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1400" b="1" dirty="0" smtClean="0"/>
              <a:t>Christian professor from French </a:t>
            </a:r>
            <a:r>
              <a:rPr lang="en-US" sz="1400" b="1" dirty="0" smtClean="0"/>
              <a:t>Guiana</a:t>
            </a:r>
          </a:p>
          <a:p>
            <a:pPr algn="ctr"/>
            <a:r>
              <a:rPr lang="en-US" sz="1400" b="1" dirty="0" smtClean="0"/>
              <a:t> </a:t>
            </a:r>
            <a:r>
              <a:rPr lang="en-US" sz="1400" dirty="0" smtClean="0"/>
              <a:t>said that when he was invited to </a:t>
            </a:r>
            <a:r>
              <a:rPr lang="en-US" sz="1400" dirty="0" err="1" smtClean="0"/>
              <a:t>Jalsa</a:t>
            </a:r>
            <a:r>
              <a:rPr lang="en-US" sz="1400" dirty="0" smtClean="0"/>
              <a:t> he did not understand why these people wanted to invite him. However, he now understood that the significance of </a:t>
            </a:r>
            <a:r>
              <a:rPr lang="en-US" sz="1400" dirty="0" err="1" smtClean="0"/>
              <a:t>Jalsa</a:t>
            </a:r>
            <a:r>
              <a:rPr lang="en-US" sz="1400" dirty="0" smtClean="0"/>
              <a:t> was not limited to the </a:t>
            </a:r>
            <a:r>
              <a:rPr lang="en-US" sz="1400" dirty="0" err="1" smtClean="0"/>
              <a:t>Jama’at</a:t>
            </a:r>
            <a:r>
              <a:rPr lang="en-US" sz="1400" dirty="0" smtClean="0"/>
              <a:t>; in fact it was a significant event for the world. </a:t>
            </a:r>
            <a:r>
              <a:rPr lang="en-US" sz="1400" u="sng" dirty="0" smtClean="0"/>
              <a:t>He said he derived amazing peace when listening to the recitation of the Holy Qur’an and has obtained audio recordings of the same</a:t>
            </a:r>
            <a:r>
              <a:rPr lang="en-US" sz="1400" dirty="0" smtClean="0"/>
              <a:t>.</a:t>
            </a:r>
          </a:p>
          <a:p>
            <a:pPr lvl="0" algn="ctr" fontAlgn="base">
              <a:spcBef>
                <a:spcPct val="0"/>
              </a:spcBef>
              <a:spcAft>
                <a:spcPct val="0"/>
              </a:spcAft>
            </a:pPr>
            <a:r>
              <a:rPr kumimoji="0" lang="en-GB" sz="1400" b="0" i="0" u="none" strike="noStrike" cap="none" normalizeH="0" baseline="0" dirty="0" smtClean="0">
                <a:ln>
                  <a:noFill/>
                </a:ln>
                <a:solidFill>
                  <a:srgbClr val="000000"/>
                </a:solidFill>
                <a:effectLst/>
                <a:latin typeface="Calibri" pitchFamily="34" charset="0"/>
                <a:ea typeface="Times New Roman" pitchFamily="18" charset="0"/>
                <a:cs typeface="Courier New" pitchFamily="49" charset="0"/>
              </a:rPr>
              <a:t> </a:t>
            </a:r>
          </a:p>
        </p:txBody>
      </p:sp>
      <p:sp>
        <p:nvSpPr>
          <p:cNvPr id="8" name="Rectangle 7"/>
          <p:cNvSpPr/>
          <p:nvPr/>
        </p:nvSpPr>
        <p:spPr>
          <a:xfrm>
            <a:off x="1828800" y="2743200"/>
            <a:ext cx="2057400" cy="397031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1400" b="1" dirty="0" smtClean="0"/>
              <a:t>A guest from Malta </a:t>
            </a:r>
          </a:p>
          <a:p>
            <a:pPr algn="ctr"/>
            <a:r>
              <a:rPr lang="en-US" sz="1400" dirty="0" smtClean="0"/>
              <a:t>who is a social worker said that what </a:t>
            </a:r>
            <a:r>
              <a:rPr lang="en-US" sz="1400" u="sng" dirty="0" smtClean="0"/>
              <a:t>he liked best was young child serving drinking water</a:t>
            </a:r>
            <a:r>
              <a:rPr lang="en-US" sz="1400" dirty="0" smtClean="0"/>
              <a:t>. He also liked the instruction of </a:t>
            </a:r>
            <a:r>
              <a:rPr lang="en-US" sz="1400" dirty="0" err="1" smtClean="0"/>
              <a:t>Hazrat</a:t>
            </a:r>
            <a:r>
              <a:rPr lang="en-US" sz="1400" dirty="0" smtClean="0"/>
              <a:t> </a:t>
            </a:r>
            <a:r>
              <a:rPr lang="en-US" sz="1400" dirty="0" err="1" smtClean="0"/>
              <a:t>Khalifatul</a:t>
            </a:r>
            <a:r>
              <a:rPr lang="en-US" sz="1400" dirty="0" smtClean="0"/>
              <a:t> </a:t>
            </a:r>
            <a:r>
              <a:rPr lang="en-US" sz="1400" dirty="0" err="1" smtClean="0"/>
              <a:t>Masih</a:t>
            </a:r>
            <a:r>
              <a:rPr lang="en-US" sz="1400" dirty="0" smtClean="0"/>
              <a:t> to comply with whatever instruction the workers were given even if they came from young people. He said he was impressed to note that in a </a:t>
            </a:r>
            <a:r>
              <a:rPr lang="en-US" sz="1400" dirty="0" err="1" smtClean="0"/>
              <a:t>Jalsa</a:t>
            </a:r>
            <a:r>
              <a:rPr lang="en-US" sz="1400" dirty="0" smtClean="0"/>
              <a:t> booklet advice was given not to waste food and only take what could be easily eaten.</a:t>
            </a:r>
            <a:endParaRPr lang="en-US" sz="1400" dirty="0"/>
          </a:p>
        </p:txBody>
      </p:sp>
      <p:sp>
        <p:nvSpPr>
          <p:cNvPr id="9" name="Rectangle 8"/>
          <p:cNvSpPr/>
          <p:nvPr/>
        </p:nvSpPr>
        <p:spPr>
          <a:xfrm>
            <a:off x="4038600" y="3505200"/>
            <a:ext cx="2667000" cy="289310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1400" b="1" dirty="0" smtClean="0"/>
              <a:t>A journalist from Malta </a:t>
            </a:r>
          </a:p>
          <a:p>
            <a:pPr algn="ctr"/>
            <a:r>
              <a:rPr lang="en-US" sz="1400" dirty="0" smtClean="0"/>
              <a:t>who is also a television host and has known the </a:t>
            </a:r>
            <a:r>
              <a:rPr lang="en-US" sz="1400" dirty="0" err="1" smtClean="0"/>
              <a:t>Jama’at</a:t>
            </a:r>
            <a:r>
              <a:rPr lang="en-US" sz="1400" dirty="0" smtClean="0"/>
              <a:t> for three years interviewed </a:t>
            </a:r>
            <a:r>
              <a:rPr lang="en-US" sz="1400" dirty="0" err="1" smtClean="0"/>
              <a:t>Huzoor</a:t>
            </a:r>
            <a:r>
              <a:rPr lang="en-US" sz="1400" dirty="0" smtClean="0"/>
              <a:t>. …</a:t>
            </a:r>
            <a:r>
              <a:rPr lang="en-US" sz="1400" dirty="0" err="1" smtClean="0"/>
              <a:t>Jama’at</a:t>
            </a:r>
            <a:r>
              <a:rPr lang="en-US" sz="1400" dirty="0" smtClean="0"/>
              <a:t> has made great progress in 125 years and was now established in 206 countries. </a:t>
            </a:r>
            <a:r>
              <a:rPr lang="en-US" sz="1400" u="sng" dirty="0" smtClean="0"/>
              <a:t>He felt this could not be possible without Divine held</a:t>
            </a:r>
            <a:r>
              <a:rPr lang="en-US" sz="1400" dirty="0" smtClean="0"/>
              <a:t>. Referring to the discipline at </a:t>
            </a:r>
            <a:r>
              <a:rPr lang="en-US" sz="1400" dirty="0" err="1" smtClean="0"/>
              <a:t>Jalsa</a:t>
            </a:r>
            <a:r>
              <a:rPr lang="en-US" sz="1400" dirty="0" smtClean="0"/>
              <a:t> he said </a:t>
            </a:r>
            <a:r>
              <a:rPr lang="en-US" sz="1400" u="sng" dirty="0" smtClean="0"/>
              <a:t>wherever there is discipline, there is God</a:t>
            </a:r>
            <a:r>
              <a:rPr lang="en-US" sz="1400" dirty="0" smtClean="0"/>
              <a:t>. </a:t>
            </a:r>
            <a:r>
              <a:rPr lang="en-US" sz="1400" dirty="0" err="1" smtClean="0"/>
              <a:t>Huzoor</a:t>
            </a:r>
            <a:r>
              <a:rPr lang="en-US" sz="1400" dirty="0" smtClean="0"/>
              <a:t> remarked </a:t>
            </a:r>
            <a:r>
              <a:rPr lang="en-US" sz="1400" b="1" dirty="0" smtClean="0"/>
              <a:t>this person is a Christian</a:t>
            </a:r>
            <a:endParaRPr lang="en-US" sz="1400" dirty="0"/>
          </a:p>
        </p:txBody>
      </p:sp>
      <p:sp>
        <p:nvSpPr>
          <p:cNvPr id="11" name="TextBox 10"/>
          <p:cNvSpPr txBox="1"/>
          <p:nvPr/>
        </p:nvSpPr>
        <p:spPr>
          <a:xfrm>
            <a:off x="4419600" y="6611779"/>
            <a:ext cx="1715534" cy="246221"/>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defRPr/>
            </a:pPr>
            <a:r>
              <a:rPr lang="en-GB" sz="1000" dirty="0" smtClean="0">
                <a:latin typeface="Ravie" pitchFamily="82" charset="0"/>
              </a:rPr>
              <a:t>5 September 2014</a:t>
            </a:r>
            <a:endParaRPr lang="en-GB" sz="1000" dirty="0">
              <a:latin typeface="Ravie" pitchFamily="82" charset="0"/>
            </a:endParaRPr>
          </a:p>
        </p:txBody>
      </p:sp>
      <p:pic>
        <p:nvPicPr>
          <p:cNvPr id="12" name="Picture 11" descr="401A7093.jpg"/>
          <p:cNvPicPr>
            <a:picLocks noChangeAspect="1"/>
          </p:cNvPicPr>
          <p:nvPr/>
        </p:nvPicPr>
        <p:blipFill>
          <a:blip r:embed="rId3"/>
          <a:stretch>
            <a:fillRect/>
          </a:stretch>
        </p:blipFill>
        <p:spPr>
          <a:xfrm>
            <a:off x="2286000" y="1"/>
            <a:ext cx="6172200" cy="2666999"/>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1045</TotalTime>
  <Words>4985</Words>
  <Application>Microsoft Office PowerPoint</Application>
  <PresentationFormat>On-screen Show (4:3)</PresentationFormat>
  <Paragraphs>719</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Slide 1</vt:lpstr>
      <vt:lpstr>Summary</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Saiha</dc:creator>
  <cp:lastModifiedBy>Saiha</cp:lastModifiedBy>
  <cp:revision>90</cp:revision>
  <dcterms:created xsi:type="dcterms:W3CDTF">2014-03-01T08:46:20Z</dcterms:created>
  <dcterms:modified xsi:type="dcterms:W3CDTF">2014-09-06T08:30:55Z</dcterms:modified>
</cp:coreProperties>
</file>