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88" r:id="rId4"/>
    <p:sldId id="279" r:id="rId5"/>
    <p:sldId id="268" r:id="rId6"/>
    <p:sldId id="263" r:id="rId7"/>
    <p:sldId id="281" r:id="rId8"/>
    <p:sldId id="289" r:id="rId9"/>
    <p:sldId id="290" r:id="rId10"/>
    <p:sldId id="291" r:id="rId11"/>
    <p:sldId id="292" r:id="rId12"/>
    <p:sldId id="293" r:id="rId13"/>
    <p:sldId id="261" r:id="rId14"/>
    <p:sldId id="296" r:id="rId15"/>
    <p:sldId id="265" r:id="rId16"/>
    <p:sldId id="266" r:id="rId17"/>
    <p:sldId id="294" r:id="rId18"/>
    <p:sldId id="284" r:id="rId19"/>
    <p:sldId id="270" r:id="rId20"/>
    <p:sldId id="282" r:id="rId21"/>
    <p:sldId id="271" r:id="rId22"/>
    <p:sldId id="276" r:id="rId23"/>
    <p:sldId id="29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C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00A89-8937-4EDC-9489-8CF7B2D72FE9}" type="doc">
      <dgm:prSet loTypeId="urn:microsoft.com/office/officeart/2008/layout/CaptionedPictures" loCatId="picture" qsTypeId="urn:microsoft.com/office/officeart/2005/8/quickstyle/3d1" qsCatId="3D" csTypeId="urn:microsoft.com/office/officeart/2005/8/colors/accent4_4" csCatId="accent4" phldr="1"/>
      <dgm:spPr/>
      <dgm:t>
        <a:bodyPr/>
        <a:lstStyle/>
        <a:p>
          <a:endParaRPr lang="en-GB"/>
        </a:p>
      </dgm:t>
    </dgm:pt>
    <dgm:pt modelId="{264E70E1-CD4C-46EF-875B-D3F40DB7849B}">
      <dgm:prSet phldrT="[Text]"/>
      <dgm:spPr/>
      <dgm:t>
        <a:bodyPr/>
        <a:lstStyle/>
        <a:p>
          <a:r>
            <a:rPr lang="en-GB" dirty="0" smtClean="0">
              <a:solidFill>
                <a:schemeClr val="accent6"/>
              </a:solidFill>
              <a:latin typeface="Algerian" pitchFamily="82" charset="0"/>
            </a:rPr>
            <a:t>Sermon Delivered by Hadhrat Mirza Masroor Ahmad (aba); Head of the Ahmadiyya Muslim Community </a:t>
          </a:r>
          <a:endParaRPr lang="en-GB" dirty="0">
            <a:solidFill>
              <a:schemeClr val="accent6"/>
            </a:solidFill>
          </a:endParaRPr>
        </a:p>
      </dgm:t>
    </dgm:pt>
    <dgm:pt modelId="{34988439-1F3F-4811-A04B-7BBB55D9FF4C}" type="parTrans" cxnId="{1404F691-29E0-4D15-9E97-F140841E1B06}">
      <dgm:prSet/>
      <dgm:spPr/>
      <dgm:t>
        <a:bodyPr/>
        <a:lstStyle/>
        <a:p>
          <a:endParaRPr lang="en-GB">
            <a:solidFill>
              <a:schemeClr val="accent1">
                <a:lumMod val="50000"/>
              </a:schemeClr>
            </a:solidFill>
          </a:endParaRPr>
        </a:p>
      </dgm:t>
    </dgm:pt>
    <dgm:pt modelId="{9406882D-4097-4CAC-AAD0-E88C28A93332}" type="sibTrans" cxnId="{1404F691-29E0-4D15-9E97-F140841E1B06}">
      <dgm:prSet/>
      <dgm:spPr/>
      <dgm:t>
        <a:bodyPr/>
        <a:lstStyle/>
        <a:p>
          <a:endParaRPr lang="en-GB">
            <a:solidFill>
              <a:schemeClr val="accent1">
                <a:lumMod val="50000"/>
              </a:schemeClr>
            </a:solidFill>
          </a:endParaRPr>
        </a:p>
      </dgm:t>
    </dgm:pt>
    <dgm:pt modelId="{9DA9AF87-23A4-4111-9012-0EA5027D8580}">
      <dgm:prSet phldrT="[Text]"/>
      <dgm:spPr/>
      <dgm:t>
        <a:bodyPr/>
        <a:lstStyle/>
        <a:p>
          <a:r>
            <a:rPr lang="en-GB" dirty="0" smtClean="0">
              <a:solidFill>
                <a:schemeClr val="accent6"/>
              </a:solidFill>
              <a:latin typeface="Algerian" pitchFamily="82" charset="0"/>
            </a:rPr>
            <a:t>relayed live all across the globe</a:t>
          </a:r>
          <a:endParaRPr lang="en-GB" dirty="0">
            <a:solidFill>
              <a:schemeClr val="accent6"/>
            </a:solidFill>
          </a:endParaRPr>
        </a:p>
      </dgm:t>
    </dgm:pt>
    <dgm:pt modelId="{6EEBE4CA-72DA-4C4D-BE78-B0D3F2E42483}" type="parTrans" cxnId="{BE07A472-6544-4BAA-A41F-24138050B549}">
      <dgm:prSet/>
      <dgm:spPr/>
      <dgm:t>
        <a:bodyPr/>
        <a:lstStyle/>
        <a:p>
          <a:endParaRPr lang="en-GB">
            <a:solidFill>
              <a:schemeClr val="accent1">
                <a:lumMod val="50000"/>
              </a:schemeClr>
            </a:solidFill>
          </a:endParaRPr>
        </a:p>
      </dgm:t>
    </dgm:pt>
    <dgm:pt modelId="{741BBC67-3923-47C6-8756-7B79B1F943D4}" type="sibTrans" cxnId="{BE07A472-6544-4BAA-A41F-24138050B549}">
      <dgm:prSet/>
      <dgm:spPr/>
      <dgm:t>
        <a:bodyPr/>
        <a:lstStyle/>
        <a:p>
          <a:endParaRPr lang="en-GB">
            <a:solidFill>
              <a:schemeClr val="accent1">
                <a:lumMod val="50000"/>
              </a:schemeClr>
            </a:solidFill>
          </a:endParaRPr>
        </a:p>
      </dgm:t>
    </dgm:pt>
    <dgm:pt modelId="{F4E68341-6E00-41D5-97C7-76897593384A}" type="pres">
      <dgm:prSet presAssocID="{FDF00A89-8937-4EDC-9489-8CF7B2D72FE9}" presName="Name0" presStyleCnt="0">
        <dgm:presLayoutVars>
          <dgm:chMax/>
          <dgm:chPref/>
          <dgm:dir/>
        </dgm:presLayoutVars>
      </dgm:prSet>
      <dgm:spPr/>
      <dgm:t>
        <a:bodyPr/>
        <a:lstStyle/>
        <a:p>
          <a:endParaRPr lang="en-GB"/>
        </a:p>
      </dgm:t>
    </dgm:pt>
    <dgm:pt modelId="{6E55E781-D4DB-4807-B7BE-64E662AC80C9}" type="pres">
      <dgm:prSet presAssocID="{264E70E1-CD4C-46EF-875B-D3F40DB7849B}" presName="composite" presStyleCnt="0">
        <dgm:presLayoutVars>
          <dgm:chMax val="1"/>
          <dgm:chPref val="1"/>
        </dgm:presLayoutVars>
      </dgm:prSet>
      <dgm:spPr/>
      <dgm:t>
        <a:bodyPr/>
        <a:lstStyle/>
        <a:p>
          <a:endParaRPr lang="en-GB"/>
        </a:p>
      </dgm:t>
    </dgm:pt>
    <dgm:pt modelId="{3240EB63-2A49-474D-B11B-D5482D8B4668}" type="pres">
      <dgm:prSet presAssocID="{264E70E1-CD4C-46EF-875B-D3F40DB7849B}" presName="Accent" presStyleLbl="trAlignAcc1" presStyleIdx="0" presStyleCnt="2" custLinFactNeighborX="-43519" custLinFactNeighborY="-5614">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58465105-5177-4ABB-A381-0BD2F6D1C2B0}" type="pres">
      <dgm:prSet presAssocID="{264E70E1-CD4C-46EF-875B-D3F40DB7849B}"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GB"/>
        </a:p>
      </dgm:t>
    </dgm:pt>
    <dgm:pt modelId="{E3905903-5157-4284-8DF6-CBAC5C152552}" type="pres">
      <dgm:prSet presAssocID="{264E70E1-CD4C-46EF-875B-D3F40DB7849B}" presName="ChildComposite" presStyleCnt="0"/>
      <dgm:spPr/>
      <dgm:t>
        <a:bodyPr/>
        <a:lstStyle/>
        <a:p>
          <a:endParaRPr lang="en-GB"/>
        </a:p>
      </dgm:t>
    </dgm:pt>
    <dgm:pt modelId="{E9ACB8D5-6DC6-49A7-B4C9-53E37FF65FC8}" type="pres">
      <dgm:prSet presAssocID="{264E70E1-CD4C-46EF-875B-D3F40DB7849B}" presName="Child" presStyleLbl="node1" presStyleIdx="0" presStyleCnt="0">
        <dgm:presLayoutVars>
          <dgm:chMax val="0"/>
          <dgm:chPref val="0"/>
          <dgm:bulletEnabled val="1"/>
        </dgm:presLayoutVars>
      </dgm:prSet>
      <dgm:spPr/>
      <dgm:t>
        <a:bodyPr/>
        <a:lstStyle/>
        <a:p>
          <a:endParaRPr lang="en-GB"/>
        </a:p>
      </dgm:t>
    </dgm:pt>
    <dgm:pt modelId="{C4B4C11E-6BAA-4C72-A56F-9071BB938DD7}" type="pres">
      <dgm:prSet presAssocID="{264E70E1-CD4C-46EF-875B-D3F40DB7849B}" presName="Parent" presStyleLbl="revTx" presStyleIdx="0" presStyleCnt="2">
        <dgm:presLayoutVars>
          <dgm:chMax val="1"/>
          <dgm:chPref val="0"/>
          <dgm:bulletEnabled val="1"/>
        </dgm:presLayoutVars>
      </dgm:prSet>
      <dgm:spPr/>
      <dgm:t>
        <a:bodyPr/>
        <a:lstStyle/>
        <a:p>
          <a:endParaRPr lang="en-GB"/>
        </a:p>
      </dgm:t>
    </dgm:pt>
    <dgm:pt modelId="{F6E3B1BC-2B1A-4191-9101-2FBBF5DAF98E}" type="pres">
      <dgm:prSet presAssocID="{9406882D-4097-4CAC-AAD0-E88C28A93332}" presName="sibTrans" presStyleCnt="0"/>
      <dgm:spPr/>
      <dgm:t>
        <a:bodyPr/>
        <a:lstStyle/>
        <a:p>
          <a:endParaRPr lang="en-GB"/>
        </a:p>
      </dgm:t>
    </dgm:pt>
    <dgm:pt modelId="{1FCB2C7C-BD6D-429B-9AFD-20CD2B227BBB}" type="pres">
      <dgm:prSet presAssocID="{9DA9AF87-23A4-4111-9012-0EA5027D8580}" presName="composite" presStyleCnt="0">
        <dgm:presLayoutVars>
          <dgm:chMax val="1"/>
          <dgm:chPref val="1"/>
        </dgm:presLayoutVars>
      </dgm:prSet>
      <dgm:spPr/>
      <dgm:t>
        <a:bodyPr/>
        <a:lstStyle/>
        <a:p>
          <a:endParaRPr lang="en-GB"/>
        </a:p>
      </dgm:t>
    </dgm:pt>
    <dgm:pt modelId="{3DE5B57E-114F-4FF8-9D70-4BE25F781A05}" type="pres">
      <dgm:prSet presAssocID="{9DA9AF87-23A4-4111-9012-0EA5027D8580}" presName="Accent" presStyleLbl="trAlignAcc1" presStyleIdx="1" presStyleCnt="2" custLinFactNeighborX="454" custLinFactNeighborY="-4005">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968040A9-DF6B-4684-9655-04DF4619CF89}" type="pres">
      <dgm:prSet presAssocID="{9DA9AF87-23A4-4111-9012-0EA5027D8580}"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GB"/>
        </a:p>
      </dgm:t>
    </dgm:pt>
    <dgm:pt modelId="{90A99322-2102-4E26-BED2-11539E5E076A}" type="pres">
      <dgm:prSet presAssocID="{9DA9AF87-23A4-4111-9012-0EA5027D8580}" presName="ChildComposite" presStyleCnt="0"/>
      <dgm:spPr/>
      <dgm:t>
        <a:bodyPr/>
        <a:lstStyle/>
        <a:p>
          <a:endParaRPr lang="en-GB"/>
        </a:p>
      </dgm:t>
    </dgm:pt>
    <dgm:pt modelId="{5532637A-3B58-4E1C-958D-A4F65221B30B}" type="pres">
      <dgm:prSet presAssocID="{9DA9AF87-23A4-4111-9012-0EA5027D8580}" presName="Child" presStyleLbl="node1" presStyleIdx="0" presStyleCnt="0">
        <dgm:presLayoutVars>
          <dgm:chMax val="0"/>
          <dgm:chPref val="0"/>
          <dgm:bulletEnabled val="1"/>
        </dgm:presLayoutVars>
      </dgm:prSet>
      <dgm:spPr/>
      <dgm:t>
        <a:bodyPr/>
        <a:lstStyle/>
        <a:p>
          <a:endParaRPr lang="en-GB"/>
        </a:p>
      </dgm:t>
    </dgm:pt>
    <dgm:pt modelId="{782F6DCE-2EE6-4FCB-B9DF-B5023C7F2D31}" type="pres">
      <dgm:prSet presAssocID="{9DA9AF87-23A4-4111-9012-0EA5027D8580}" presName="Parent" presStyleLbl="revTx" presStyleIdx="1" presStyleCnt="2">
        <dgm:presLayoutVars>
          <dgm:chMax val="1"/>
          <dgm:chPref val="0"/>
          <dgm:bulletEnabled val="1"/>
        </dgm:presLayoutVars>
      </dgm:prSet>
      <dgm:spPr/>
      <dgm:t>
        <a:bodyPr/>
        <a:lstStyle/>
        <a:p>
          <a:endParaRPr lang="en-GB"/>
        </a:p>
      </dgm:t>
    </dgm:pt>
  </dgm:ptLst>
  <dgm:cxnLst>
    <dgm:cxn modelId="{8CF2144F-3B59-40F6-A81E-93648A9E9E71}" type="presOf" srcId="{264E70E1-CD4C-46EF-875B-D3F40DB7849B}" destId="{C4B4C11E-6BAA-4C72-A56F-9071BB938DD7}" srcOrd="0" destOrd="0" presId="urn:microsoft.com/office/officeart/2008/layout/CaptionedPictures"/>
    <dgm:cxn modelId="{BE07A472-6544-4BAA-A41F-24138050B549}" srcId="{FDF00A89-8937-4EDC-9489-8CF7B2D72FE9}" destId="{9DA9AF87-23A4-4111-9012-0EA5027D8580}" srcOrd="1" destOrd="0" parTransId="{6EEBE4CA-72DA-4C4D-BE78-B0D3F2E42483}" sibTransId="{741BBC67-3923-47C6-8756-7B79B1F943D4}"/>
    <dgm:cxn modelId="{1404F691-29E0-4D15-9E97-F140841E1B06}" srcId="{FDF00A89-8937-4EDC-9489-8CF7B2D72FE9}" destId="{264E70E1-CD4C-46EF-875B-D3F40DB7849B}" srcOrd="0" destOrd="0" parTransId="{34988439-1F3F-4811-A04B-7BBB55D9FF4C}" sibTransId="{9406882D-4097-4CAC-AAD0-E88C28A93332}"/>
    <dgm:cxn modelId="{8E188B1D-0851-433B-9EB6-5FD8A02B0C2B}" type="presOf" srcId="{FDF00A89-8937-4EDC-9489-8CF7B2D72FE9}" destId="{F4E68341-6E00-41D5-97C7-76897593384A}" srcOrd="0" destOrd="0" presId="urn:microsoft.com/office/officeart/2008/layout/CaptionedPictures"/>
    <dgm:cxn modelId="{BD23A781-533E-4B75-9EA3-D464C1223F5B}" type="presOf" srcId="{9DA9AF87-23A4-4111-9012-0EA5027D8580}" destId="{782F6DCE-2EE6-4FCB-B9DF-B5023C7F2D31}" srcOrd="0" destOrd="0" presId="urn:microsoft.com/office/officeart/2008/layout/CaptionedPictures"/>
    <dgm:cxn modelId="{749E3803-43F0-435C-A820-B611A3FC6F71}" type="presParOf" srcId="{F4E68341-6E00-41D5-97C7-76897593384A}" destId="{6E55E781-D4DB-4807-B7BE-64E662AC80C9}" srcOrd="0" destOrd="0" presId="urn:microsoft.com/office/officeart/2008/layout/CaptionedPictures"/>
    <dgm:cxn modelId="{B53C09B5-8EC9-4591-8C4B-7D37E369A772}" type="presParOf" srcId="{6E55E781-D4DB-4807-B7BE-64E662AC80C9}" destId="{3240EB63-2A49-474D-B11B-D5482D8B4668}" srcOrd="0" destOrd="0" presId="urn:microsoft.com/office/officeart/2008/layout/CaptionedPictures"/>
    <dgm:cxn modelId="{61CA65D2-799E-45CA-B776-5D18A2A5B7E6}" type="presParOf" srcId="{6E55E781-D4DB-4807-B7BE-64E662AC80C9}" destId="{58465105-5177-4ABB-A381-0BD2F6D1C2B0}" srcOrd="1" destOrd="0" presId="urn:microsoft.com/office/officeart/2008/layout/CaptionedPictures"/>
    <dgm:cxn modelId="{FEF862B8-FF1F-442E-A92B-37EA5405BBC2}" type="presParOf" srcId="{6E55E781-D4DB-4807-B7BE-64E662AC80C9}" destId="{E3905903-5157-4284-8DF6-CBAC5C152552}" srcOrd="2" destOrd="0" presId="urn:microsoft.com/office/officeart/2008/layout/CaptionedPictures"/>
    <dgm:cxn modelId="{199FE702-2DEC-4E0F-B69B-ED51A9F60B9B}" type="presParOf" srcId="{E3905903-5157-4284-8DF6-CBAC5C152552}" destId="{E9ACB8D5-6DC6-49A7-B4C9-53E37FF65FC8}" srcOrd="0" destOrd="0" presId="urn:microsoft.com/office/officeart/2008/layout/CaptionedPictures"/>
    <dgm:cxn modelId="{8A72F222-F444-4F4A-A469-AC936CE9F7D4}" type="presParOf" srcId="{E3905903-5157-4284-8DF6-CBAC5C152552}" destId="{C4B4C11E-6BAA-4C72-A56F-9071BB938DD7}" srcOrd="1" destOrd="0" presId="urn:microsoft.com/office/officeart/2008/layout/CaptionedPictures"/>
    <dgm:cxn modelId="{554BDD68-CDCF-4974-A205-34A80E8D1848}" type="presParOf" srcId="{F4E68341-6E00-41D5-97C7-76897593384A}" destId="{F6E3B1BC-2B1A-4191-9101-2FBBF5DAF98E}" srcOrd="1" destOrd="0" presId="urn:microsoft.com/office/officeart/2008/layout/CaptionedPictures"/>
    <dgm:cxn modelId="{506DEFAA-24D2-4DEF-9A95-A3D56D3BCF72}" type="presParOf" srcId="{F4E68341-6E00-41D5-97C7-76897593384A}" destId="{1FCB2C7C-BD6D-429B-9AFD-20CD2B227BBB}" srcOrd="2" destOrd="0" presId="urn:microsoft.com/office/officeart/2008/layout/CaptionedPictures"/>
    <dgm:cxn modelId="{E428CCE5-4576-49EC-9C52-D8105887E95B}" type="presParOf" srcId="{1FCB2C7C-BD6D-429B-9AFD-20CD2B227BBB}" destId="{3DE5B57E-114F-4FF8-9D70-4BE25F781A05}" srcOrd="0" destOrd="0" presId="urn:microsoft.com/office/officeart/2008/layout/CaptionedPictures"/>
    <dgm:cxn modelId="{71C03DAD-8336-415B-8F7A-BFA3842355D7}" type="presParOf" srcId="{1FCB2C7C-BD6D-429B-9AFD-20CD2B227BBB}" destId="{968040A9-DF6B-4684-9655-04DF4619CF89}" srcOrd="1" destOrd="0" presId="urn:microsoft.com/office/officeart/2008/layout/CaptionedPictures"/>
    <dgm:cxn modelId="{F08ECB8E-B30B-4826-8326-BE0770ACF5ED}" type="presParOf" srcId="{1FCB2C7C-BD6D-429B-9AFD-20CD2B227BBB}" destId="{90A99322-2102-4E26-BED2-11539E5E076A}" srcOrd="2" destOrd="0" presId="urn:microsoft.com/office/officeart/2008/layout/CaptionedPictures"/>
    <dgm:cxn modelId="{1B509BCB-8AA9-4902-845D-BA5FBB6AF741}" type="presParOf" srcId="{90A99322-2102-4E26-BED2-11539E5E076A}" destId="{5532637A-3B58-4E1C-958D-A4F65221B30B}" srcOrd="0" destOrd="0" presId="urn:microsoft.com/office/officeart/2008/layout/CaptionedPictures"/>
    <dgm:cxn modelId="{3125E40E-DC1B-4D36-9EDE-CB7ADB058F16}" type="presParOf" srcId="{90A99322-2102-4E26-BED2-11539E5E076A}" destId="{782F6DCE-2EE6-4FCB-B9DF-B5023C7F2D31}"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4466D-EE27-43D2-9A0B-FADE16573F21}" type="doc">
      <dgm:prSet loTypeId="urn:microsoft.com/office/officeart/2005/8/layout/vList4#1" loCatId="list" qsTypeId="urn:microsoft.com/office/officeart/2005/8/quickstyle/3d1" qsCatId="3D" csTypeId="urn:microsoft.com/office/officeart/2005/8/colors/accent6_1" csCatId="accent6" phldr="1"/>
      <dgm:spPr/>
      <dgm:t>
        <a:bodyPr/>
        <a:lstStyle/>
        <a:p>
          <a:endParaRPr lang="en-GB"/>
        </a:p>
      </dgm:t>
    </dgm:pt>
    <dgm:pt modelId="{10316AED-6C9E-4B39-9247-9ABE47C1177A}">
      <dgm:prSet phldrT="[Text]" custT="1"/>
      <dgm:spPr/>
      <dgm:t>
        <a:bodyPr/>
        <a:lstStyle/>
        <a:p>
          <a:pPr algn="ctr"/>
          <a:r>
            <a:rPr lang="en-GB" sz="1800" dirty="0" smtClean="0"/>
            <a:t>In today’s Friday sermon </a:t>
          </a:r>
          <a:r>
            <a:rPr lang="en-GB" sz="1800" dirty="0" err="1" smtClean="0"/>
            <a:t>Hazrat</a:t>
          </a:r>
          <a:r>
            <a:rPr lang="en-GB" sz="1800" dirty="0" smtClean="0"/>
            <a:t> </a:t>
          </a:r>
          <a:r>
            <a:rPr lang="en-GB" sz="1800" dirty="0" err="1" smtClean="0"/>
            <a:t>Khalifatul</a:t>
          </a:r>
          <a:r>
            <a:rPr lang="en-GB" sz="1800" dirty="0" smtClean="0"/>
            <a:t> </a:t>
          </a:r>
          <a:r>
            <a:rPr lang="en-GB" sz="1800" dirty="0" err="1" smtClean="0"/>
            <a:t>Masih</a:t>
          </a:r>
          <a:r>
            <a:rPr lang="en-GB" sz="1800" dirty="0" smtClean="0"/>
            <a:t> gave a discourse on love of God with reference to the writings of the Promised Messiah (on whom be peace).</a:t>
          </a:r>
          <a:endParaRPr lang="en-GB" sz="1800" dirty="0">
            <a:latin typeface="Calibri" pitchFamily="34" charset="0"/>
          </a:endParaRPr>
        </a:p>
      </dgm:t>
    </dgm:pt>
    <dgm:pt modelId="{3E8139E6-D05D-48E9-8321-1179F27AAB03}" type="parTrans" cxnId="{F62036E6-D712-4BEF-803A-148761EF84A4}">
      <dgm:prSet/>
      <dgm:spPr/>
      <dgm:t>
        <a:bodyPr/>
        <a:lstStyle/>
        <a:p>
          <a:pPr algn="ctr"/>
          <a:endParaRPr lang="en-GB" sz="1800"/>
        </a:p>
      </dgm:t>
    </dgm:pt>
    <dgm:pt modelId="{F5B3ADA8-295F-405E-ADC1-87068A58340F}" type="sibTrans" cxnId="{F62036E6-D712-4BEF-803A-148761EF84A4}">
      <dgm:prSet/>
      <dgm:spPr/>
      <dgm:t>
        <a:bodyPr/>
        <a:lstStyle/>
        <a:p>
          <a:pPr algn="ctr"/>
          <a:endParaRPr lang="en-GB" sz="1800"/>
        </a:p>
      </dgm:t>
    </dgm:pt>
    <dgm:pt modelId="{0B18B491-3DF3-475F-A52D-B5893C3F1150}">
      <dgm:prSet phldrT="[Text]" custT="1"/>
      <dgm:spPr/>
      <dgm:t>
        <a:bodyPr/>
        <a:lstStyle/>
        <a:p>
          <a:pPr algn="ctr"/>
          <a:r>
            <a:rPr lang="en-GB" sz="1800" dirty="0" smtClean="0"/>
            <a:t>In these extracts love of God is defined and its reality is expounded as well as the secret of its attainment is given along with explanation of its profundity and philosophy.</a:t>
          </a:r>
          <a:endParaRPr lang="en-GB" sz="1800" dirty="0">
            <a:latin typeface="Calibri" pitchFamily="34" charset="0"/>
          </a:endParaRPr>
        </a:p>
      </dgm:t>
    </dgm:pt>
    <dgm:pt modelId="{8DBF4C3B-7435-4C30-B136-0D33FF8C3EA9}" type="parTrans" cxnId="{65C67F84-249F-4FA7-AF5D-4B5646D44C73}">
      <dgm:prSet/>
      <dgm:spPr/>
      <dgm:t>
        <a:bodyPr/>
        <a:lstStyle/>
        <a:p>
          <a:pPr algn="ctr"/>
          <a:endParaRPr lang="en-GB" sz="1800"/>
        </a:p>
      </dgm:t>
    </dgm:pt>
    <dgm:pt modelId="{7A2F6BB3-6BBE-4339-8780-5017AA8E2F5C}" type="sibTrans" cxnId="{65C67F84-249F-4FA7-AF5D-4B5646D44C73}">
      <dgm:prSet/>
      <dgm:spPr/>
      <dgm:t>
        <a:bodyPr/>
        <a:lstStyle/>
        <a:p>
          <a:pPr algn="ctr"/>
          <a:endParaRPr lang="en-GB" sz="1800"/>
        </a:p>
      </dgm:t>
    </dgm:pt>
    <dgm:pt modelId="{2573FAD4-028A-456A-A315-3A6C44C1E78C}">
      <dgm:prSet phldrT="[Text]" custT="1"/>
      <dgm:spPr/>
      <dgm:t>
        <a:bodyPr/>
        <a:lstStyle/>
        <a:p>
          <a:pPr algn="ctr"/>
          <a:r>
            <a:rPr lang="en-GB" sz="1800" dirty="0" smtClean="0"/>
            <a:t>These extracts also explain what should be our standards, as regards to love of God, and what expectations did the Promised Messiah (on whom be peace) have of us</a:t>
          </a:r>
          <a:endParaRPr lang="en-GB" sz="1800" b="0" dirty="0">
            <a:latin typeface="Calibri" pitchFamily="34" charset="0"/>
          </a:endParaRPr>
        </a:p>
      </dgm:t>
    </dgm:pt>
    <dgm:pt modelId="{694C4E54-A4A8-49DA-80F9-5E5E9B54D5E2}" type="parTrans" cxnId="{31546AEC-9B73-4107-8A4D-2052A27D91E8}">
      <dgm:prSet/>
      <dgm:spPr/>
      <dgm:t>
        <a:bodyPr/>
        <a:lstStyle/>
        <a:p>
          <a:pPr algn="ctr"/>
          <a:endParaRPr lang="en-GB" sz="1800"/>
        </a:p>
      </dgm:t>
    </dgm:pt>
    <dgm:pt modelId="{1087FBC4-FADC-4909-9472-880DE25F9648}" type="sibTrans" cxnId="{31546AEC-9B73-4107-8A4D-2052A27D91E8}">
      <dgm:prSet/>
      <dgm:spPr/>
      <dgm:t>
        <a:bodyPr/>
        <a:lstStyle/>
        <a:p>
          <a:pPr algn="ctr"/>
          <a:endParaRPr lang="en-GB" sz="1800"/>
        </a:p>
      </dgm:t>
    </dgm:pt>
    <dgm:pt modelId="{AC621825-F170-4A18-A7B3-7098F95903B6}">
      <dgm:prSet phldrT="[Text]" custT="1"/>
      <dgm:spPr/>
      <dgm:t>
        <a:bodyPr/>
        <a:lstStyle/>
        <a:p>
          <a:pPr algn="ctr"/>
          <a:r>
            <a:rPr lang="en-GB" sz="1800" dirty="0" smtClean="0"/>
            <a:t>Each extract is thought provoking and a beacon of guidance. It is important to pay heed so that we understand the essence and the spirit of the subject and can progress in it and reform ourselves. </a:t>
          </a:r>
          <a:endParaRPr lang="en-GB" sz="1800" dirty="0">
            <a:latin typeface="Calibri" pitchFamily="34" charset="0"/>
          </a:endParaRPr>
        </a:p>
      </dgm:t>
    </dgm:pt>
    <dgm:pt modelId="{5C5FEB79-257E-42A4-8D46-3CF5CCB411DE}" type="parTrans" cxnId="{FE9489B4-BD71-4884-8676-610AAA52C101}">
      <dgm:prSet/>
      <dgm:spPr/>
      <dgm:t>
        <a:bodyPr/>
        <a:lstStyle/>
        <a:p>
          <a:pPr algn="ctr"/>
          <a:endParaRPr lang="en-GB" sz="1800"/>
        </a:p>
      </dgm:t>
    </dgm:pt>
    <dgm:pt modelId="{147015CF-97EF-46C8-8026-C69B9A181978}" type="sibTrans" cxnId="{FE9489B4-BD71-4884-8676-610AAA52C101}">
      <dgm:prSet/>
      <dgm:spPr/>
      <dgm:t>
        <a:bodyPr/>
        <a:lstStyle/>
        <a:p>
          <a:pPr algn="ctr"/>
          <a:endParaRPr lang="en-GB" sz="1800"/>
        </a:p>
      </dgm:t>
    </dgm:pt>
    <dgm:pt modelId="{A698AF15-3754-4988-88C1-E3491E8D8DDF}">
      <dgm:prSet phldrT="[Text]" custT="1"/>
      <dgm:spPr/>
      <dgm:t>
        <a:bodyPr/>
        <a:lstStyle/>
        <a:p>
          <a:pPr algn="ctr"/>
          <a:r>
            <a:rPr lang="en-GB" sz="1800" dirty="0" smtClean="0"/>
            <a:t>Adopting Divine attributes is an expression of love of God.</a:t>
          </a:r>
          <a:endParaRPr lang="en-GB" sz="1800" b="0" dirty="0">
            <a:latin typeface="Calibri" pitchFamily="34" charset="0"/>
          </a:endParaRPr>
        </a:p>
      </dgm:t>
    </dgm:pt>
    <dgm:pt modelId="{FCC0A40B-4CE4-4B53-83A9-5144B40AAB49}" type="parTrans" cxnId="{656A8EAA-2D81-4EBA-ACC6-C2D97F195A99}">
      <dgm:prSet/>
      <dgm:spPr/>
      <dgm:t>
        <a:bodyPr/>
        <a:lstStyle/>
        <a:p>
          <a:pPr algn="ctr"/>
          <a:endParaRPr lang="en-GB" sz="1800"/>
        </a:p>
      </dgm:t>
    </dgm:pt>
    <dgm:pt modelId="{5D32F287-BD6C-40B0-92E5-DF751704106F}" type="sibTrans" cxnId="{656A8EAA-2D81-4EBA-ACC6-C2D97F195A99}">
      <dgm:prSet/>
      <dgm:spPr/>
      <dgm:t>
        <a:bodyPr/>
        <a:lstStyle/>
        <a:p>
          <a:pPr algn="ctr"/>
          <a:endParaRPr lang="en-GB" sz="1800"/>
        </a:p>
      </dgm:t>
    </dgm:pt>
    <dgm:pt modelId="{70C8168D-3501-4C0E-82F3-9C2E60936F8D}">
      <dgm:prSet phldrT="[Text]" custT="1"/>
      <dgm:spPr/>
      <dgm:t>
        <a:bodyPr/>
        <a:lstStyle/>
        <a:p>
          <a:pPr algn="ctr"/>
          <a:r>
            <a:rPr lang="en-GB" sz="1800" dirty="0" smtClean="0"/>
            <a:t>Signs of true love of God and ways to attain a personal love of God.</a:t>
          </a:r>
          <a:endParaRPr lang="en-GB" sz="1800" b="0" dirty="0">
            <a:latin typeface="Calibri" pitchFamily="34" charset="0"/>
          </a:endParaRPr>
        </a:p>
      </dgm:t>
    </dgm:pt>
    <dgm:pt modelId="{4E6D528C-01A3-481A-A14C-657FFCB736A6}" type="parTrans" cxnId="{722C72BE-B314-438B-8F8F-B0532DACBE7F}">
      <dgm:prSet/>
      <dgm:spPr/>
    </dgm:pt>
    <dgm:pt modelId="{F06E1BB8-3943-4AF9-AEFB-A3C1CDFE5255}" type="sibTrans" cxnId="{722C72BE-B314-438B-8F8F-B0532DACBE7F}">
      <dgm:prSet/>
      <dgm:spPr/>
    </dgm:pt>
    <dgm:pt modelId="{208A3C0A-33E2-4D3E-B0A5-AEF798BDE647}">
      <dgm:prSet phldrT="[Text]" custT="1"/>
      <dgm:spPr/>
      <dgm:t>
        <a:bodyPr/>
        <a:lstStyle/>
        <a:p>
          <a:pPr algn="ctr"/>
          <a:r>
            <a:rPr lang="en-GB" sz="1800" dirty="0" smtClean="0"/>
            <a:t>The philosophy of sin is that it results from one’s estrangement from God and, therefore, can only be avoided by establishing a relationship with Him. </a:t>
          </a:r>
          <a:endParaRPr lang="en-GB" sz="1800" b="0" dirty="0">
            <a:latin typeface="Calibri" pitchFamily="34" charset="0"/>
          </a:endParaRPr>
        </a:p>
      </dgm:t>
    </dgm:pt>
    <dgm:pt modelId="{2C9095BB-43DE-4DD5-B34F-23CBA9471870}" type="parTrans" cxnId="{1ABF262A-39E0-49AA-A783-5389D69DCA9B}">
      <dgm:prSet/>
      <dgm:spPr/>
    </dgm:pt>
    <dgm:pt modelId="{E1E9CD9D-B7F0-4EDE-9FD9-B9077C117B3C}" type="sibTrans" cxnId="{1ABF262A-39E0-49AA-A783-5389D69DCA9B}">
      <dgm:prSet/>
      <dgm:spPr/>
    </dgm:pt>
    <dgm:pt modelId="{6B0B8CE2-3DC0-42EE-8037-E5D71232CF87}" type="pres">
      <dgm:prSet presAssocID="{C7C4466D-EE27-43D2-9A0B-FADE16573F21}" presName="linear" presStyleCnt="0">
        <dgm:presLayoutVars>
          <dgm:dir/>
          <dgm:resizeHandles val="exact"/>
        </dgm:presLayoutVars>
      </dgm:prSet>
      <dgm:spPr/>
      <dgm:t>
        <a:bodyPr/>
        <a:lstStyle/>
        <a:p>
          <a:endParaRPr lang="en-GB"/>
        </a:p>
      </dgm:t>
    </dgm:pt>
    <dgm:pt modelId="{30C30557-AECF-42BD-A87D-B4CA1DEC5EB9}" type="pres">
      <dgm:prSet presAssocID="{10316AED-6C9E-4B39-9247-9ABE47C1177A}" presName="comp" presStyleCnt="0"/>
      <dgm:spPr/>
      <dgm:t>
        <a:bodyPr/>
        <a:lstStyle/>
        <a:p>
          <a:endParaRPr lang="en-US"/>
        </a:p>
      </dgm:t>
    </dgm:pt>
    <dgm:pt modelId="{7488DF43-6137-4A3E-94C8-32CD9B37DD09}" type="pres">
      <dgm:prSet presAssocID="{10316AED-6C9E-4B39-9247-9ABE47C1177A}" presName="box" presStyleLbl="node1" presStyleIdx="0" presStyleCnt="7"/>
      <dgm:spPr/>
      <dgm:t>
        <a:bodyPr/>
        <a:lstStyle/>
        <a:p>
          <a:endParaRPr lang="en-GB"/>
        </a:p>
      </dgm:t>
    </dgm:pt>
    <dgm:pt modelId="{45BB3A02-A9FD-4F11-A3BD-D57FB7B638C1}" type="pres">
      <dgm:prSet presAssocID="{10316AED-6C9E-4B39-9247-9ABE47C1177A}" presName="img" presStyleLbl="fgImgPlace1" presStyleIdx="0" presStyleCnt="7"/>
      <dgm:spPr/>
      <dgm:t>
        <a:bodyPr/>
        <a:lstStyle/>
        <a:p>
          <a:endParaRPr lang="en-US"/>
        </a:p>
      </dgm:t>
    </dgm:pt>
    <dgm:pt modelId="{0A6F355D-F2C5-4859-AE53-14C5B66EBDAF}" type="pres">
      <dgm:prSet presAssocID="{10316AED-6C9E-4B39-9247-9ABE47C1177A}" presName="text" presStyleLbl="node1" presStyleIdx="0" presStyleCnt="7">
        <dgm:presLayoutVars>
          <dgm:bulletEnabled val="1"/>
        </dgm:presLayoutVars>
      </dgm:prSet>
      <dgm:spPr/>
      <dgm:t>
        <a:bodyPr/>
        <a:lstStyle/>
        <a:p>
          <a:endParaRPr lang="en-GB"/>
        </a:p>
      </dgm:t>
    </dgm:pt>
    <dgm:pt modelId="{1959BF51-2B25-4DE5-AFA1-8BE12ACC46CE}" type="pres">
      <dgm:prSet presAssocID="{F5B3ADA8-295F-405E-ADC1-87068A58340F}" presName="spacer" presStyleCnt="0"/>
      <dgm:spPr/>
      <dgm:t>
        <a:bodyPr/>
        <a:lstStyle/>
        <a:p>
          <a:endParaRPr lang="en-US"/>
        </a:p>
      </dgm:t>
    </dgm:pt>
    <dgm:pt modelId="{AFB78036-F4FD-44DD-A0F2-2AC5BCA1E20B}" type="pres">
      <dgm:prSet presAssocID="{0B18B491-3DF3-475F-A52D-B5893C3F1150}" presName="comp" presStyleCnt="0"/>
      <dgm:spPr/>
      <dgm:t>
        <a:bodyPr/>
        <a:lstStyle/>
        <a:p>
          <a:endParaRPr lang="en-US"/>
        </a:p>
      </dgm:t>
    </dgm:pt>
    <dgm:pt modelId="{BDD55E22-5B0C-4326-9A38-6D2E6CF56261}" type="pres">
      <dgm:prSet presAssocID="{0B18B491-3DF3-475F-A52D-B5893C3F1150}" presName="box" presStyleLbl="node1" presStyleIdx="1" presStyleCnt="7"/>
      <dgm:spPr/>
      <dgm:t>
        <a:bodyPr/>
        <a:lstStyle/>
        <a:p>
          <a:endParaRPr lang="en-GB"/>
        </a:p>
      </dgm:t>
    </dgm:pt>
    <dgm:pt modelId="{9CFEF623-7418-49E8-9AB7-DBFB1F9FD720}" type="pres">
      <dgm:prSet presAssocID="{0B18B491-3DF3-475F-A52D-B5893C3F1150}" presName="img" presStyleLbl="fgImgPlace1" presStyleIdx="1" presStyleCnt="7"/>
      <dgm:spPr/>
      <dgm:t>
        <a:bodyPr/>
        <a:lstStyle/>
        <a:p>
          <a:endParaRPr lang="en-US"/>
        </a:p>
      </dgm:t>
    </dgm:pt>
    <dgm:pt modelId="{620A15F6-8CCC-446B-A936-BF33B3755001}" type="pres">
      <dgm:prSet presAssocID="{0B18B491-3DF3-475F-A52D-B5893C3F1150}" presName="text" presStyleLbl="node1" presStyleIdx="1" presStyleCnt="7">
        <dgm:presLayoutVars>
          <dgm:bulletEnabled val="1"/>
        </dgm:presLayoutVars>
      </dgm:prSet>
      <dgm:spPr/>
      <dgm:t>
        <a:bodyPr/>
        <a:lstStyle/>
        <a:p>
          <a:endParaRPr lang="en-GB"/>
        </a:p>
      </dgm:t>
    </dgm:pt>
    <dgm:pt modelId="{60568ACF-0019-4A70-B72C-DE3B414F19B7}" type="pres">
      <dgm:prSet presAssocID="{7A2F6BB3-6BBE-4339-8780-5017AA8E2F5C}" presName="spacer" presStyleCnt="0"/>
      <dgm:spPr/>
      <dgm:t>
        <a:bodyPr/>
        <a:lstStyle/>
        <a:p>
          <a:endParaRPr lang="en-US"/>
        </a:p>
      </dgm:t>
    </dgm:pt>
    <dgm:pt modelId="{04E23376-74AB-40FD-8E96-70755CAC21E7}" type="pres">
      <dgm:prSet presAssocID="{2573FAD4-028A-456A-A315-3A6C44C1E78C}" presName="comp" presStyleCnt="0"/>
      <dgm:spPr/>
      <dgm:t>
        <a:bodyPr/>
        <a:lstStyle/>
        <a:p>
          <a:endParaRPr lang="en-US"/>
        </a:p>
      </dgm:t>
    </dgm:pt>
    <dgm:pt modelId="{5C8FA902-E59F-4AF6-9E7F-8062FC244FDF}" type="pres">
      <dgm:prSet presAssocID="{2573FAD4-028A-456A-A315-3A6C44C1E78C}" presName="box" presStyleLbl="node1" presStyleIdx="2" presStyleCnt="7"/>
      <dgm:spPr/>
      <dgm:t>
        <a:bodyPr/>
        <a:lstStyle/>
        <a:p>
          <a:endParaRPr lang="en-GB"/>
        </a:p>
      </dgm:t>
    </dgm:pt>
    <dgm:pt modelId="{AF017061-7599-49EA-B777-96DC386A87CE}" type="pres">
      <dgm:prSet presAssocID="{2573FAD4-028A-456A-A315-3A6C44C1E78C}" presName="img" presStyleLbl="fgImgPlace1" presStyleIdx="2" presStyleCnt="7"/>
      <dgm:spPr/>
      <dgm:t>
        <a:bodyPr/>
        <a:lstStyle/>
        <a:p>
          <a:endParaRPr lang="en-US"/>
        </a:p>
      </dgm:t>
    </dgm:pt>
    <dgm:pt modelId="{DCC2D9F8-ED0E-4F9C-A6DD-557898C8AD8B}" type="pres">
      <dgm:prSet presAssocID="{2573FAD4-028A-456A-A315-3A6C44C1E78C}" presName="text" presStyleLbl="node1" presStyleIdx="2" presStyleCnt="7">
        <dgm:presLayoutVars>
          <dgm:bulletEnabled val="1"/>
        </dgm:presLayoutVars>
      </dgm:prSet>
      <dgm:spPr/>
      <dgm:t>
        <a:bodyPr/>
        <a:lstStyle/>
        <a:p>
          <a:endParaRPr lang="en-GB"/>
        </a:p>
      </dgm:t>
    </dgm:pt>
    <dgm:pt modelId="{4D38B1A1-31CA-4B8A-AFB9-FEF9D18E3F0D}" type="pres">
      <dgm:prSet presAssocID="{1087FBC4-FADC-4909-9472-880DE25F9648}" presName="spacer" presStyleCnt="0"/>
      <dgm:spPr/>
      <dgm:t>
        <a:bodyPr/>
        <a:lstStyle/>
        <a:p>
          <a:endParaRPr lang="en-US"/>
        </a:p>
      </dgm:t>
    </dgm:pt>
    <dgm:pt modelId="{BDC6CDAB-69D6-4358-BEC4-D7D698E7C5BC}" type="pres">
      <dgm:prSet presAssocID="{AC621825-F170-4A18-A7B3-7098F95903B6}" presName="comp" presStyleCnt="0"/>
      <dgm:spPr/>
      <dgm:t>
        <a:bodyPr/>
        <a:lstStyle/>
        <a:p>
          <a:endParaRPr lang="en-US"/>
        </a:p>
      </dgm:t>
    </dgm:pt>
    <dgm:pt modelId="{E43297CC-4B69-4FA0-A1D3-0703CE7AE67C}" type="pres">
      <dgm:prSet presAssocID="{AC621825-F170-4A18-A7B3-7098F95903B6}" presName="box" presStyleLbl="node1" presStyleIdx="3" presStyleCnt="7"/>
      <dgm:spPr/>
      <dgm:t>
        <a:bodyPr/>
        <a:lstStyle/>
        <a:p>
          <a:endParaRPr lang="en-GB"/>
        </a:p>
      </dgm:t>
    </dgm:pt>
    <dgm:pt modelId="{A579A742-BC74-4179-841F-A94857BCD5A7}" type="pres">
      <dgm:prSet presAssocID="{AC621825-F170-4A18-A7B3-7098F95903B6}" presName="img" presStyleLbl="fgImgPlace1" presStyleIdx="3" presStyleCnt="7"/>
      <dgm:spPr/>
      <dgm:t>
        <a:bodyPr/>
        <a:lstStyle/>
        <a:p>
          <a:endParaRPr lang="en-US"/>
        </a:p>
      </dgm:t>
    </dgm:pt>
    <dgm:pt modelId="{39DB404A-CC05-4C78-ABC6-D8F0F6CFE1E4}" type="pres">
      <dgm:prSet presAssocID="{AC621825-F170-4A18-A7B3-7098F95903B6}" presName="text" presStyleLbl="node1" presStyleIdx="3" presStyleCnt="7">
        <dgm:presLayoutVars>
          <dgm:bulletEnabled val="1"/>
        </dgm:presLayoutVars>
      </dgm:prSet>
      <dgm:spPr/>
      <dgm:t>
        <a:bodyPr/>
        <a:lstStyle/>
        <a:p>
          <a:endParaRPr lang="en-GB"/>
        </a:p>
      </dgm:t>
    </dgm:pt>
    <dgm:pt modelId="{F2D111F0-5170-41AA-BE2E-BBA5150C8D57}" type="pres">
      <dgm:prSet presAssocID="{147015CF-97EF-46C8-8026-C69B9A181978}" presName="spacer" presStyleCnt="0"/>
      <dgm:spPr/>
      <dgm:t>
        <a:bodyPr/>
        <a:lstStyle/>
        <a:p>
          <a:endParaRPr lang="en-US"/>
        </a:p>
      </dgm:t>
    </dgm:pt>
    <dgm:pt modelId="{77706AA4-49D3-434F-80FA-46635392C2B9}" type="pres">
      <dgm:prSet presAssocID="{A698AF15-3754-4988-88C1-E3491E8D8DDF}" presName="comp" presStyleCnt="0"/>
      <dgm:spPr/>
      <dgm:t>
        <a:bodyPr/>
        <a:lstStyle/>
        <a:p>
          <a:endParaRPr lang="en-US"/>
        </a:p>
      </dgm:t>
    </dgm:pt>
    <dgm:pt modelId="{B270F592-B9D7-489B-9C7E-8664B98E6F18}" type="pres">
      <dgm:prSet presAssocID="{A698AF15-3754-4988-88C1-E3491E8D8DDF}" presName="box" presStyleLbl="node1" presStyleIdx="4" presStyleCnt="7"/>
      <dgm:spPr/>
      <dgm:t>
        <a:bodyPr/>
        <a:lstStyle/>
        <a:p>
          <a:endParaRPr lang="en-GB"/>
        </a:p>
      </dgm:t>
    </dgm:pt>
    <dgm:pt modelId="{168708B5-1505-4DE1-A42D-93088EB4936B}" type="pres">
      <dgm:prSet presAssocID="{A698AF15-3754-4988-88C1-E3491E8D8DDF}" presName="img" presStyleLbl="fgImgPlace1" presStyleIdx="4" presStyleCnt="7"/>
      <dgm:spPr/>
      <dgm:t>
        <a:bodyPr/>
        <a:lstStyle/>
        <a:p>
          <a:endParaRPr lang="en-US"/>
        </a:p>
      </dgm:t>
    </dgm:pt>
    <dgm:pt modelId="{E59051A4-2818-4DCD-8376-922E284BA0AA}" type="pres">
      <dgm:prSet presAssocID="{A698AF15-3754-4988-88C1-E3491E8D8DDF}" presName="text" presStyleLbl="node1" presStyleIdx="4" presStyleCnt="7">
        <dgm:presLayoutVars>
          <dgm:bulletEnabled val="1"/>
        </dgm:presLayoutVars>
      </dgm:prSet>
      <dgm:spPr/>
      <dgm:t>
        <a:bodyPr/>
        <a:lstStyle/>
        <a:p>
          <a:endParaRPr lang="en-GB"/>
        </a:p>
      </dgm:t>
    </dgm:pt>
    <dgm:pt modelId="{B1268293-F666-4836-8E53-5A9B628F4207}" type="pres">
      <dgm:prSet presAssocID="{5D32F287-BD6C-40B0-92E5-DF751704106F}" presName="spacer" presStyleCnt="0"/>
      <dgm:spPr/>
      <dgm:t>
        <a:bodyPr/>
        <a:lstStyle/>
        <a:p>
          <a:endParaRPr lang="en-US"/>
        </a:p>
      </dgm:t>
    </dgm:pt>
    <dgm:pt modelId="{B820ACC1-41B6-41FD-8F86-26B50A1F044B}" type="pres">
      <dgm:prSet presAssocID="{70C8168D-3501-4C0E-82F3-9C2E60936F8D}" presName="comp" presStyleCnt="0"/>
      <dgm:spPr/>
    </dgm:pt>
    <dgm:pt modelId="{51AD3F10-5A7E-4072-BA56-1251DA480BAF}" type="pres">
      <dgm:prSet presAssocID="{70C8168D-3501-4C0E-82F3-9C2E60936F8D}" presName="box" presStyleLbl="node1" presStyleIdx="5" presStyleCnt="7" custLinFactNeighborY="-5725"/>
      <dgm:spPr/>
      <dgm:t>
        <a:bodyPr/>
        <a:lstStyle/>
        <a:p>
          <a:endParaRPr lang="en-US"/>
        </a:p>
      </dgm:t>
    </dgm:pt>
    <dgm:pt modelId="{E502BA61-E889-42AD-8BA1-704E3FF34DC5}" type="pres">
      <dgm:prSet presAssocID="{70C8168D-3501-4C0E-82F3-9C2E60936F8D}" presName="img" presStyleLbl="fgImgPlace1" presStyleIdx="5" presStyleCnt="7"/>
      <dgm:spPr/>
    </dgm:pt>
    <dgm:pt modelId="{0C18EB53-C25D-4378-8ECF-C23496F9901E}" type="pres">
      <dgm:prSet presAssocID="{70C8168D-3501-4C0E-82F3-9C2E60936F8D}" presName="text" presStyleLbl="node1" presStyleIdx="5" presStyleCnt="7">
        <dgm:presLayoutVars>
          <dgm:bulletEnabled val="1"/>
        </dgm:presLayoutVars>
      </dgm:prSet>
      <dgm:spPr/>
      <dgm:t>
        <a:bodyPr/>
        <a:lstStyle/>
        <a:p>
          <a:endParaRPr lang="en-US"/>
        </a:p>
      </dgm:t>
    </dgm:pt>
    <dgm:pt modelId="{0C720137-7DDF-4D44-AF24-913764FE57E6}" type="pres">
      <dgm:prSet presAssocID="{F06E1BB8-3943-4AF9-AEFB-A3C1CDFE5255}" presName="spacer" presStyleCnt="0"/>
      <dgm:spPr/>
    </dgm:pt>
    <dgm:pt modelId="{08FC9C0D-EE63-456D-9AF7-82253FA5B725}" type="pres">
      <dgm:prSet presAssocID="{208A3C0A-33E2-4D3E-B0A5-AEF798BDE647}" presName="comp" presStyleCnt="0"/>
      <dgm:spPr/>
    </dgm:pt>
    <dgm:pt modelId="{746D7404-78F0-4E43-9CF5-6EB243E31DDC}" type="pres">
      <dgm:prSet presAssocID="{208A3C0A-33E2-4D3E-B0A5-AEF798BDE647}" presName="box" presStyleLbl="node1" presStyleIdx="6" presStyleCnt="7"/>
      <dgm:spPr/>
      <dgm:t>
        <a:bodyPr/>
        <a:lstStyle/>
        <a:p>
          <a:endParaRPr lang="en-US"/>
        </a:p>
      </dgm:t>
    </dgm:pt>
    <dgm:pt modelId="{8EF99514-3C35-40C4-A153-A9248DA9287E}" type="pres">
      <dgm:prSet presAssocID="{208A3C0A-33E2-4D3E-B0A5-AEF798BDE647}" presName="img" presStyleLbl="fgImgPlace1" presStyleIdx="6" presStyleCnt="7"/>
      <dgm:spPr/>
    </dgm:pt>
    <dgm:pt modelId="{2C0D2B72-C30A-463C-BCC0-44B8EB5944D8}" type="pres">
      <dgm:prSet presAssocID="{208A3C0A-33E2-4D3E-B0A5-AEF798BDE647}" presName="text" presStyleLbl="node1" presStyleIdx="6" presStyleCnt="7">
        <dgm:presLayoutVars>
          <dgm:bulletEnabled val="1"/>
        </dgm:presLayoutVars>
      </dgm:prSet>
      <dgm:spPr/>
      <dgm:t>
        <a:bodyPr/>
        <a:lstStyle/>
        <a:p>
          <a:endParaRPr lang="en-US"/>
        </a:p>
      </dgm:t>
    </dgm:pt>
  </dgm:ptLst>
  <dgm:cxnLst>
    <dgm:cxn modelId="{2D593489-7BCA-48CE-9737-6F8FD86BCC2B}" type="presOf" srcId="{70C8168D-3501-4C0E-82F3-9C2E60936F8D}" destId="{51AD3F10-5A7E-4072-BA56-1251DA480BAF}" srcOrd="0" destOrd="0" presId="urn:microsoft.com/office/officeart/2005/8/layout/vList4#1"/>
    <dgm:cxn modelId="{F62036E6-D712-4BEF-803A-148761EF84A4}" srcId="{C7C4466D-EE27-43D2-9A0B-FADE16573F21}" destId="{10316AED-6C9E-4B39-9247-9ABE47C1177A}" srcOrd="0" destOrd="0" parTransId="{3E8139E6-D05D-48E9-8321-1179F27AAB03}" sibTransId="{F5B3ADA8-295F-405E-ADC1-87068A58340F}"/>
    <dgm:cxn modelId="{6F9AD204-A5A8-41AB-94EE-A1F22D5C27AB}" type="presOf" srcId="{0B18B491-3DF3-475F-A52D-B5893C3F1150}" destId="{BDD55E22-5B0C-4326-9A38-6D2E6CF56261}" srcOrd="0" destOrd="0" presId="urn:microsoft.com/office/officeart/2005/8/layout/vList4#1"/>
    <dgm:cxn modelId="{6E622873-2C56-47C5-A7B0-940842CA4CE7}" type="presOf" srcId="{A698AF15-3754-4988-88C1-E3491E8D8DDF}" destId="{B270F592-B9D7-489B-9C7E-8664B98E6F18}" srcOrd="0" destOrd="0" presId="urn:microsoft.com/office/officeart/2005/8/layout/vList4#1"/>
    <dgm:cxn modelId="{7F58EDAE-D488-45C0-895B-FBD3FDF253A2}" type="presOf" srcId="{AC621825-F170-4A18-A7B3-7098F95903B6}" destId="{E43297CC-4B69-4FA0-A1D3-0703CE7AE67C}" srcOrd="0" destOrd="0" presId="urn:microsoft.com/office/officeart/2005/8/layout/vList4#1"/>
    <dgm:cxn modelId="{C01B9662-DA96-4353-9942-BC6A64D3FA77}" type="presOf" srcId="{AC621825-F170-4A18-A7B3-7098F95903B6}" destId="{39DB404A-CC05-4C78-ABC6-D8F0F6CFE1E4}" srcOrd="1" destOrd="0" presId="urn:microsoft.com/office/officeart/2005/8/layout/vList4#1"/>
    <dgm:cxn modelId="{31546AEC-9B73-4107-8A4D-2052A27D91E8}" srcId="{C7C4466D-EE27-43D2-9A0B-FADE16573F21}" destId="{2573FAD4-028A-456A-A315-3A6C44C1E78C}" srcOrd="2" destOrd="0" parTransId="{694C4E54-A4A8-49DA-80F9-5E5E9B54D5E2}" sibTransId="{1087FBC4-FADC-4909-9472-880DE25F9648}"/>
    <dgm:cxn modelId="{6589A40B-A10E-4E52-9879-43643860B6A2}" type="presOf" srcId="{2573FAD4-028A-456A-A315-3A6C44C1E78C}" destId="{DCC2D9F8-ED0E-4F9C-A6DD-557898C8AD8B}" srcOrd="1" destOrd="0" presId="urn:microsoft.com/office/officeart/2005/8/layout/vList4#1"/>
    <dgm:cxn modelId="{2F80BFF4-02C1-45CF-B320-F62B3EB12C07}" type="presOf" srcId="{208A3C0A-33E2-4D3E-B0A5-AEF798BDE647}" destId="{2C0D2B72-C30A-463C-BCC0-44B8EB5944D8}" srcOrd="1" destOrd="0" presId="urn:microsoft.com/office/officeart/2005/8/layout/vList4#1"/>
    <dgm:cxn modelId="{FE9489B4-BD71-4884-8676-610AAA52C101}" srcId="{C7C4466D-EE27-43D2-9A0B-FADE16573F21}" destId="{AC621825-F170-4A18-A7B3-7098F95903B6}" srcOrd="3" destOrd="0" parTransId="{5C5FEB79-257E-42A4-8D46-3CF5CCB411DE}" sibTransId="{147015CF-97EF-46C8-8026-C69B9A181978}"/>
    <dgm:cxn modelId="{65C67F84-249F-4FA7-AF5D-4B5646D44C73}" srcId="{C7C4466D-EE27-43D2-9A0B-FADE16573F21}" destId="{0B18B491-3DF3-475F-A52D-B5893C3F1150}" srcOrd="1" destOrd="0" parTransId="{8DBF4C3B-7435-4C30-B136-0D33FF8C3EA9}" sibTransId="{7A2F6BB3-6BBE-4339-8780-5017AA8E2F5C}"/>
    <dgm:cxn modelId="{656A8EAA-2D81-4EBA-ACC6-C2D97F195A99}" srcId="{C7C4466D-EE27-43D2-9A0B-FADE16573F21}" destId="{A698AF15-3754-4988-88C1-E3491E8D8DDF}" srcOrd="4" destOrd="0" parTransId="{FCC0A40B-4CE4-4B53-83A9-5144B40AAB49}" sibTransId="{5D32F287-BD6C-40B0-92E5-DF751704106F}"/>
    <dgm:cxn modelId="{B65712A8-D5C7-4E37-907E-1801E9885DD0}" type="presOf" srcId="{70C8168D-3501-4C0E-82F3-9C2E60936F8D}" destId="{0C18EB53-C25D-4378-8ECF-C23496F9901E}" srcOrd="1" destOrd="0" presId="urn:microsoft.com/office/officeart/2005/8/layout/vList4#1"/>
    <dgm:cxn modelId="{0BEC5B8C-4D70-4300-8D0F-217655D184CA}" type="presOf" srcId="{10316AED-6C9E-4B39-9247-9ABE47C1177A}" destId="{7488DF43-6137-4A3E-94C8-32CD9B37DD09}" srcOrd="0" destOrd="0" presId="urn:microsoft.com/office/officeart/2005/8/layout/vList4#1"/>
    <dgm:cxn modelId="{262D9AE8-62D9-42C2-9E96-F14FFC4FB686}" type="presOf" srcId="{10316AED-6C9E-4B39-9247-9ABE47C1177A}" destId="{0A6F355D-F2C5-4859-AE53-14C5B66EBDAF}" srcOrd="1" destOrd="0" presId="urn:microsoft.com/office/officeart/2005/8/layout/vList4#1"/>
    <dgm:cxn modelId="{1E22FA2B-F149-4247-B22A-03155C3A1821}" type="presOf" srcId="{208A3C0A-33E2-4D3E-B0A5-AEF798BDE647}" destId="{746D7404-78F0-4E43-9CF5-6EB243E31DDC}" srcOrd="0" destOrd="0" presId="urn:microsoft.com/office/officeart/2005/8/layout/vList4#1"/>
    <dgm:cxn modelId="{722C72BE-B314-438B-8F8F-B0532DACBE7F}" srcId="{C7C4466D-EE27-43D2-9A0B-FADE16573F21}" destId="{70C8168D-3501-4C0E-82F3-9C2E60936F8D}" srcOrd="5" destOrd="0" parTransId="{4E6D528C-01A3-481A-A14C-657FFCB736A6}" sibTransId="{F06E1BB8-3943-4AF9-AEFB-A3C1CDFE5255}"/>
    <dgm:cxn modelId="{B6B5685B-C0D2-46CF-B221-EF163A352417}" type="presOf" srcId="{2573FAD4-028A-456A-A315-3A6C44C1E78C}" destId="{5C8FA902-E59F-4AF6-9E7F-8062FC244FDF}" srcOrd="0" destOrd="0" presId="urn:microsoft.com/office/officeart/2005/8/layout/vList4#1"/>
    <dgm:cxn modelId="{13CB47C4-C552-4A8D-9FF5-EC31D85674AC}" type="presOf" srcId="{0B18B491-3DF3-475F-A52D-B5893C3F1150}" destId="{620A15F6-8CCC-446B-A936-BF33B3755001}" srcOrd="1" destOrd="0" presId="urn:microsoft.com/office/officeart/2005/8/layout/vList4#1"/>
    <dgm:cxn modelId="{1ABF262A-39E0-49AA-A783-5389D69DCA9B}" srcId="{C7C4466D-EE27-43D2-9A0B-FADE16573F21}" destId="{208A3C0A-33E2-4D3E-B0A5-AEF798BDE647}" srcOrd="6" destOrd="0" parTransId="{2C9095BB-43DE-4DD5-B34F-23CBA9471870}" sibTransId="{E1E9CD9D-B7F0-4EDE-9FD9-B9077C117B3C}"/>
    <dgm:cxn modelId="{4B664980-6AF8-4ADE-BA71-500A257CB07A}" type="presOf" srcId="{C7C4466D-EE27-43D2-9A0B-FADE16573F21}" destId="{6B0B8CE2-3DC0-42EE-8037-E5D71232CF87}" srcOrd="0" destOrd="0" presId="urn:microsoft.com/office/officeart/2005/8/layout/vList4#1"/>
    <dgm:cxn modelId="{C83D032C-CDA5-48FF-97E7-EF93C98D8022}" type="presOf" srcId="{A698AF15-3754-4988-88C1-E3491E8D8DDF}" destId="{E59051A4-2818-4DCD-8376-922E284BA0AA}" srcOrd="1" destOrd="0" presId="urn:microsoft.com/office/officeart/2005/8/layout/vList4#1"/>
    <dgm:cxn modelId="{5274E22F-8E04-404B-B844-9352184E6CAD}" type="presParOf" srcId="{6B0B8CE2-3DC0-42EE-8037-E5D71232CF87}" destId="{30C30557-AECF-42BD-A87D-B4CA1DEC5EB9}" srcOrd="0" destOrd="0" presId="urn:microsoft.com/office/officeart/2005/8/layout/vList4#1"/>
    <dgm:cxn modelId="{5ED709E0-9375-4BC9-9F85-EF9F301504FD}" type="presParOf" srcId="{30C30557-AECF-42BD-A87D-B4CA1DEC5EB9}" destId="{7488DF43-6137-4A3E-94C8-32CD9B37DD09}" srcOrd="0" destOrd="0" presId="urn:microsoft.com/office/officeart/2005/8/layout/vList4#1"/>
    <dgm:cxn modelId="{B5E7A9A5-A07C-40E2-9B8A-B0CBE76F3A81}" type="presParOf" srcId="{30C30557-AECF-42BD-A87D-B4CA1DEC5EB9}" destId="{45BB3A02-A9FD-4F11-A3BD-D57FB7B638C1}" srcOrd="1" destOrd="0" presId="urn:microsoft.com/office/officeart/2005/8/layout/vList4#1"/>
    <dgm:cxn modelId="{8239CC40-9007-4BDC-96F9-617459D3C8C1}" type="presParOf" srcId="{30C30557-AECF-42BD-A87D-B4CA1DEC5EB9}" destId="{0A6F355D-F2C5-4859-AE53-14C5B66EBDAF}" srcOrd="2" destOrd="0" presId="urn:microsoft.com/office/officeart/2005/8/layout/vList4#1"/>
    <dgm:cxn modelId="{63091400-0191-4E77-82A1-0137AFD625AD}" type="presParOf" srcId="{6B0B8CE2-3DC0-42EE-8037-E5D71232CF87}" destId="{1959BF51-2B25-4DE5-AFA1-8BE12ACC46CE}" srcOrd="1" destOrd="0" presId="urn:microsoft.com/office/officeart/2005/8/layout/vList4#1"/>
    <dgm:cxn modelId="{4CEFB03C-8CA7-4BC9-B6E3-A2474598428E}" type="presParOf" srcId="{6B0B8CE2-3DC0-42EE-8037-E5D71232CF87}" destId="{AFB78036-F4FD-44DD-A0F2-2AC5BCA1E20B}" srcOrd="2" destOrd="0" presId="urn:microsoft.com/office/officeart/2005/8/layout/vList4#1"/>
    <dgm:cxn modelId="{9CE8B93C-9687-417B-A6C6-46D509524632}" type="presParOf" srcId="{AFB78036-F4FD-44DD-A0F2-2AC5BCA1E20B}" destId="{BDD55E22-5B0C-4326-9A38-6D2E6CF56261}" srcOrd="0" destOrd="0" presId="urn:microsoft.com/office/officeart/2005/8/layout/vList4#1"/>
    <dgm:cxn modelId="{8350A818-6061-409B-9E32-DBD8C92F9352}" type="presParOf" srcId="{AFB78036-F4FD-44DD-A0F2-2AC5BCA1E20B}" destId="{9CFEF623-7418-49E8-9AB7-DBFB1F9FD720}" srcOrd="1" destOrd="0" presId="urn:microsoft.com/office/officeart/2005/8/layout/vList4#1"/>
    <dgm:cxn modelId="{A76218AB-319E-4B5C-B1CC-75F4C96ECAE1}" type="presParOf" srcId="{AFB78036-F4FD-44DD-A0F2-2AC5BCA1E20B}" destId="{620A15F6-8CCC-446B-A936-BF33B3755001}" srcOrd="2" destOrd="0" presId="urn:microsoft.com/office/officeart/2005/8/layout/vList4#1"/>
    <dgm:cxn modelId="{EDCAA385-DA8A-425C-AC8D-569398C06FA0}" type="presParOf" srcId="{6B0B8CE2-3DC0-42EE-8037-E5D71232CF87}" destId="{60568ACF-0019-4A70-B72C-DE3B414F19B7}" srcOrd="3" destOrd="0" presId="urn:microsoft.com/office/officeart/2005/8/layout/vList4#1"/>
    <dgm:cxn modelId="{64206D9F-BE6B-4409-A00F-9D211CD2D58E}" type="presParOf" srcId="{6B0B8CE2-3DC0-42EE-8037-E5D71232CF87}" destId="{04E23376-74AB-40FD-8E96-70755CAC21E7}" srcOrd="4" destOrd="0" presId="urn:microsoft.com/office/officeart/2005/8/layout/vList4#1"/>
    <dgm:cxn modelId="{0F6C5B10-45BB-4940-941F-D3439D62BCC3}" type="presParOf" srcId="{04E23376-74AB-40FD-8E96-70755CAC21E7}" destId="{5C8FA902-E59F-4AF6-9E7F-8062FC244FDF}" srcOrd="0" destOrd="0" presId="urn:microsoft.com/office/officeart/2005/8/layout/vList4#1"/>
    <dgm:cxn modelId="{59CB7C69-94FE-4A6B-B8C7-45F8372ED580}" type="presParOf" srcId="{04E23376-74AB-40FD-8E96-70755CAC21E7}" destId="{AF017061-7599-49EA-B777-96DC386A87CE}" srcOrd="1" destOrd="0" presId="urn:microsoft.com/office/officeart/2005/8/layout/vList4#1"/>
    <dgm:cxn modelId="{2A1A797C-141F-4F71-A18F-A4471DC9BC19}" type="presParOf" srcId="{04E23376-74AB-40FD-8E96-70755CAC21E7}" destId="{DCC2D9F8-ED0E-4F9C-A6DD-557898C8AD8B}" srcOrd="2" destOrd="0" presId="urn:microsoft.com/office/officeart/2005/8/layout/vList4#1"/>
    <dgm:cxn modelId="{F99362E1-4BC8-4A5A-9F74-0CA585B1C146}" type="presParOf" srcId="{6B0B8CE2-3DC0-42EE-8037-E5D71232CF87}" destId="{4D38B1A1-31CA-4B8A-AFB9-FEF9D18E3F0D}" srcOrd="5" destOrd="0" presId="urn:microsoft.com/office/officeart/2005/8/layout/vList4#1"/>
    <dgm:cxn modelId="{DD320E71-532A-4F99-9C7D-570774B9FD9A}" type="presParOf" srcId="{6B0B8CE2-3DC0-42EE-8037-E5D71232CF87}" destId="{BDC6CDAB-69D6-4358-BEC4-D7D698E7C5BC}" srcOrd="6" destOrd="0" presId="urn:microsoft.com/office/officeart/2005/8/layout/vList4#1"/>
    <dgm:cxn modelId="{7E567331-6B0D-4209-B1DF-31D84845699B}" type="presParOf" srcId="{BDC6CDAB-69D6-4358-BEC4-D7D698E7C5BC}" destId="{E43297CC-4B69-4FA0-A1D3-0703CE7AE67C}" srcOrd="0" destOrd="0" presId="urn:microsoft.com/office/officeart/2005/8/layout/vList4#1"/>
    <dgm:cxn modelId="{A1CB0172-2F29-4F2A-B3E8-EC43462B06B5}" type="presParOf" srcId="{BDC6CDAB-69D6-4358-BEC4-D7D698E7C5BC}" destId="{A579A742-BC74-4179-841F-A94857BCD5A7}" srcOrd="1" destOrd="0" presId="urn:microsoft.com/office/officeart/2005/8/layout/vList4#1"/>
    <dgm:cxn modelId="{93B11300-B604-4986-A1B8-1EE13BB46956}" type="presParOf" srcId="{BDC6CDAB-69D6-4358-BEC4-D7D698E7C5BC}" destId="{39DB404A-CC05-4C78-ABC6-D8F0F6CFE1E4}" srcOrd="2" destOrd="0" presId="urn:microsoft.com/office/officeart/2005/8/layout/vList4#1"/>
    <dgm:cxn modelId="{3FB28D9E-C487-4337-A7B6-17E746F4F8C5}" type="presParOf" srcId="{6B0B8CE2-3DC0-42EE-8037-E5D71232CF87}" destId="{F2D111F0-5170-41AA-BE2E-BBA5150C8D57}" srcOrd="7" destOrd="0" presId="urn:microsoft.com/office/officeart/2005/8/layout/vList4#1"/>
    <dgm:cxn modelId="{DA5AA614-F514-4774-A28B-08D839A13889}" type="presParOf" srcId="{6B0B8CE2-3DC0-42EE-8037-E5D71232CF87}" destId="{77706AA4-49D3-434F-80FA-46635392C2B9}" srcOrd="8" destOrd="0" presId="urn:microsoft.com/office/officeart/2005/8/layout/vList4#1"/>
    <dgm:cxn modelId="{CD75EFCE-FD22-4274-9BF1-1D0092EF6533}" type="presParOf" srcId="{77706AA4-49D3-434F-80FA-46635392C2B9}" destId="{B270F592-B9D7-489B-9C7E-8664B98E6F18}" srcOrd="0" destOrd="0" presId="urn:microsoft.com/office/officeart/2005/8/layout/vList4#1"/>
    <dgm:cxn modelId="{1A01B20C-1A9F-4016-8340-D02F8D89F805}" type="presParOf" srcId="{77706AA4-49D3-434F-80FA-46635392C2B9}" destId="{168708B5-1505-4DE1-A42D-93088EB4936B}" srcOrd="1" destOrd="0" presId="urn:microsoft.com/office/officeart/2005/8/layout/vList4#1"/>
    <dgm:cxn modelId="{C19E0CE5-D149-4536-8B9D-D8FEA587B9D2}" type="presParOf" srcId="{77706AA4-49D3-434F-80FA-46635392C2B9}" destId="{E59051A4-2818-4DCD-8376-922E284BA0AA}" srcOrd="2" destOrd="0" presId="urn:microsoft.com/office/officeart/2005/8/layout/vList4#1"/>
    <dgm:cxn modelId="{3AAF0AED-5BC8-40F0-9824-44C44BD8486F}" type="presParOf" srcId="{6B0B8CE2-3DC0-42EE-8037-E5D71232CF87}" destId="{B1268293-F666-4836-8E53-5A9B628F4207}" srcOrd="9" destOrd="0" presId="urn:microsoft.com/office/officeart/2005/8/layout/vList4#1"/>
    <dgm:cxn modelId="{643CF2F4-90D6-4AA0-A6AA-E814F2A2CF04}" type="presParOf" srcId="{6B0B8CE2-3DC0-42EE-8037-E5D71232CF87}" destId="{B820ACC1-41B6-41FD-8F86-26B50A1F044B}" srcOrd="10" destOrd="0" presId="urn:microsoft.com/office/officeart/2005/8/layout/vList4#1"/>
    <dgm:cxn modelId="{58DCF544-C7AA-486A-A63F-805FC3EB7415}" type="presParOf" srcId="{B820ACC1-41B6-41FD-8F86-26B50A1F044B}" destId="{51AD3F10-5A7E-4072-BA56-1251DA480BAF}" srcOrd="0" destOrd="0" presId="urn:microsoft.com/office/officeart/2005/8/layout/vList4#1"/>
    <dgm:cxn modelId="{5EDC76C9-C4DA-4FE5-927A-8E2FF435A8B5}" type="presParOf" srcId="{B820ACC1-41B6-41FD-8F86-26B50A1F044B}" destId="{E502BA61-E889-42AD-8BA1-704E3FF34DC5}" srcOrd="1" destOrd="0" presId="urn:microsoft.com/office/officeart/2005/8/layout/vList4#1"/>
    <dgm:cxn modelId="{4F07166A-40BA-4E79-8647-7DAB6CFB9277}" type="presParOf" srcId="{B820ACC1-41B6-41FD-8F86-26B50A1F044B}" destId="{0C18EB53-C25D-4378-8ECF-C23496F9901E}" srcOrd="2" destOrd="0" presId="urn:microsoft.com/office/officeart/2005/8/layout/vList4#1"/>
    <dgm:cxn modelId="{5B4E90A2-D659-4F70-B097-26746A5D90A8}" type="presParOf" srcId="{6B0B8CE2-3DC0-42EE-8037-E5D71232CF87}" destId="{0C720137-7DDF-4D44-AF24-913764FE57E6}" srcOrd="11" destOrd="0" presId="urn:microsoft.com/office/officeart/2005/8/layout/vList4#1"/>
    <dgm:cxn modelId="{E9E118C9-B3F6-469C-BF19-61102D00F6AC}" type="presParOf" srcId="{6B0B8CE2-3DC0-42EE-8037-E5D71232CF87}" destId="{08FC9C0D-EE63-456D-9AF7-82253FA5B725}" srcOrd="12" destOrd="0" presId="urn:microsoft.com/office/officeart/2005/8/layout/vList4#1"/>
    <dgm:cxn modelId="{A7414806-719A-49ED-A074-541037D818EC}" type="presParOf" srcId="{08FC9C0D-EE63-456D-9AF7-82253FA5B725}" destId="{746D7404-78F0-4E43-9CF5-6EB243E31DDC}" srcOrd="0" destOrd="0" presId="urn:microsoft.com/office/officeart/2005/8/layout/vList4#1"/>
    <dgm:cxn modelId="{AB419074-E5DC-47F4-8F1A-953EA7316C4F}" type="presParOf" srcId="{08FC9C0D-EE63-456D-9AF7-82253FA5B725}" destId="{8EF99514-3C35-40C4-A153-A9248DA9287E}" srcOrd="1" destOrd="0" presId="urn:microsoft.com/office/officeart/2005/8/layout/vList4#1"/>
    <dgm:cxn modelId="{BDCC72D0-F68B-4483-B58D-1D7C799EB3FA}" type="presParOf" srcId="{08FC9C0D-EE63-456D-9AF7-82253FA5B725}" destId="{2C0D2B72-C30A-463C-BCC0-44B8EB5944D8}"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5CF8C-C7BC-43A6-BDD6-FDFD8D275126}"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AEC1D3CC-A628-4F03-AAD4-D05D1250D5E6}">
      <dgm:prSet phldrT="[Text]"/>
      <dgm:spPr/>
      <dgm:t>
        <a:bodyPr/>
        <a:lstStyle/>
        <a:p>
          <a:r>
            <a:rPr lang="en-GB" dirty="0" smtClean="0"/>
            <a:t>‘Let it be clear that in reality this objection is applicable to the Gospels and not the Holy Qur’an because the Gospels certainly do not teach to have personal love of God and to worship Him out of personal love. The Holy Qur’an is replete with this teaching. </a:t>
          </a:r>
          <a:endParaRPr lang="en-US" dirty="0"/>
        </a:p>
      </dgm:t>
    </dgm:pt>
    <dgm:pt modelId="{D6562D9A-ED93-480F-8000-002C0D0D0CA6}" type="parTrans" cxnId="{8242D39C-3EC3-43E6-9B60-571F34F0DFDD}">
      <dgm:prSet/>
      <dgm:spPr/>
      <dgm:t>
        <a:bodyPr/>
        <a:lstStyle/>
        <a:p>
          <a:endParaRPr lang="en-US"/>
        </a:p>
      </dgm:t>
    </dgm:pt>
    <dgm:pt modelId="{8D8BDBB2-2EFE-4492-A344-7188E0E60C5A}" type="sibTrans" cxnId="{8242D39C-3EC3-43E6-9B60-571F34F0DFDD}">
      <dgm:prSet/>
      <dgm:spPr/>
      <dgm:t>
        <a:bodyPr/>
        <a:lstStyle/>
        <a:p>
          <a:endParaRPr lang="en-US"/>
        </a:p>
      </dgm:t>
    </dgm:pt>
    <dgm:pt modelId="{CCE4A259-8A27-40AC-8832-DD1125B217BE}">
      <dgm:prSet phldrT="[Text]"/>
      <dgm:spPr/>
      <dgm:t>
        <a:bodyPr/>
        <a:lstStyle/>
        <a:p>
          <a:r>
            <a:rPr lang="en-GB" dirty="0" smtClean="0"/>
            <a:t>The Qur’an clearly states: ‘…celebrate the praises of Allah as you celebrated the praises of your fathers…’ (2:201) and ‘…loving them as they should love Allah…’ (2:166)</a:t>
          </a:r>
          <a:endParaRPr lang="en-US" dirty="0"/>
        </a:p>
      </dgm:t>
    </dgm:pt>
    <dgm:pt modelId="{283CCB4F-54DE-42D5-A020-12978980E773}" type="parTrans" cxnId="{68C3E203-B51D-4247-8297-681F66483F01}">
      <dgm:prSet/>
      <dgm:spPr/>
      <dgm:t>
        <a:bodyPr/>
        <a:lstStyle/>
        <a:p>
          <a:endParaRPr lang="en-US"/>
        </a:p>
      </dgm:t>
    </dgm:pt>
    <dgm:pt modelId="{9E9181AE-8471-4A90-B6DC-E0F2D1F7A6E9}" type="sibTrans" cxnId="{68C3E203-B51D-4247-8297-681F66483F01}">
      <dgm:prSet/>
      <dgm:spPr/>
      <dgm:t>
        <a:bodyPr/>
        <a:lstStyle/>
        <a:p>
          <a:endParaRPr lang="en-US"/>
        </a:p>
      </dgm:t>
    </dgm:pt>
    <dgm:pt modelId="{D0FE2ACD-B35F-4D54-ACBC-70DDC9BD0190}">
      <dgm:prSet phldrT="[Text]"/>
      <dgm:spPr/>
      <dgm:t>
        <a:bodyPr/>
        <a:lstStyle/>
        <a:p>
          <a:r>
            <a:rPr lang="en-GB" dirty="0" smtClean="0"/>
            <a:t> That is, remember God much more than you remember your fathers and </a:t>
          </a:r>
          <a:r>
            <a:rPr lang="en-GB" b="1" u="sng" dirty="0" smtClean="0"/>
            <a:t>it is the distinction of believers that they love God the most; they do not love their fathers, mothers, other dear ones and themselves as they love God.</a:t>
          </a:r>
          <a:endParaRPr lang="en-US" b="1" u="sng" dirty="0"/>
        </a:p>
      </dgm:t>
    </dgm:pt>
    <dgm:pt modelId="{7ED21190-3603-4854-AC0E-BCEA4C143CCB}" type="parTrans" cxnId="{FD5089D0-A772-4E6B-9587-6CE950A6A2C7}">
      <dgm:prSet/>
      <dgm:spPr/>
      <dgm:t>
        <a:bodyPr/>
        <a:lstStyle/>
        <a:p>
          <a:endParaRPr lang="en-US"/>
        </a:p>
      </dgm:t>
    </dgm:pt>
    <dgm:pt modelId="{3B4A53CC-3018-48A0-A82A-EC0F398A01D6}" type="sibTrans" cxnId="{FD5089D0-A772-4E6B-9587-6CE950A6A2C7}">
      <dgm:prSet/>
      <dgm:spPr/>
      <dgm:t>
        <a:bodyPr/>
        <a:lstStyle/>
        <a:p>
          <a:endParaRPr lang="en-US"/>
        </a:p>
      </dgm:t>
    </dgm:pt>
    <dgm:pt modelId="{47EE3DF8-16C5-4203-A7F5-0D3DF6DE8985}">
      <dgm:prSet phldrT="[Text]"/>
      <dgm:spPr/>
      <dgm:t>
        <a:bodyPr/>
        <a:lstStyle/>
        <a:p>
          <a:r>
            <a:rPr lang="en-GB" dirty="0" smtClean="0"/>
            <a:t>It is then stated: ‘…endeared the faith to you and has made it </a:t>
          </a:r>
          <a:r>
            <a:rPr lang="en-GB" i="1" dirty="0" smtClean="0"/>
            <a:t>look</a:t>
          </a:r>
          <a:r>
            <a:rPr lang="en-GB" dirty="0" smtClean="0"/>
            <a:t> beautiful to your hearts…’ (49:8). </a:t>
          </a:r>
          <a:endParaRPr lang="en-US" dirty="0"/>
        </a:p>
      </dgm:t>
    </dgm:pt>
    <dgm:pt modelId="{ACE3F833-B697-40DA-861B-B612A2FDAE3F}" type="parTrans" cxnId="{7E13EB52-B856-4775-9BD7-714363F9AAD6}">
      <dgm:prSet/>
      <dgm:spPr/>
      <dgm:t>
        <a:bodyPr/>
        <a:lstStyle/>
        <a:p>
          <a:endParaRPr lang="en-US"/>
        </a:p>
      </dgm:t>
    </dgm:pt>
    <dgm:pt modelId="{A5E2265E-E848-4165-B0F2-2FA50077410A}" type="sibTrans" cxnId="{7E13EB52-B856-4775-9BD7-714363F9AAD6}">
      <dgm:prSet/>
      <dgm:spPr/>
      <dgm:t>
        <a:bodyPr/>
        <a:lstStyle/>
        <a:p>
          <a:endParaRPr lang="en-US"/>
        </a:p>
      </dgm:t>
    </dgm:pt>
    <dgm:pt modelId="{C02D07A0-D98C-4039-A57E-547CA47EE5A8}" type="pres">
      <dgm:prSet presAssocID="{9E95CF8C-C7BC-43A6-BDD6-FDFD8D275126}" presName="diagram" presStyleCnt="0">
        <dgm:presLayoutVars>
          <dgm:dir/>
          <dgm:resizeHandles val="exact"/>
        </dgm:presLayoutVars>
      </dgm:prSet>
      <dgm:spPr/>
      <dgm:t>
        <a:bodyPr/>
        <a:lstStyle/>
        <a:p>
          <a:endParaRPr lang="en-US"/>
        </a:p>
      </dgm:t>
    </dgm:pt>
    <dgm:pt modelId="{5CF0736B-8FC9-46C4-905E-60C70491139F}" type="pres">
      <dgm:prSet presAssocID="{AEC1D3CC-A628-4F03-AAD4-D05D1250D5E6}" presName="node" presStyleLbl="node1" presStyleIdx="0" presStyleCnt="4">
        <dgm:presLayoutVars>
          <dgm:bulletEnabled val="1"/>
        </dgm:presLayoutVars>
      </dgm:prSet>
      <dgm:spPr/>
      <dgm:t>
        <a:bodyPr/>
        <a:lstStyle/>
        <a:p>
          <a:endParaRPr lang="en-US"/>
        </a:p>
      </dgm:t>
    </dgm:pt>
    <dgm:pt modelId="{6A82E820-9075-4BED-A4F7-0F9B3727460F}" type="pres">
      <dgm:prSet presAssocID="{8D8BDBB2-2EFE-4492-A344-7188E0E60C5A}" presName="sibTrans" presStyleCnt="0"/>
      <dgm:spPr/>
    </dgm:pt>
    <dgm:pt modelId="{BE01BB29-0F7D-4967-8C58-9BFB259C2A07}" type="pres">
      <dgm:prSet presAssocID="{CCE4A259-8A27-40AC-8832-DD1125B217BE}" presName="node" presStyleLbl="node1" presStyleIdx="1" presStyleCnt="4">
        <dgm:presLayoutVars>
          <dgm:bulletEnabled val="1"/>
        </dgm:presLayoutVars>
      </dgm:prSet>
      <dgm:spPr/>
      <dgm:t>
        <a:bodyPr/>
        <a:lstStyle/>
        <a:p>
          <a:endParaRPr lang="en-US"/>
        </a:p>
      </dgm:t>
    </dgm:pt>
    <dgm:pt modelId="{7C3CAC80-6D29-4858-ACE6-944350D2B794}" type="pres">
      <dgm:prSet presAssocID="{9E9181AE-8471-4A90-B6DC-E0F2D1F7A6E9}" presName="sibTrans" presStyleCnt="0"/>
      <dgm:spPr/>
    </dgm:pt>
    <dgm:pt modelId="{24F3D974-1FDE-45AE-AF2B-0E0FB7DF3BBC}" type="pres">
      <dgm:prSet presAssocID="{D0FE2ACD-B35F-4D54-ACBC-70DDC9BD0190}" presName="node" presStyleLbl="node1" presStyleIdx="2" presStyleCnt="4">
        <dgm:presLayoutVars>
          <dgm:bulletEnabled val="1"/>
        </dgm:presLayoutVars>
      </dgm:prSet>
      <dgm:spPr/>
      <dgm:t>
        <a:bodyPr/>
        <a:lstStyle/>
        <a:p>
          <a:endParaRPr lang="en-US"/>
        </a:p>
      </dgm:t>
    </dgm:pt>
    <dgm:pt modelId="{76B95317-3D55-4898-A359-A0FD554687DB}" type="pres">
      <dgm:prSet presAssocID="{3B4A53CC-3018-48A0-A82A-EC0F398A01D6}" presName="sibTrans" presStyleCnt="0"/>
      <dgm:spPr/>
    </dgm:pt>
    <dgm:pt modelId="{52996C28-DEDD-40A2-B4B6-77E1FC16FE9E}" type="pres">
      <dgm:prSet presAssocID="{47EE3DF8-16C5-4203-A7F5-0D3DF6DE8985}" presName="node" presStyleLbl="node1" presStyleIdx="3" presStyleCnt="4">
        <dgm:presLayoutVars>
          <dgm:bulletEnabled val="1"/>
        </dgm:presLayoutVars>
      </dgm:prSet>
      <dgm:spPr/>
      <dgm:t>
        <a:bodyPr/>
        <a:lstStyle/>
        <a:p>
          <a:endParaRPr lang="en-US"/>
        </a:p>
      </dgm:t>
    </dgm:pt>
  </dgm:ptLst>
  <dgm:cxnLst>
    <dgm:cxn modelId="{68C3E203-B51D-4247-8297-681F66483F01}" srcId="{9E95CF8C-C7BC-43A6-BDD6-FDFD8D275126}" destId="{CCE4A259-8A27-40AC-8832-DD1125B217BE}" srcOrd="1" destOrd="0" parTransId="{283CCB4F-54DE-42D5-A020-12978980E773}" sibTransId="{9E9181AE-8471-4A90-B6DC-E0F2D1F7A6E9}"/>
    <dgm:cxn modelId="{2F0BF6F3-59EB-48D2-A75C-463CF84D41E1}" type="presOf" srcId="{9E95CF8C-C7BC-43A6-BDD6-FDFD8D275126}" destId="{C02D07A0-D98C-4039-A57E-547CA47EE5A8}" srcOrd="0" destOrd="0" presId="urn:microsoft.com/office/officeart/2005/8/layout/default"/>
    <dgm:cxn modelId="{FD5089D0-A772-4E6B-9587-6CE950A6A2C7}" srcId="{9E95CF8C-C7BC-43A6-BDD6-FDFD8D275126}" destId="{D0FE2ACD-B35F-4D54-ACBC-70DDC9BD0190}" srcOrd="2" destOrd="0" parTransId="{7ED21190-3603-4854-AC0E-BCEA4C143CCB}" sibTransId="{3B4A53CC-3018-48A0-A82A-EC0F398A01D6}"/>
    <dgm:cxn modelId="{B30A04B2-F81F-4F8D-BD11-1BA9DE2CA722}" type="presOf" srcId="{AEC1D3CC-A628-4F03-AAD4-D05D1250D5E6}" destId="{5CF0736B-8FC9-46C4-905E-60C70491139F}" srcOrd="0" destOrd="0" presId="urn:microsoft.com/office/officeart/2005/8/layout/default"/>
    <dgm:cxn modelId="{53774790-FC2B-4779-BD4A-28385231E63D}" type="presOf" srcId="{D0FE2ACD-B35F-4D54-ACBC-70DDC9BD0190}" destId="{24F3D974-1FDE-45AE-AF2B-0E0FB7DF3BBC}" srcOrd="0" destOrd="0" presId="urn:microsoft.com/office/officeart/2005/8/layout/default"/>
    <dgm:cxn modelId="{7E13EB52-B856-4775-9BD7-714363F9AAD6}" srcId="{9E95CF8C-C7BC-43A6-BDD6-FDFD8D275126}" destId="{47EE3DF8-16C5-4203-A7F5-0D3DF6DE8985}" srcOrd="3" destOrd="0" parTransId="{ACE3F833-B697-40DA-861B-B612A2FDAE3F}" sibTransId="{A5E2265E-E848-4165-B0F2-2FA50077410A}"/>
    <dgm:cxn modelId="{7446AB28-305D-4C26-9BF4-820001D37773}" type="presOf" srcId="{47EE3DF8-16C5-4203-A7F5-0D3DF6DE8985}" destId="{52996C28-DEDD-40A2-B4B6-77E1FC16FE9E}" srcOrd="0" destOrd="0" presId="urn:microsoft.com/office/officeart/2005/8/layout/default"/>
    <dgm:cxn modelId="{7569F380-4B1E-41A3-A952-154977FB8BD3}" type="presOf" srcId="{CCE4A259-8A27-40AC-8832-DD1125B217BE}" destId="{BE01BB29-0F7D-4967-8C58-9BFB259C2A07}" srcOrd="0" destOrd="0" presId="urn:microsoft.com/office/officeart/2005/8/layout/default"/>
    <dgm:cxn modelId="{8242D39C-3EC3-43E6-9B60-571F34F0DFDD}" srcId="{9E95CF8C-C7BC-43A6-BDD6-FDFD8D275126}" destId="{AEC1D3CC-A628-4F03-AAD4-D05D1250D5E6}" srcOrd="0" destOrd="0" parTransId="{D6562D9A-ED93-480F-8000-002C0D0D0CA6}" sibTransId="{8D8BDBB2-2EFE-4492-A344-7188E0E60C5A}"/>
    <dgm:cxn modelId="{67B7907C-6E5E-4801-A305-C2ACB794FEF6}" type="presParOf" srcId="{C02D07A0-D98C-4039-A57E-547CA47EE5A8}" destId="{5CF0736B-8FC9-46C4-905E-60C70491139F}" srcOrd="0" destOrd="0" presId="urn:microsoft.com/office/officeart/2005/8/layout/default"/>
    <dgm:cxn modelId="{79003AC2-2AC0-4FA1-B157-5A31255BFD60}" type="presParOf" srcId="{C02D07A0-D98C-4039-A57E-547CA47EE5A8}" destId="{6A82E820-9075-4BED-A4F7-0F9B3727460F}" srcOrd="1" destOrd="0" presId="urn:microsoft.com/office/officeart/2005/8/layout/default"/>
    <dgm:cxn modelId="{0AEA4239-1FC4-44F6-8CC8-D625E4B6BCE5}" type="presParOf" srcId="{C02D07A0-D98C-4039-A57E-547CA47EE5A8}" destId="{BE01BB29-0F7D-4967-8C58-9BFB259C2A07}" srcOrd="2" destOrd="0" presId="urn:microsoft.com/office/officeart/2005/8/layout/default"/>
    <dgm:cxn modelId="{FE7B3CE8-5430-4F02-89EF-68D70CFF81AB}" type="presParOf" srcId="{C02D07A0-D98C-4039-A57E-547CA47EE5A8}" destId="{7C3CAC80-6D29-4858-ACE6-944350D2B794}" srcOrd="3" destOrd="0" presId="urn:microsoft.com/office/officeart/2005/8/layout/default"/>
    <dgm:cxn modelId="{824B8D70-63BD-46C8-A1D0-FC54DB7B7BC4}" type="presParOf" srcId="{C02D07A0-D98C-4039-A57E-547CA47EE5A8}" destId="{24F3D974-1FDE-45AE-AF2B-0E0FB7DF3BBC}" srcOrd="4" destOrd="0" presId="urn:microsoft.com/office/officeart/2005/8/layout/default"/>
    <dgm:cxn modelId="{C2AC2E4F-839A-48F9-AEDD-758317FB4A6C}" type="presParOf" srcId="{C02D07A0-D98C-4039-A57E-547CA47EE5A8}" destId="{76B95317-3D55-4898-A359-A0FD554687DB}" srcOrd="5" destOrd="0" presId="urn:microsoft.com/office/officeart/2005/8/layout/default"/>
    <dgm:cxn modelId="{8C18E0A3-C64F-4467-AB5F-B464DDBB00D4}" type="presParOf" srcId="{C02D07A0-D98C-4039-A57E-547CA47EE5A8}" destId="{52996C28-DEDD-40A2-B4B6-77E1FC16FE9E}"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40C752-7235-40B5-8DA6-6F5A7F2AF03C}"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9C7FA7E2-13D6-4677-900A-6A60A01EFD8B}">
      <dgm:prSet phldrT="[Text]"/>
      <dgm:spPr/>
      <dgm:t>
        <a:bodyPr/>
        <a:lstStyle/>
        <a:p>
          <a:r>
            <a:rPr lang="en-GB" dirty="0" smtClean="0"/>
            <a:t>This verse constitutes rights of Allah and rights of mankind and its supreme eloquence is that Allah the Exalted has explained both aspects in it.</a:t>
          </a:r>
          <a:endParaRPr lang="en-US" dirty="0"/>
        </a:p>
      </dgm:t>
    </dgm:pt>
    <dgm:pt modelId="{995ED1EA-EE57-43E2-A576-FFBC9B608B86}" type="parTrans" cxnId="{4DF135A2-FFAC-4363-8002-44723D5265A8}">
      <dgm:prSet/>
      <dgm:spPr/>
      <dgm:t>
        <a:bodyPr/>
        <a:lstStyle/>
        <a:p>
          <a:endParaRPr lang="en-US"/>
        </a:p>
      </dgm:t>
    </dgm:pt>
    <dgm:pt modelId="{CDD9B372-F69D-436C-B4E5-D49FF3C06A34}" type="sibTrans" cxnId="{4DF135A2-FFAC-4363-8002-44723D5265A8}">
      <dgm:prSet/>
      <dgm:spPr/>
      <dgm:t>
        <a:bodyPr/>
        <a:lstStyle/>
        <a:p>
          <a:endParaRPr lang="en-US"/>
        </a:p>
      </dgm:t>
    </dgm:pt>
    <dgm:pt modelId="{A8FF4067-0FAF-4D5D-82B2-C3B188DF5BBA}">
      <dgm:prSet phldrT="[Text]"/>
      <dgm:spPr/>
      <dgm:t>
        <a:bodyPr/>
        <a:lstStyle/>
        <a:p>
          <a:r>
            <a:rPr lang="en-GB" dirty="0" smtClean="0"/>
            <a:t>As regards rights of Allah this verse signifies to obey God Almighty with </a:t>
          </a:r>
          <a:r>
            <a:rPr lang="ar-SA" dirty="0" smtClean="0"/>
            <a:t>عدل </a:t>
          </a:r>
          <a:r>
            <a:rPr lang="en-GB" dirty="0" smtClean="0"/>
            <a:t>(fairness) because He has created you, has nurtured you and continues to do so at all times. </a:t>
          </a:r>
          <a:r>
            <a:rPr lang="en-GB" b="1" i="0" u="sng" dirty="0" smtClean="0"/>
            <a:t>It is His right that you too should obey Him. </a:t>
          </a:r>
          <a:endParaRPr lang="en-US" b="1" i="0" u="sng" dirty="0"/>
        </a:p>
      </dgm:t>
    </dgm:pt>
    <dgm:pt modelId="{29A309D2-D461-45DF-B325-DE459A742A7B}" type="parTrans" cxnId="{F3DEB84B-FF94-4C26-BBDC-213F4831CF1E}">
      <dgm:prSet/>
      <dgm:spPr/>
      <dgm:t>
        <a:bodyPr/>
        <a:lstStyle/>
        <a:p>
          <a:endParaRPr lang="en-US"/>
        </a:p>
      </dgm:t>
    </dgm:pt>
    <dgm:pt modelId="{4E3FEC86-1926-4B2F-B152-5F054374096E}" type="sibTrans" cxnId="{F3DEB84B-FF94-4C26-BBDC-213F4831CF1E}">
      <dgm:prSet/>
      <dgm:spPr/>
      <dgm:t>
        <a:bodyPr/>
        <a:lstStyle/>
        <a:p>
          <a:endParaRPr lang="en-US"/>
        </a:p>
      </dgm:t>
    </dgm:pt>
    <dgm:pt modelId="{40FC6E28-6398-45ED-AA5A-1316B90E8783}">
      <dgm:prSet phldrT="[Text]"/>
      <dgm:spPr/>
      <dgm:t>
        <a:bodyPr/>
        <a:lstStyle/>
        <a:p>
          <a:r>
            <a:rPr lang="en-GB" dirty="0" smtClean="0"/>
            <a:t>And if you have greater insight then do not merely obey Him owing to His right to be obeyed, but do so as </a:t>
          </a:r>
          <a:r>
            <a:rPr lang="ar-SA" dirty="0" smtClean="0"/>
            <a:t>احسان</a:t>
          </a:r>
          <a:r>
            <a:rPr lang="en-GB" dirty="0" smtClean="0"/>
            <a:t> (doing of good) because God is the Benefactor Whose favours are unlimited. Obviously the stage where </a:t>
          </a:r>
          <a:r>
            <a:rPr lang="ar-SA" dirty="0" smtClean="0"/>
            <a:t>احسان</a:t>
          </a:r>
          <a:r>
            <a:rPr lang="en-GB" dirty="0" smtClean="0"/>
            <a:t> (doing of good) is kept in view is a higher stage than </a:t>
          </a:r>
          <a:r>
            <a:rPr lang="ar-SA" dirty="0" smtClean="0"/>
            <a:t>عدل</a:t>
          </a:r>
          <a:r>
            <a:rPr lang="en-GB" dirty="0" smtClean="0"/>
            <a:t> (fairness).</a:t>
          </a:r>
          <a:endParaRPr lang="en-US" dirty="0"/>
        </a:p>
      </dgm:t>
    </dgm:pt>
    <dgm:pt modelId="{4F7507E7-B41B-4A8D-80E5-079AB4FE8134}" type="parTrans" cxnId="{954DB9BE-ED15-4FB8-84DB-12FD5CA45BB0}">
      <dgm:prSet/>
      <dgm:spPr/>
      <dgm:t>
        <a:bodyPr/>
        <a:lstStyle/>
        <a:p>
          <a:endParaRPr lang="en-US"/>
        </a:p>
      </dgm:t>
    </dgm:pt>
    <dgm:pt modelId="{43E4F1CA-98F2-4B21-805B-79A6176DB04F}" type="sibTrans" cxnId="{954DB9BE-ED15-4FB8-84DB-12FD5CA45BB0}">
      <dgm:prSet/>
      <dgm:spPr/>
      <dgm:t>
        <a:bodyPr/>
        <a:lstStyle/>
        <a:p>
          <a:endParaRPr lang="en-US"/>
        </a:p>
      </dgm:t>
    </dgm:pt>
    <dgm:pt modelId="{B7DD09EA-F44B-4118-953E-B970AB6B4A8B}">
      <dgm:prSet phldrT="[Text]"/>
      <dgm:spPr/>
      <dgm:t>
        <a:bodyPr/>
        <a:lstStyle/>
        <a:p>
          <a:r>
            <a:rPr lang="en-GB" b="1" u="sng" dirty="0" smtClean="0"/>
            <a:t>Constant reflection and pondering over [the concept of] </a:t>
          </a:r>
          <a:r>
            <a:rPr lang="ar-SA" b="1" u="sng" dirty="0" smtClean="0"/>
            <a:t>احسان</a:t>
          </a:r>
          <a:r>
            <a:rPr lang="en-GB" b="1" u="sng" dirty="0" smtClean="0"/>
            <a:t> keeps the countenance and qualities of the Benefactor ever in view</a:t>
          </a:r>
          <a:r>
            <a:rPr lang="en-GB" dirty="0" smtClean="0"/>
            <a:t>, therefore the definition of </a:t>
          </a:r>
          <a:r>
            <a:rPr lang="ar-SA" dirty="0" smtClean="0"/>
            <a:t>احسان  </a:t>
          </a:r>
          <a:r>
            <a:rPr lang="en-GB" dirty="0" smtClean="0"/>
            <a:t>  includes to worship God as if God is watching.</a:t>
          </a:r>
          <a:endParaRPr lang="en-US" dirty="0"/>
        </a:p>
      </dgm:t>
    </dgm:pt>
    <dgm:pt modelId="{7E4F344A-C98D-4B6C-9897-F7CBBD2A8E60}" type="parTrans" cxnId="{F90E3A16-9868-47ED-A091-56797DBE7C3A}">
      <dgm:prSet/>
      <dgm:spPr/>
      <dgm:t>
        <a:bodyPr/>
        <a:lstStyle/>
        <a:p>
          <a:endParaRPr lang="en-US"/>
        </a:p>
      </dgm:t>
    </dgm:pt>
    <dgm:pt modelId="{3407B2CA-17F4-41DF-8608-B2DD3B4795F5}" type="sibTrans" cxnId="{F90E3A16-9868-47ED-A091-56797DBE7C3A}">
      <dgm:prSet/>
      <dgm:spPr/>
      <dgm:t>
        <a:bodyPr/>
        <a:lstStyle/>
        <a:p>
          <a:endParaRPr lang="en-US"/>
        </a:p>
      </dgm:t>
    </dgm:pt>
    <dgm:pt modelId="{84ADBE99-B374-485E-B790-F26BC6FD82C2}" type="pres">
      <dgm:prSet presAssocID="{3440C752-7235-40B5-8DA6-6F5A7F2AF03C}" presName="diagram" presStyleCnt="0">
        <dgm:presLayoutVars>
          <dgm:dir/>
          <dgm:resizeHandles val="exact"/>
        </dgm:presLayoutVars>
      </dgm:prSet>
      <dgm:spPr/>
    </dgm:pt>
    <dgm:pt modelId="{F56E87ED-ACFE-4476-A53A-9024A5A921D5}" type="pres">
      <dgm:prSet presAssocID="{9C7FA7E2-13D6-4677-900A-6A60A01EFD8B}" presName="node" presStyleLbl="node1" presStyleIdx="0" presStyleCnt="4">
        <dgm:presLayoutVars>
          <dgm:bulletEnabled val="1"/>
        </dgm:presLayoutVars>
      </dgm:prSet>
      <dgm:spPr/>
      <dgm:t>
        <a:bodyPr/>
        <a:lstStyle/>
        <a:p>
          <a:endParaRPr lang="en-US"/>
        </a:p>
      </dgm:t>
    </dgm:pt>
    <dgm:pt modelId="{FBE75D4D-FF65-4755-9759-7A401F9FE42D}" type="pres">
      <dgm:prSet presAssocID="{CDD9B372-F69D-436C-B4E5-D49FF3C06A34}" presName="sibTrans" presStyleCnt="0"/>
      <dgm:spPr/>
    </dgm:pt>
    <dgm:pt modelId="{F295CD6B-2C77-4AA3-9334-6AF925422660}" type="pres">
      <dgm:prSet presAssocID="{A8FF4067-0FAF-4D5D-82B2-C3B188DF5BBA}" presName="node" presStyleLbl="node1" presStyleIdx="1" presStyleCnt="4">
        <dgm:presLayoutVars>
          <dgm:bulletEnabled val="1"/>
        </dgm:presLayoutVars>
      </dgm:prSet>
      <dgm:spPr/>
      <dgm:t>
        <a:bodyPr/>
        <a:lstStyle/>
        <a:p>
          <a:endParaRPr lang="en-US"/>
        </a:p>
      </dgm:t>
    </dgm:pt>
    <dgm:pt modelId="{517DD408-B204-42D5-BB6C-225F3A876664}" type="pres">
      <dgm:prSet presAssocID="{4E3FEC86-1926-4B2F-B152-5F054374096E}" presName="sibTrans" presStyleCnt="0"/>
      <dgm:spPr/>
    </dgm:pt>
    <dgm:pt modelId="{499A70DC-19F0-4414-8491-B13BC840A174}" type="pres">
      <dgm:prSet presAssocID="{40FC6E28-6398-45ED-AA5A-1316B90E8783}" presName="node" presStyleLbl="node1" presStyleIdx="2" presStyleCnt="4">
        <dgm:presLayoutVars>
          <dgm:bulletEnabled val="1"/>
        </dgm:presLayoutVars>
      </dgm:prSet>
      <dgm:spPr/>
      <dgm:t>
        <a:bodyPr/>
        <a:lstStyle/>
        <a:p>
          <a:endParaRPr lang="en-US"/>
        </a:p>
      </dgm:t>
    </dgm:pt>
    <dgm:pt modelId="{8B3CA773-970B-418D-8A0A-64029E62074E}" type="pres">
      <dgm:prSet presAssocID="{43E4F1CA-98F2-4B21-805B-79A6176DB04F}" presName="sibTrans" presStyleCnt="0"/>
      <dgm:spPr/>
    </dgm:pt>
    <dgm:pt modelId="{AFA23A6B-DBA4-48CD-8319-FA093CD97698}" type="pres">
      <dgm:prSet presAssocID="{B7DD09EA-F44B-4118-953E-B970AB6B4A8B}" presName="node" presStyleLbl="node1" presStyleIdx="3" presStyleCnt="4">
        <dgm:presLayoutVars>
          <dgm:bulletEnabled val="1"/>
        </dgm:presLayoutVars>
      </dgm:prSet>
      <dgm:spPr/>
      <dgm:t>
        <a:bodyPr/>
        <a:lstStyle/>
        <a:p>
          <a:endParaRPr lang="en-US"/>
        </a:p>
      </dgm:t>
    </dgm:pt>
  </dgm:ptLst>
  <dgm:cxnLst>
    <dgm:cxn modelId="{464168E7-D18A-4372-92A3-12B09E6E62CD}" type="presOf" srcId="{B7DD09EA-F44B-4118-953E-B970AB6B4A8B}" destId="{AFA23A6B-DBA4-48CD-8319-FA093CD97698}" srcOrd="0" destOrd="0" presId="urn:microsoft.com/office/officeart/2005/8/layout/default"/>
    <dgm:cxn modelId="{F90E3A16-9868-47ED-A091-56797DBE7C3A}" srcId="{3440C752-7235-40B5-8DA6-6F5A7F2AF03C}" destId="{B7DD09EA-F44B-4118-953E-B970AB6B4A8B}" srcOrd="3" destOrd="0" parTransId="{7E4F344A-C98D-4B6C-9897-F7CBBD2A8E60}" sibTransId="{3407B2CA-17F4-41DF-8608-B2DD3B4795F5}"/>
    <dgm:cxn modelId="{F3DEB84B-FF94-4C26-BBDC-213F4831CF1E}" srcId="{3440C752-7235-40B5-8DA6-6F5A7F2AF03C}" destId="{A8FF4067-0FAF-4D5D-82B2-C3B188DF5BBA}" srcOrd="1" destOrd="0" parTransId="{29A309D2-D461-45DF-B325-DE459A742A7B}" sibTransId="{4E3FEC86-1926-4B2F-B152-5F054374096E}"/>
    <dgm:cxn modelId="{954DB9BE-ED15-4FB8-84DB-12FD5CA45BB0}" srcId="{3440C752-7235-40B5-8DA6-6F5A7F2AF03C}" destId="{40FC6E28-6398-45ED-AA5A-1316B90E8783}" srcOrd="2" destOrd="0" parTransId="{4F7507E7-B41B-4A8D-80E5-079AB4FE8134}" sibTransId="{43E4F1CA-98F2-4B21-805B-79A6176DB04F}"/>
    <dgm:cxn modelId="{B9CA565C-C73C-4A7B-81AC-4B2C01F3FE26}" type="presOf" srcId="{40FC6E28-6398-45ED-AA5A-1316B90E8783}" destId="{499A70DC-19F0-4414-8491-B13BC840A174}" srcOrd="0" destOrd="0" presId="urn:microsoft.com/office/officeart/2005/8/layout/default"/>
    <dgm:cxn modelId="{211DE973-F9C1-46EB-BF00-1C8DC33E1CB3}" type="presOf" srcId="{A8FF4067-0FAF-4D5D-82B2-C3B188DF5BBA}" destId="{F295CD6B-2C77-4AA3-9334-6AF925422660}" srcOrd="0" destOrd="0" presId="urn:microsoft.com/office/officeart/2005/8/layout/default"/>
    <dgm:cxn modelId="{4DF135A2-FFAC-4363-8002-44723D5265A8}" srcId="{3440C752-7235-40B5-8DA6-6F5A7F2AF03C}" destId="{9C7FA7E2-13D6-4677-900A-6A60A01EFD8B}" srcOrd="0" destOrd="0" parTransId="{995ED1EA-EE57-43E2-A576-FFBC9B608B86}" sibTransId="{CDD9B372-F69D-436C-B4E5-D49FF3C06A34}"/>
    <dgm:cxn modelId="{AB9532EB-04D8-4EBF-8A46-081A6C0D96F2}" type="presOf" srcId="{9C7FA7E2-13D6-4677-900A-6A60A01EFD8B}" destId="{F56E87ED-ACFE-4476-A53A-9024A5A921D5}" srcOrd="0" destOrd="0" presId="urn:microsoft.com/office/officeart/2005/8/layout/default"/>
    <dgm:cxn modelId="{3DB74A19-D11D-4D71-803E-7314AADB3450}" type="presOf" srcId="{3440C752-7235-40B5-8DA6-6F5A7F2AF03C}" destId="{84ADBE99-B374-485E-B790-F26BC6FD82C2}" srcOrd="0" destOrd="0" presId="urn:microsoft.com/office/officeart/2005/8/layout/default"/>
    <dgm:cxn modelId="{7BAE71C8-288F-4FC9-A112-E7A597579E1E}" type="presParOf" srcId="{84ADBE99-B374-485E-B790-F26BC6FD82C2}" destId="{F56E87ED-ACFE-4476-A53A-9024A5A921D5}" srcOrd="0" destOrd="0" presId="urn:microsoft.com/office/officeart/2005/8/layout/default"/>
    <dgm:cxn modelId="{0B236A49-13D0-476C-B62F-A1EE37083C7E}" type="presParOf" srcId="{84ADBE99-B374-485E-B790-F26BC6FD82C2}" destId="{FBE75D4D-FF65-4755-9759-7A401F9FE42D}" srcOrd="1" destOrd="0" presId="urn:microsoft.com/office/officeart/2005/8/layout/default"/>
    <dgm:cxn modelId="{2312FD86-7CBE-4A6C-A73A-57A094AF68AC}" type="presParOf" srcId="{84ADBE99-B374-485E-B790-F26BC6FD82C2}" destId="{F295CD6B-2C77-4AA3-9334-6AF925422660}" srcOrd="2" destOrd="0" presId="urn:microsoft.com/office/officeart/2005/8/layout/default"/>
    <dgm:cxn modelId="{9553DFCB-A0A0-412B-8E74-A1ECA5B18325}" type="presParOf" srcId="{84ADBE99-B374-485E-B790-F26BC6FD82C2}" destId="{517DD408-B204-42D5-BB6C-225F3A876664}" srcOrd="3" destOrd="0" presId="urn:microsoft.com/office/officeart/2005/8/layout/default"/>
    <dgm:cxn modelId="{FDC02F8C-3B3E-4E4F-A8EF-F1BD46E2C0DB}" type="presParOf" srcId="{84ADBE99-B374-485E-B790-F26BC6FD82C2}" destId="{499A70DC-19F0-4414-8491-B13BC840A174}" srcOrd="4" destOrd="0" presId="urn:microsoft.com/office/officeart/2005/8/layout/default"/>
    <dgm:cxn modelId="{9C4C6FA7-E03F-4B4F-BC0D-84E7E543D2FD}" type="presParOf" srcId="{84ADBE99-B374-485E-B790-F26BC6FD82C2}" destId="{8B3CA773-970B-418D-8A0A-64029E62074E}" srcOrd="5" destOrd="0" presId="urn:microsoft.com/office/officeart/2005/8/layout/default"/>
    <dgm:cxn modelId="{9E4B41F1-1A1F-4654-8960-D461221C89B1}" type="presParOf" srcId="{84ADBE99-B374-485E-B790-F26BC6FD82C2}" destId="{AFA23A6B-DBA4-48CD-8319-FA093CD97698}"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2_1" csCatId="accent2" phldr="1"/>
      <dgm:spPr/>
      <dgm:t>
        <a:bodyPr/>
        <a:lstStyle/>
        <a:p>
          <a:endParaRPr lang="en-US"/>
        </a:p>
      </dgm:t>
    </dgm:pt>
    <dgm:pt modelId="{2F84069D-85DC-47DD-9A36-EE168854008B}">
      <dgm:prSet phldrT="[Text]" phldr="1" custT="1"/>
      <dgm:spPr/>
      <dgm:t>
        <a:bodyPr/>
        <a:lstStyle/>
        <a:p>
          <a:endParaRPr lang="en-US" sz="1600" dirty="0"/>
        </a:p>
      </dgm:t>
    </dgm:pt>
    <dgm:pt modelId="{6EA27F51-4898-43C7-9231-080D4111F01D}" type="parTrans" cxnId="{4940C3CE-9803-4567-B89B-5E8426E330BC}">
      <dgm:prSet/>
      <dgm:spPr/>
      <dgm:t>
        <a:bodyPr/>
        <a:lstStyle/>
        <a:p>
          <a:endParaRPr lang="en-US"/>
        </a:p>
      </dgm:t>
    </dgm:pt>
    <dgm:pt modelId="{DBEC830C-BDDD-4FF5-8F41-C5A766501747}" type="sibTrans" cxnId="{4940C3CE-9803-4567-B89B-5E8426E330BC}">
      <dgm:prSet/>
      <dgm:spPr/>
      <dgm:t>
        <a:bodyPr/>
        <a:lstStyle/>
        <a:p>
          <a:endParaRPr lang="en-US"/>
        </a:p>
      </dgm:t>
    </dgm:pt>
    <dgm:pt modelId="{DB0DB6C3-3994-4168-B988-EDCA7F1069F4}">
      <dgm:prSet custT="1"/>
      <dgm:spPr/>
      <dgm:t>
        <a:bodyPr/>
        <a:lstStyle/>
        <a:p>
          <a:r>
            <a:rPr lang="en-GB" sz="1600" dirty="0" smtClean="0"/>
            <a:t>Ardent and passionate love for God is, therefore, the only effective remedy for getting rid of sin. Acts of piety that result from this love help to extinguish the fire of sin </a:t>
          </a:r>
          <a:endParaRPr lang="en-GB" sz="1600" dirty="0" smtClean="0"/>
        </a:p>
      </dgm:t>
    </dgm:pt>
    <dgm:pt modelId="{979DEC54-FE44-4046-9BF7-9554C15E0A9A}" type="parTrans" cxnId="{04B9CE56-15D2-4C8D-BB45-C258310E7D8A}">
      <dgm:prSet/>
      <dgm:spPr/>
      <dgm:t>
        <a:bodyPr/>
        <a:lstStyle/>
        <a:p>
          <a:endParaRPr lang="en-US"/>
        </a:p>
      </dgm:t>
    </dgm:pt>
    <dgm:pt modelId="{D0074BB3-52BA-456F-9297-468EF6A29783}" type="sibTrans" cxnId="{04B9CE56-15D2-4C8D-BB45-C258310E7D8A}">
      <dgm:prSet/>
      <dgm:spPr/>
      <dgm:t>
        <a:bodyPr/>
        <a:lstStyle/>
        <a:p>
          <a:endParaRPr lang="en-US"/>
        </a:p>
      </dgm:t>
    </dgm:pt>
    <dgm:pt modelId="{5F006A4A-1962-4451-814F-BBA0BF1161BC}">
      <dgm:prSet custT="1"/>
      <dgm:spPr/>
      <dgm:t>
        <a:bodyPr/>
        <a:lstStyle/>
        <a:p>
          <a:r>
            <a:rPr lang="en-GB" sz="1600" b="1" dirty="0" smtClean="0"/>
            <a:t>The first stage of love</a:t>
          </a:r>
          <a:r>
            <a:rPr lang="en-GB" sz="1600" dirty="0" smtClean="0"/>
            <a:t>, which can be likened to a tree that has been planted in the earth, is to have such faith in God that one values Him above everything else, even above one’s own life. </a:t>
          </a:r>
          <a:endParaRPr lang="en-GB" sz="1600" dirty="0" smtClean="0"/>
        </a:p>
      </dgm:t>
    </dgm:pt>
    <dgm:pt modelId="{A756375B-1E80-43F4-91D1-5072043D999C}" type="parTrans" cxnId="{F0E311D2-E62D-4479-8E46-5B1740EC1945}">
      <dgm:prSet/>
      <dgm:spPr/>
      <dgm:t>
        <a:bodyPr/>
        <a:lstStyle/>
        <a:p>
          <a:endParaRPr lang="en-US"/>
        </a:p>
      </dgm:t>
    </dgm:pt>
    <dgm:pt modelId="{EF73626A-BD71-4A62-9E3F-4EB2095B4C96}" type="sibTrans" cxnId="{F0E311D2-E62D-4479-8E46-5B1740EC1945}">
      <dgm:prSet/>
      <dgm:spPr/>
      <dgm:t>
        <a:bodyPr/>
        <a:lstStyle/>
        <a:p>
          <a:endParaRPr lang="en-US"/>
        </a:p>
      </dgm:t>
    </dgm:pt>
    <dgm:pt modelId="{E47F412E-5C76-4FFA-B128-00696B16AD48}">
      <dgm:prSet custT="1"/>
      <dgm:spPr/>
      <dgm:t>
        <a:bodyPr/>
        <a:lstStyle/>
        <a:p>
          <a:r>
            <a:rPr lang="en-GB" sz="1600" b="1" dirty="0" smtClean="0"/>
            <a:t>The second stage</a:t>
          </a:r>
          <a:r>
            <a:rPr lang="en-GB" sz="1600" dirty="0" smtClean="0"/>
            <a:t>, which can be compared to a tree that has firmly taken root in the soil, is </a:t>
          </a:r>
          <a:r>
            <a:rPr lang="en-GB" sz="1600" i="1" dirty="0" err="1" smtClean="0"/>
            <a:t>Istighfar</a:t>
          </a:r>
          <a:r>
            <a:rPr lang="en-GB" sz="1600" dirty="0" smtClean="0"/>
            <a:t>, whereby man is afraid that separation from God will expose his human failings. </a:t>
          </a:r>
          <a:endParaRPr lang="en-GB" sz="1600" dirty="0" smtClean="0"/>
        </a:p>
      </dgm:t>
    </dgm:pt>
    <dgm:pt modelId="{23701207-F63B-4C09-8244-FD0920651644}" type="parTrans" cxnId="{05AA889F-BE0C-4DD4-8352-8784841AD227}">
      <dgm:prSet/>
      <dgm:spPr/>
      <dgm:t>
        <a:bodyPr/>
        <a:lstStyle/>
        <a:p>
          <a:endParaRPr lang="en-US"/>
        </a:p>
      </dgm:t>
    </dgm:pt>
    <dgm:pt modelId="{5F9356B7-4192-4242-81A2-8369FA657093}" type="sibTrans" cxnId="{05AA889F-BE0C-4DD4-8352-8784841AD227}">
      <dgm:prSet/>
      <dgm:spPr/>
      <dgm:t>
        <a:bodyPr/>
        <a:lstStyle/>
        <a:p>
          <a:endParaRPr lang="en-US"/>
        </a:p>
      </dgm:t>
    </dgm:pt>
    <dgm:pt modelId="{37BF75B2-F307-461F-80E7-2B28BEB623A9}">
      <dgm:prSet custT="1"/>
      <dgm:spPr/>
      <dgm:t>
        <a:bodyPr/>
        <a:lstStyle/>
        <a:p>
          <a:r>
            <a:rPr lang="en-GB" sz="1600" b="1" dirty="0" smtClean="0"/>
            <a:t>The third stage</a:t>
          </a:r>
          <a:r>
            <a:rPr lang="en-GB" sz="1600" dirty="0" smtClean="0"/>
            <a:t>, which resembles a tree that brings its roots close to water and sucks it like an infant, is that of Repentance</a:t>
          </a:r>
          <a:endParaRPr lang="en-GB" sz="1600" dirty="0" smtClean="0"/>
        </a:p>
      </dgm:t>
    </dgm:pt>
    <dgm:pt modelId="{BDA9794A-587C-4334-B38A-E9084E0BC348}" type="parTrans" cxnId="{3E2874B3-1436-4B27-870C-42CBA3C5330B}">
      <dgm:prSet/>
      <dgm:spPr/>
      <dgm:t>
        <a:bodyPr/>
        <a:lstStyle/>
        <a:p>
          <a:endParaRPr lang="en-US"/>
        </a:p>
      </dgm:t>
    </dgm:pt>
    <dgm:pt modelId="{D9BC93A6-426D-4B0C-8ECC-18E81457666A}" type="sibTrans" cxnId="{3E2874B3-1436-4B27-870C-42CBA3C5330B}">
      <dgm:prSet/>
      <dgm:spPr/>
      <dgm:t>
        <a:bodyPr/>
        <a:lstStyle/>
        <a:p>
          <a:endParaRPr lang="en-US"/>
        </a:p>
      </dgm:t>
    </dgm:pt>
    <dgm:pt modelId="{5EE26D0E-9298-492F-804D-9E3AE09B27BB}">
      <dgm:prSet custT="1"/>
      <dgm:spPr/>
      <dgm:t>
        <a:bodyPr/>
        <a:lstStyle/>
        <a:p>
          <a:r>
            <a:rPr lang="en-GB" sz="1600" b="1" dirty="0" smtClean="0"/>
            <a:t>The philosophy of sin </a:t>
          </a:r>
          <a:r>
            <a:rPr lang="en-GB" sz="1600" dirty="0" smtClean="0"/>
            <a:t>is that it results from one’s estrangement from God and, therefore, can only be avoided by establishing a relationship with Him. Ignorant indeed are those who declare another man’s suicide to be the remedy for their sins.’</a:t>
          </a:r>
          <a:endParaRPr lang="en-GB" sz="1600" dirty="0" smtClean="0"/>
        </a:p>
      </dgm:t>
    </dgm:pt>
    <dgm:pt modelId="{8261A627-774D-4597-876F-F2A74BE661D2}" type="parTrans" cxnId="{7E2EEFBD-A065-4B86-9C71-90AE13168AA7}">
      <dgm:prSet/>
      <dgm:spPr/>
      <dgm:t>
        <a:bodyPr/>
        <a:lstStyle/>
        <a:p>
          <a:endParaRPr lang="en-US"/>
        </a:p>
      </dgm:t>
    </dgm:pt>
    <dgm:pt modelId="{3DC36500-9485-4552-88DB-C7BC2D5F82C5}" type="sibTrans" cxnId="{7E2EEFBD-A065-4B86-9C71-90AE13168AA7}">
      <dgm:prSet/>
      <dgm:spPr/>
      <dgm:t>
        <a:bodyPr/>
        <a:lstStyle/>
        <a:p>
          <a:endParaRPr lang="en-US"/>
        </a:p>
      </dgm:t>
    </dgm:pt>
    <dgm:pt modelId="{2628E7A9-BE53-48CC-A921-9EE91D7679B1}">
      <dgm:prSet custT="1"/>
      <dgm:spPr/>
      <dgm:t>
        <a:bodyPr/>
        <a:lstStyle/>
        <a:p>
          <a:endParaRPr lang="en-US" dirty="0"/>
        </a:p>
      </dgm:t>
    </dgm:pt>
    <dgm:pt modelId="{1AD0D7C0-CF04-4F49-A36D-DF77027DDD4E}" type="parTrans" cxnId="{658CC7E1-3BA2-4A0D-8B7A-362CBA00BEB8}">
      <dgm:prSet/>
      <dgm:spPr/>
      <dgm:t>
        <a:bodyPr/>
        <a:lstStyle/>
        <a:p>
          <a:endParaRPr lang="en-US"/>
        </a:p>
      </dgm:t>
    </dgm:pt>
    <dgm:pt modelId="{335F4E3E-358E-447E-9B3E-64DA79B57B7A}" type="sibTrans" cxnId="{658CC7E1-3BA2-4A0D-8B7A-362CBA00BEB8}">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pt>
    <dgm:pt modelId="{000980C6-B4B8-44A2-99FB-CCC794F76AC2}" type="pres">
      <dgm:prSet presAssocID="{4DB537DD-255E-429E-BE2B-928A694A0E38}" presName="FiveNodes_1" presStyleLbl="node1" presStyleIdx="0" presStyleCnt="5">
        <dgm:presLayoutVars>
          <dgm:bulletEnabled val="1"/>
        </dgm:presLayoutVars>
      </dgm:prSet>
      <dgm:spPr/>
      <dgm:t>
        <a:bodyPr/>
        <a:lstStyle/>
        <a:p>
          <a:endParaRPr lang="en-US"/>
        </a:p>
      </dgm:t>
    </dgm:pt>
    <dgm:pt modelId="{FDF774AB-2C9A-427A-99A0-104416BD9853}" type="pres">
      <dgm:prSet presAssocID="{4DB537DD-255E-429E-BE2B-928A694A0E38}" presName="FiveNodes_2" presStyleLbl="node1" presStyleIdx="1" presStyleCnt="5">
        <dgm:presLayoutVars>
          <dgm:bulletEnabled val="1"/>
        </dgm:presLayoutVars>
      </dgm:prSet>
      <dgm:spPr/>
      <dgm:t>
        <a:bodyPr/>
        <a:lstStyle/>
        <a:p>
          <a:endParaRPr lang="en-US"/>
        </a:p>
      </dgm:t>
    </dgm:pt>
    <dgm:pt modelId="{FFDA4AAB-7442-42BD-AEEC-98AA353F33A1}" type="pres">
      <dgm:prSet presAssocID="{4DB537DD-255E-429E-BE2B-928A694A0E38}" presName="FiveNodes_3" presStyleLbl="node1" presStyleIdx="2" presStyleCnt="5">
        <dgm:presLayoutVars>
          <dgm:bulletEnabled val="1"/>
        </dgm:presLayoutVars>
      </dgm:prSet>
      <dgm:spPr/>
      <dgm:t>
        <a:bodyPr/>
        <a:lstStyle/>
        <a:p>
          <a:endParaRPr lang="en-US"/>
        </a:p>
      </dgm:t>
    </dgm:pt>
    <dgm:pt modelId="{3B166BC4-6023-4EF0-A68F-A4AE556F48B9}" type="pres">
      <dgm:prSet presAssocID="{4DB537DD-255E-429E-BE2B-928A694A0E38}" presName="FiveNodes_4" presStyleLbl="node1" presStyleIdx="3" presStyleCnt="5">
        <dgm:presLayoutVars>
          <dgm:bulletEnabled val="1"/>
        </dgm:presLayoutVars>
      </dgm:prSet>
      <dgm:spPr/>
      <dgm:t>
        <a:bodyPr/>
        <a:lstStyle/>
        <a:p>
          <a:endParaRPr lang="en-US"/>
        </a:p>
      </dgm:t>
    </dgm:pt>
    <dgm:pt modelId="{81A84356-42C0-4AD9-A348-D9F684D55D2E}" type="pres">
      <dgm:prSet presAssocID="{4DB537DD-255E-429E-BE2B-928A694A0E38}" presName="FiveNodes_5" presStyleLbl="node1" presStyleIdx="4" presStyleCnt="5" custScaleX="105509" custScaleY="105691">
        <dgm:presLayoutVars>
          <dgm:bulletEnabled val="1"/>
        </dgm:presLayoutVars>
      </dgm:prSet>
      <dgm:spPr/>
      <dgm:t>
        <a:bodyPr/>
        <a:lstStyle/>
        <a:p>
          <a:endParaRPr lang="en-US"/>
        </a:p>
      </dgm:t>
    </dgm:pt>
    <dgm:pt modelId="{8590BEF4-77C6-4804-A647-0B198DFFE2F0}" type="pres">
      <dgm:prSet presAssocID="{4DB537DD-255E-429E-BE2B-928A694A0E38}" presName="FiveConn_1-2" presStyleLbl="fgAccFollowNode1" presStyleIdx="0" presStyleCnt="4">
        <dgm:presLayoutVars>
          <dgm:bulletEnabled val="1"/>
        </dgm:presLayoutVars>
      </dgm:prSet>
      <dgm:spPr/>
      <dgm:t>
        <a:bodyPr/>
        <a:lstStyle/>
        <a:p>
          <a:endParaRPr lang="en-US"/>
        </a:p>
      </dgm:t>
    </dgm:pt>
    <dgm:pt modelId="{EF0A0E07-7192-4BE2-B149-4138EEA4D84F}" type="pres">
      <dgm:prSet presAssocID="{4DB537DD-255E-429E-BE2B-928A694A0E38}" presName="FiveConn_2-3" presStyleLbl="fgAccFollowNode1" presStyleIdx="1" presStyleCnt="4">
        <dgm:presLayoutVars>
          <dgm:bulletEnabled val="1"/>
        </dgm:presLayoutVars>
      </dgm:prSet>
      <dgm:spPr/>
      <dgm:t>
        <a:bodyPr/>
        <a:lstStyle/>
        <a:p>
          <a:endParaRPr lang="en-US"/>
        </a:p>
      </dgm:t>
    </dgm:pt>
    <dgm:pt modelId="{3F15D84A-30F3-4276-A652-CBCD9867808D}" type="pres">
      <dgm:prSet presAssocID="{4DB537DD-255E-429E-BE2B-928A694A0E38}" presName="FiveConn_3-4" presStyleLbl="fgAccFollowNode1" presStyleIdx="2" presStyleCnt="4">
        <dgm:presLayoutVars>
          <dgm:bulletEnabled val="1"/>
        </dgm:presLayoutVars>
      </dgm:prSet>
      <dgm:spPr/>
      <dgm:t>
        <a:bodyPr/>
        <a:lstStyle/>
        <a:p>
          <a:endParaRPr lang="en-US"/>
        </a:p>
      </dgm:t>
    </dgm:pt>
    <dgm:pt modelId="{084D3093-C2A7-4F49-AFD7-6F722FD1FEF2}" type="pres">
      <dgm:prSet presAssocID="{4DB537DD-255E-429E-BE2B-928A694A0E38}" presName="FiveConn_4-5" presStyleLbl="fgAccFollowNode1" presStyleIdx="3" presStyleCnt="4">
        <dgm:presLayoutVars>
          <dgm:bulletEnabled val="1"/>
        </dgm:presLayoutVars>
      </dgm:prSet>
      <dgm:spPr/>
      <dgm:t>
        <a:bodyPr/>
        <a:lstStyle/>
        <a:p>
          <a:endParaRPr lang="en-US"/>
        </a:p>
      </dgm:t>
    </dgm:pt>
    <dgm:pt modelId="{130E73F3-CD10-4489-B664-44D55F3ACE62}" type="pres">
      <dgm:prSet presAssocID="{4DB537DD-255E-429E-BE2B-928A694A0E38}" presName="FiveNodes_1_text" presStyleLbl="node1" presStyleIdx="4" presStyleCnt="5">
        <dgm:presLayoutVars>
          <dgm:bulletEnabled val="1"/>
        </dgm:presLayoutVars>
      </dgm:prSet>
      <dgm:spPr/>
      <dgm:t>
        <a:bodyPr/>
        <a:lstStyle/>
        <a:p>
          <a:endParaRPr lang="en-US"/>
        </a:p>
      </dgm:t>
    </dgm:pt>
    <dgm:pt modelId="{C253DCBD-2F6F-4C31-9B82-C48FA9053782}" type="pres">
      <dgm:prSet presAssocID="{4DB537DD-255E-429E-BE2B-928A694A0E38}" presName="FiveNodes_2_text" presStyleLbl="node1" presStyleIdx="4" presStyleCnt="5">
        <dgm:presLayoutVars>
          <dgm:bulletEnabled val="1"/>
        </dgm:presLayoutVars>
      </dgm:prSet>
      <dgm:spPr/>
      <dgm:t>
        <a:bodyPr/>
        <a:lstStyle/>
        <a:p>
          <a:endParaRPr lang="en-US"/>
        </a:p>
      </dgm:t>
    </dgm:pt>
    <dgm:pt modelId="{26308D9B-00C6-4B8C-9F25-CAE61E063E3F}" type="pres">
      <dgm:prSet presAssocID="{4DB537DD-255E-429E-BE2B-928A694A0E38}" presName="FiveNodes_3_text" presStyleLbl="node1" presStyleIdx="4" presStyleCnt="5">
        <dgm:presLayoutVars>
          <dgm:bulletEnabled val="1"/>
        </dgm:presLayoutVars>
      </dgm:prSet>
      <dgm:spPr/>
      <dgm:t>
        <a:bodyPr/>
        <a:lstStyle/>
        <a:p>
          <a:endParaRPr lang="en-US"/>
        </a:p>
      </dgm:t>
    </dgm:pt>
    <dgm:pt modelId="{6AAC319A-DA2C-4891-BC11-DF05F811B479}" type="pres">
      <dgm:prSet presAssocID="{4DB537DD-255E-429E-BE2B-928A694A0E38}" presName="FiveNodes_4_text" presStyleLbl="node1" presStyleIdx="4" presStyleCnt="5">
        <dgm:presLayoutVars>
          <dgm:bulletEnabled val="1"/>
        </dgm:presLayoutVars>
      </dgm:prSet>
      <dgm:spPr/>
      <dgm:t>
        <a:bodyPr/>
        <a:lstStyle/>
        <a:p>
          <a:endParaRPr lang="en-US"/>
        </a:p>
      </dgm:t>
    </dgm:pt>
    <dgm:pt modelId="{D0B13EF9-806F-4C34-9DA8-B0E9356B6C6D}" type="pres">
      <dgm:prSet presAssocID="{4DB537DD-255E-429E-BE2B-928A694A0E38}" presName="FiveNodes_5_text" presStyleLbl="node1" presStyleIdx="4" presStyleCnt="5">
        <dgm:presLayoutVars>
          <dgm:bulletEnabled val="1"/>
        </dgm:presLayoutVars>
      </dgm:prSet>
      <dgm:spPr/>
      <dgm:t>
        <a:bodyPr/>
        <a:lstStyle/>
        <a:p>
          <a:endParaRPr lang="en-US"/>
        </a:p>
      </dgm:t>
    </dgm:pt>
  </dgm:ptLst>
  <dgm:cxnLst>
    <dgm:cxn modelId="{4E429415-39B1-43D5-AF1F-08C6BD48DDB5}" type="presOf" srcId="{E47F412E-5C76-4FFA-B128-00696B16AD48}" destId="{26308D9B-00C6-4B8C-9F25-CAE61E063E3F}" srcOrd="1" destOrd="0" presId="urn:microsoft.com/office/officeart/2005/8/layout/vProcess5"/>
    <dgm:cxn modelId="{04B9CE56-15D2-4C8D-BB45-C258310E7D8A}" srcId="{4DB537DD-255E-429E-BE2B-928A694A0E38}" destId="{DB0DB6C3-3994-4168-B988-EDCA7F1069F4}" srcOrd="0" destOrd="0" parTransId="{979DEC54-FE44-4046-9BF7-9554C15E0A9A}" sibTransId="{D0074BB3-52BA-456F-9297-468EF6A29783}"/>
    <dgm:cxn modelId="{4940C3CE-9803-4567-B89B-5E8426E330BC}" srcId="{2628E7A9-BE53-48CC-A921-9EE91D7679B1}" destId="{2F84069D-85DC-47DD-9A36-EE168854008B}" srcOrd="0" destOrd="0" parTransId="{6EA27F51-4898-43C7-9231-080D4111F01D}" sibTransId="{DBEC830C-BDDD-4FF5-8F41-C5A766501747}"/>
    <dgm:cxn modelId="{6CD2E38E-2A66-46DC-A5BB-064F622C5298}" type="presOf" srcId="{D0074BB3-52BA-456F-9297-468EF6A29783}" destId="{8590BEF4-77C6-4804-A647-0B198DFFE2F0}" srcOrd="0" destOrd="0" presId="urn:microsoft.com/office/officeart/2005/8/layout/vProcess5"/>
    <dgm:cxn modelId="{66FAF0AA-0198-43BD-AB4D-0420C0726296}" type="presOf" srcId="{5EE26D0E-9298-492F-804D-9E3AE09B27BB}" destId="{81A84356-42C0-4AD9-A348-D9F684D55D2E}" srcOrd="0" destOrd="0" presId="urn:microsoft.com/office/officeart/2005/8/layout/vProcess5"/>
    <dgm:cxn modelId="{7E2EEFBD-A065-4B86-9C71-90AE13168AA7}" srcId="{4DB537DD-255E-429E-BE2B-928A694A0E38}" destId="{5EE26D0E-9298-492F-804D-9E3AE09B27BB}" srcOrd="4" destOrd="0" parTransId="{8261A627-774D-4597-876F-F2A74BE661D2}" sibTransId="{3DC36500-9485-4552-88DB-C7BC2D5F82C5}"/>
    <dgm:cxn modelId="{97B25967-7770-4F0B-986B-F6055AA1E7FE}" type="presOf" srcId="{5F006A4A-1962-4451-814F-BBA0BF1161BC}" destId="{FDF774AB-2C9A-427A-99A0-104416BD9853}" srcOrd="0" destOrd="0" presId="urn:microsoft.com/office/officeart/2005/8/layout/vProcess5"/>
    <dgm:cxn modelId="{B5009655-2F3F-438B-82DE-08D38B69F2DC}" type="presOf" srcId="{37BF75B2-F307-461F-80E7-2B28BEB623A9}" destId="{3B166BC4-6023-4EF0-A68F-A4AE556F48B9}" srcOrd="0" destOrd="0" presId="urn:microsoft.com/office/officeart/2005/8/layout/vProcess5"/>
    <dgm:cxn modelId="{8FAA8FA3-1158-4F66-A15A-812556B3E494}" type="presOf" srcId="{5F006A4A-1962-4451-814F-BBA0BF1161BC}" destId="{C253DCBD-2F6F-4C31-9B82-C48FA9053782}" srcOrd="1" destOrd="0" presId="urn:microsoft.com/office/officeart/2005/8/layout/vProcess5"/>
    <dgm:cxn modelId="{A032E6C8-DA08-4612-9686-A3015A86DAE3}" type="presOf" srcId="{D9BC93A6-426D-4B0C-8ECC-18E81457666A}" destId="{084D3093-C2A7-4F49-AFD7-6F722FD1FEF2}" srcOrd="0" destOrd="0" presId="urn:microsoft.com/office/officeart/2005/8/layout/vProcess5"/>
    <dgm:cxn modelId="{D5E2EA28-8538-4F31-94DD-90A0F59D4763}" type="presOf" srcId="{EF73626A-BD71-4A62-9E3F-4EB2095B4C96}" destId="{EF0A0E07-7192-4BE2-B149-4138EEA4D84F}" srcOrd="0" destOrd="0" presId="urn:microsoft.com/office/officeart/2005/8/layout/vProcess5"/>
    <dgm:cxn modelId="{3E2874B3-1436-4B27-870C-42CBA3C5330B}" srcId="{4DB537DD-255E-429E-BE2B-928A694A0E38}" destId="{37BF75B2-F307-461F-80E7-2B28BEB623A9}" srcOrd="3" destOrd="0" parTransId="{BDA9794A-587C-4334-B38A-E9084E0BC348}" sibTransId="{D9BC93A6-426D-4B0C-8ECC-18E81457666A}"/>
    <dgm:cxn modelId="{F0E311D2-E62D-4479-8E46-5B1740EC1945}" srcId="{4DB537DD-255E-429E-BE2B-928A694A0E38}" destId="{5F006A4A-1962-4451-814F-BBA0BF1161BC}" srcOrd="1" destOrd="0" parTransId="{A756375B-1E80-43F4-91D1-5072043D999C}" sibTransId="{EF73626A-BD71-4A62-9E3F-4EB2095B4C96}"/>
    <dgm:cxn modelId="{16D4B7DA-C2B0-4218-B1E3-D9BEC401A8B5}" type="presOf" srcId="{DB0DB6C3-3994-4168-B988-EDCA7F1069F4}" destId="{130E73F3-CD10-4489-B664-44D55F3ACE62}" srcOrd="1" destOrd="0" presId="urn:microsoft.com/office/officeart/2005/8/layout/vProcess5"/>
    <dgm:cxn modelId="{FC492E29-D1C7-49D0-8C15-5D90E1F7D394}" type="presOf" srcId="{37BF75B2-F307-461F-80E7-2B28BEB623A9}" destId="{6AAC319A-DA2C-4891-BC11-DF05F811B479}" srcOrd="1" destOrd="0" presId="urn:microsoft.com/office/officeart/2005/8/layout/vProcess5"/>
    <dgm:cxn modelId="{05AA889F-BE0C-4DD4-8352-8784841AD227}" srcId="{4DB537DD-255E-429E-BE2B-928A694A0E38}" destId="{E47F412E-5C76-4FFA-B128-00696B16AD48}" srcOrd="2" destOrd="0" parTransId="{23701207-F63B-4C09-8244-FD0920651644}" sibTransId="{5F9356B7-4192-4242-81A2-8369FA657093}"/>
    <dgm:cxn modelId="{F014C346-8D20-4E2E-A1C1-2C16D60F4B99}" type="presOf" srcId="{DB0DB6C3-3994-4168-B988-EDCA7F1069F4}" destId="{000980C6-B4B8-44A2-99FB-CCC794F76AC2}" srcOrd="0" destOrd="0" presId="urn:microsoft.com/office/officeart/2005/8/layout/vProcess5"/>
    <dgm:cxn modelId="{EC702E0B-8714-4437-BEDD-042CEEA8D0BD}" type="presOf" srcId="{5F9356B7-4192-4242-81A2-8369FA657093}" destId="{3F15D84A-30F3-4276-A652-CBCD9867808D}" srcOrd="0" destOrd="0" presId="urn:microsoft.com/office/officeart/2005/8/layout/vProcess5"/>
    <dgm:cxn modelId="{D3D58499-0260-4EF5-A2B6-4AD9280F1B9E}" type="presOf" srcId="{E47F412E-5C76-4FFA-B128-00696B16AD48}" destId="{FFDA4AAB-7442-42BD-AEEC-98AA353F33A1}" srcOrd="0" destOrd="0" presId="urn:microsoft.com/office/officeart/2005/8/layout/vProcess5"/>
    <dgm:cxn modelId="{0A89E1A1-CD37-4137-9701-0E70E63A1A4C}" type="presOf" srcId="{5EE26D0E-9298-492F-804D-9E3AE09B27BB}" destId="{D0B13EF9-806F-4C34-9DA8-B0E9356B6C6D}" srcOrd="1" destOrd="0" presId="urn:microsoft.com/office/officeart/2005/8/layout/vProcess5"/>
    <dgm:cxn modelId="{658CC7E1-3BA2-4A0D-8B7A-362CBA00BEB8}" srcId="{4DB537DD-255E-429E-BE2B-928A694A0E38}" destId="{2628E7A9-BE53-48CC-A921-9EE91D7679B1}" srcOrd="5" destOrd="0" parTransId="{1AD0D7C0-CF04-4F49-A36D-DF77027DDD4E}" sibTransId="{335F4E3E-358E-447E-9B3E-64DA79B57B7A}"/>
    <dgm:cxn modelId="{3D3B9DF5-A324-4783-AC77-C71E14D6360C}" type="presOf" srcId="{4DB537DD-255E-429E-BE2B-928A694A0E38}" destId="{BE71E775-B41B-4936-891D-ACD34D519568}" srcOrd="0" destOrd="0" presId="urn:microsoft.com/office/officeart/2005/8/layout/vProcess5"/>
    <dgm:cxn modelId="{6CAE6AB3-4916-43B1-8470-15ACA1FB62DC}" type="presParOf" srcId="{BE71E775-B41B-4936-891D-ACD34D519568}" destId="{9B4A45A2-4038-4364-8C71-C0D2E2B356C0}" srcOrd="0" destOrd="0" presId="urn:microsoft.com/office/officeart/2005/8/layout/vProcess5"/>
    <dgm:cxn modelId="{6595ED18-4AF5-41EB-81B4-33553C411A13}" type="presParOf" srcId="{BE71E775-B41B-4936-891D-ACD34D519568}" destId="{000980C6-B4B8-44A2-99FB-CCC794F76AC2}" srcOrd="1" destOrd="0" presId="urn:microsoft.com/office/officeart/2005/8/layout/vProcess5"/>
    <dgm:cxn modelId="{3363AEAE-5866-4203-BE94-56E834A9AE98}" type="presParOf" srcId="{BE71E775-B41B-4936-891D-ACD34D519568}" destId="{FDF774AB-2C9A-427A-99A0-104416BD9853}" srcOrd="2" destOrd="0" presId="urn:microsoft.com/office/officeart/2005/8/layout/vProcess5"/>
    <dgm:cxn modelId="{DCD34631-8D59-4643-B2F5-BFA68385BFEF}" type="presParOf" srcId="{BE71E775-B41B-4936-891D-ACD34D519568}" destId="{FFDA4AAB-7442-42BD-AEEC-98AA353F33A1}" srcOrd="3" destOrd="0" presId="urn:microsoft.com/office/officeart/2005/8/layout/vProcess5"/>
    <dgm:cxn modelId="{EC949AC2-C6E3-402B-80A9-F022B93F3290}" type="presParOf" srcId="{BE71E775-B41B-4936-891D-ACD34D519568}" destId="{3B166BC4-6023-4EF0-A68F-A4AE556F48B9}" srcOrd="4" destOrd="0" presId="urn:microsoft.com/office/officeart/2005/8/layout/vProcess5"/>
    <dgm:cxn modelId="{6537E8AF-E1D7-4C4A-9E8C-E96D844E244F}" type="presParOf" srcId="{BE71E775-B41B-4936-891D-ACD34D519568}" destId="{81A84356-42C0-4AD9-A348-D9F684D55D2E}" srcOrd="5" destOrd="0" presId="urn:microsoft.com/office/officeart/2005/8/layout/vProcess5"/>
    <dgm:cxn modelId="{EA58B86C-1A7A-4402-B0AA-AF82008E8863}" type="presParOf" srcId="{BE71E775-B41B-4936-891D-ACD34D519568}" destId="{8590BEF4-77C6-4804-A647-0B198DFFE2F0}" srcOrd="6" destOrd="0" presId="urn:microsoft.com/office/officeart/2005/8/layout/vProcess5"/>
    <dgm:cxn modelId="{9AB919A6-236D-4134-B8E2-3937C361860E}" type="presParOf" srcId="{BE71E775-B41B-4936-891D-ACD34D519568}" destId="{EF0A0E07-7192-4BE2-B149-4138EEA4D84F}" srcOrd="7" destOrd="0" presId="urn:microsoft.com/office/officeart/2005/8/layout/vProcess5"/>
    <dgm:cxn modelId="{26F5D869-8687-498D-BEFE-6DBA303FD8D7}" type="presParOf" srcId="{BE71E775-B41B-4936-891D-ACD34D519568}" destId="{3F15D84A-30F3-4276-A652-CBCD9867808D}" srcOrd="8" destOrd="0" presId="urn:microsoft.com/office/officeart/2005/8/layout/vProcess5"/>
    <dgm:cxn modelId="{E786A689-0E97-4BC0-8A6F-3F1088CE9640}" type="presParOf" srcId="{BE71E775-B41B-4936-891D-ACD34D519568}" destId="{084D3093-C2A7-4F49-AFD7-6F722FD1FEF2}" srcOrd="9" destOrd="0" presId="urn:microsoft.com/office/officeart/2005/8/layout/vProcess5"/>
    <dgm:cxn modelId="{6363E33C-AB3E-42C2-ABEC-E658A2E41577}" type="presParOf" srcId="{BE71E775-B41B-4936-891D-ACD34D519568}" destId="{130E73F3-CD10-4489-B664-44D55F3ACE62}" srcOrd="10" destOrd="0" presId="urn:microsoft.com/office/officeart/2005/8/layout/vProcess5"/>
    <dgm:cxn modelId="{276356A0-22EC-4672-8605-0D2DD2A47DFF}" type="presParOf" srcId="{BE71E775-B41B-4936-891D-ACD34D519568}" destId="{C253DCBD-2F6F-4C31-9B82-C48FA9053782}" srcOrd="11" destOrd="0" presId="urn:microsoft.com/office/officeart/2005/8/layout/vProcess5"/>
    <dgm:cxn modelId="{A1C0BE22-5285-4C75-8BA9-F235181C2F18}" type="presParOf" srcId="{BE71E775-B41B-4936-891D-ACD34D519568}" destId="{26308D9B-00C6-4B8C-9F25-CAE61E063E3F}" srcOrd="12" destOrd="0" presId="urn:microsoft.com/office/officeart/2005/8/layout/vProcess5"/>
    <dgm:cxn modelId="{5D8AABFC-994C-49B3-B6C0-9271A9F83649}" type="presParOf" srcId="{BE71E775-B41B-4936-891D-ACD34D519568}" destId="{6AAC319A-DA2C-4891-BC11-DF05F811B479}" srcOrd="13" destOrd="0" presId="urn:microsoft.com/office/officeart/2005/8/layout/vProcess5"/>
    <dgm:cxn modelId="{F382D769-97B6-4D9E-9D21-385C01A5265C}" type="presParOf" srcId="{BE71E775-B41B-4936-891D-ACD34D519568}" destId="{D0B13EF9-806F-4C34-9DA8-B0E9356B6C6D}"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E24777-0A10-41B1-B72A-728D7EF7699D}"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C351119B-2C40-4D5A-849D-663CE60B2899}">
      <dgm:prSet phldrT="[Text]" custT="1"/>
      <dgm:spPr/>
      <dgm:t>
        <a:bodyPr/>
        <a:lstStyle/>
        <a:p>
          <a:r>
            <a:rPr lang="en-GB" sz="1600" dirty="0" smtClean="0"/>
            <a:t>‘In the Holy Quran, God has given us the perfect teaching, which, if truly followed, enables us to behold Him in this very life. He says: [‘…So let him who hopes to meet his Lord do good deeds, and let him join no one in the worship of his Lord.’ (18:111)]i.e., </a:t>
          </a:r>
          <a:r>
            <a:rPr lang="en-GB" sz="1600" b="1" u="sng" dirty="0" smtClean="0"/>
            <a:t>whoever desires to see God—the True Creator—in this life, should act righteously. </a:t>
          </a:r>
          <a:endParaRPr lang="en-US" sz="1600" b="1" u="sng" dirty="0"/>
        </a:p>
      </dgm:t>
    </dgm:pt>
    <dgm:pt modelId="{113FB116-CA09-4845-A477-EFE5AEB25795}" type="parTrans" cxnId="{60D81883-50BB-4F13-AF1C-6898B5513A8E}">
      <dgm:prSet/>
      <dgm:spPr/>
      <dgm:t>
        <a:bodyPr/>
        <a:lstStyle/>
        <a:p>
          <a:endParaRPr lang="en-US"/>
        </a:p>
      </dgm:t>
    </dgm:pt>
    <dgm:pt modelId="{7154E239-6A21-4430-99CB-8D6D22EBA415}" type="sibTrans" cxnId="{60D81883-50BB-4F13-AF1C-6898B5513A8E}">
      <dgm:prSet/>
      <dgm:spPr/>
      <dgm:t>
        <a:bodyPr/>
        <a:lstStyle/>
        <a:p>
          <a:endParaRPr lang="en-US"/>
        </a:p>
      </dgm:t>
    </dgm:pt>
    <dgm:pt modelId="{0E4D4F8D-0D2E-4950-AA67-BD998C6BABBF}">
      <dgm:prSet custT="1"/>
      <dgm:spPr/>
      <dgm:t>
        <a:bodyPr/>
        <a:lstStyle/>
        <a:p>
          <a:r>
            <a:rPr lang="en-GB" sz="1600" dirty="0" smtClean="0"/>
            <a:t>His actions should be free from mischief, ostentation, conceit and arrogance, and should neither be defective, nor deficient, nor contrary to one’s personal love [for God]; and should instead be imbued with sincerity and faithfulness. </a:t>
          </a:r>
          <a:endParaRPr lang="en-GB" sz="1600" dirty="0" smtClean="0"/>
        </a:p>
      </dgm:t>
    </dgm:pt>
    <dgm:pt modelId="{9688A7A6-21CD-4385-B42F-B8F7FF9AD984}" type="parTrans" cxnId="{E1CAF73A-F809-4A3B-9EA2-91B49D7FF0F7}">
      <dgm:prSet/>
      <dgm:spPr/>
      <dgm:t>
        <a:bodyPr/>
        <a:lstStyle/>
        <a:p>
          <a:endParaRPr lang="en-US"/>
        </a:p>
      </dgm:t>
    </dgm:pt>
    <dgm:pt modelId="{8F747C57-2B7A-487C-95FB-1A67EF4C39F5}" type="sibTrans" cxnId="{E1CAF73A-F809-4A3B-9EA2-91B49D7FF0F7}">
      <dgm:prSet/>
      <dgm:spPr/>
      <dgm:t>
        <a:bodyPr/>
        <a:lstStyle/>
        <a:p>
          <a:endParaRPr lang="en-US"/>
        </a:p>
      </dgm:t>
    </dgm:pt>
    <dgm:pt modelId="{5CEC92EF-168A-4426-B642-A66FF6AE7451}">
      <dgm:prSet custT="1"/>
      <dgm:spPr/>
      <dgm:t>
        <a:bodyPr/>
        <a:lstStyle/>
        <a:p>
          <a:r>
            <a:rPr lang="en-GB" sz="1600" dirty="0" smtClean="0"/>
            <a:t>He should also abstain from </a:t>
          </a:r>
          <a:r>
            <a:rPr lang="en-GB" sz="1600" i="1" dirty="0" smtClean="0"/>
            <a:t>Shirk </a:t>
          </a:r>
          <a:r>
            <a:rPr lang="en-GB" sz="1600" dirty="0" smtClean="0"/>
            <a:t>[associating partners with God] and should worship neither the sun, nor the moon, …, nor anything else. He should also not put his faith in the physical means as though they were God’s partners. </a:t>
          </a:r>
          <a:endParaRPr lang="en-GB" sz="1600" dirty="0" smtClean="0"/>
        </a:p>
      </dgm:t>
    </dgm:pt>
    <dgm:pt modelId="{908AB4ED-39A0-4956-B3C1-C208A02D00C6}" type="parTrans" cxnId="{CA8E6FA3-2012-4DEE-8DA9-DC7878F34E59}">
      <dgm:prSet/>
      <dgm:spPr/>
      <dgm:t>
        <a:bodyPr/>
        <a:lstStyle/>
        <a:p>
          <a:endParaRPr lang="en-US"/>
        </a:p>
      </dgm:t>
    </dgm:pt>
    <dgm:pt modelId="{BC876ACD-6EDD-4EC9-88F8-91B663485304}" type="sibTrans" cxnId="{CA8E6FA3-2012-4DEE-8DA9-DC7878F34E59}">
      <dgm:prSet/>
      <dgm:spPr/>
      <dgm:t>
        <a:bodyPr/>
        <a:lstStyle/>
        <a:p>
          <a:endParaRPr lang="en-US"/>
        </a:p>
      </dgm:t>
    </dgm:pt>
    <dgm:pt modelId="{6F138BFE-187D-4FBC-8CBE-F9D95433CC99}">
      <dgm:prSet custT="1"/>
      <dgm:spPr/>
      <dgm:t>
        <a:bodyPr/>
        <a:lstStyle/>
        <a:p>
          <a:r>
            <a:rPr lang="en-GB" sz="1600" dirty="0" smtClean="0"/>
            <a:t>Nor should he depend upon his own prowess, for this also amounts to idolatry— </a:t>
          </a:r>
          <a:r>
            <a:rPr lang="en-GB" sz="1600" i="1" dirty="0" smtClean="0"/>
            <a:t>Shirk</a:t>
          </a:r>
          <a:r>
            <a:rPr lang="en-GB" sz="1600" dirty="0" smtClean="0"/>
            <a:t>. Having done everything in his power, he should consider it of no consequence and should not pride himself on his knowledge or his efforts, and should think himself ignorant and worthless.</a:t>
          </a:r>
          <a:endParaRPr lang="en-GB" sz="1600" dirty="0" smtClean="0"/>
        </a:p>
      </dgm:t>
    </dgm:pt>
    <dgm:pt modelId="{D7D57FF2-3E18-43A6-A6E6-6E647B6A9BE1}" type="parTrans" cxnId="{081CE404-24AA-4876-A358-C25F71E479C8}">
      <dgm:prSet/>
      <dgm:spPr/>
      <dgm:t>
        <a:bodyPr/>
        <a:lstStyle/>
        <a:p>
          <a:endParaRPr lang="en-US"/>
        </a:p>
      </dgm:t>
    </dgm:pt>
    <dgm:pt modelId="{A4ADD97F-F9FA-4622-A1B8-807D71CF86A7}" type="sibTrans" cxnId="{081CE404-24AA-4876-A358-C25F71E479C8}">
      <dgm:prSet/>
      <dgm:spPr/>
      <dgm:t>
        <a:bodyPr/>
        <a:lstStyle/>
        <a:p>
          <a:endParaRPr lang="en-US"/>
        </a:p>
      </dgm:t>
    </dgm:pt>
    <dgm:pt modelId="{04D838BB-1578-4B19-8BEE-0AC9F0B2E091}">
      <dgm:prSet custT="1"/>
      <dgm:spPr/>
      <dgm:t>
        <a:bodyPr/>
        <a:lstStyle/>
        <a:p>
          <a:r>
            <a:rPr lang="en-GB" sz="1600" dirty="0" smtClean="0"/>
            <a:t>His soul should always lie prostrate at the threshold of the Almighty, seeking His grace through prayer and supplication. Therefore, </a:t>
          </a:r>
          <a:r>
            <a:rPr lang="en-GB" sz="1600" b="1" u="sng" dirty="0" smtClean="0"/>
            <a:t>you should become like a thirsty and invalid person who finds a fountain of clear fresh water and tries to reach it stumbling and falling and, when he finally puts his lips to it, does not let go until he is fully satiated.’</a:t>
          </a:r>
          <a:r>
            <a:rPr lang="en-GB" sz="1600" dirty="0" smtClean="0"/>
            <a:t> (Lecture Lahore, pp. 10-11)</a:t>
          </a:r>
          <a:endParaRPr lang="en-GB" sz="1600" dirty="0" smtClean="0"/>
        </a:p>
      </dgm:t>
    </dgm:pt>
    <dgm:pt modelId="{8B25B5D1-EDA0-48E7-8482-B40513A42F89}" type="parTrans" cxnId="{0D9F09BB-1E39-4C6B-8D7A-D6CEE6BA0E48}">
      <dgm:prSet/>
      <dgm:spPr/>
      <dgm:t>
        <a:bodyPr/>
        <a:lstStyle/>
        <a:p>
          <a:endParaRPr lang="en-US"/>
        </a:p>
      </dgm:t>
    </dgm:pt>
    <dgm:pt modelId="{9CED075D-4743-410C-B942-E06AB4D8C9EB}" type="sibTrans" cxnId="{0D9F09BB-1E39-4C6B-8D7A-D6CEE6BA0E48}">
      <dgm:prSet/>
      <dgm:spPr/>
      <dgm:t>
        <a:bodyPr/>
        <a:lstStyle/>
        <a:p>
          <a:endParaRPr lang="en-US"/>
        </a:p>
      </dgm:t>
    </dgm:pt>
    <dgm:pt modelId="{A13BF5A3-B40E-41C6-9CEA-80966DFF5B86}" type="pres">
      <dgm:prSet presAssocID="{77E24777-0A10-41B1-B72A-728D7EF7699D}" presName="diagram" presStyleCnt="0">
        <dgm:presLayoutVars>
          <dgm:dir/>
          <dgm:resizeHandles val="exact"/>
        </dgm:presLayoutVars>
      </dgm:prSet>
      <dgm:spPr/>
      <dgm:t>
        <a:bodyPr/>
        <a:lstStyle/>
        <a:p>
          <a:endParaRPr lang="en-US"/>
        </a:p>
      </dgm:t>
    </dgm:pt>
    <dgm:pt modelId="{FD21F758-1EE2-4173-9594-F62F26C84D19}" type="pres">
      <dgm:prSet presAssocID="{C351119B-2C40-4D5A-849D-663CE60B2899}" presName="node" presStyleLbl="node1" presStyleIdx="0" presStyleCnt="5" custScaleX="125258">
        <dgm:presLayoutVars>
          <dgm:bulletEnabled val="1"/>
        </dgm:presLayoutVars>
      </dgm:prSet>
      <dgm:spPr/>
      <dgm:t>
        <a:bodyPr/>
        <a:lstStyle/>
        <a:p>
          <a:endParaRPr lang="en-US"/>
        </a:p>
      </dgm:t>
    </dgm:pt>
    <dgm:pt modelId="{4F000361-0ADE-4854-8945-B0D4F49D9804}" type="pres">
      <dgm:prSet presAssocID="{7154E239-6A21-4430-99CB-8D6D22EBA415}" presName="sibTrans" presStyleCnt="0"/>
      <dgm:spPr/>
    </dgm:pt>
    <dgm:pt modelId="{43AAA2B1-2C5E-4677-872F-E1942D7A1AD1}" type="pres">
      <dgm:prSet presAssocID="{0E4D4F8D-0D2E-4950-AA67-BD998C6BABBF}" presName="node" presStyleLbl="node1" presStyleIdx="1" presStyleCnt="5">
        <dgm:presLayoutVars>
          <dgm:bulletEnabled val="1"/>
        </dgm:presLayoutVars>
      </dgm:prSet>
      <dgm:spPr/>
      <dgm:t>
        <a:bodyPr/>
        <a:lstStyle/>
        <a:p>
          <a:endParaRPr lang="en-US"/>
        </a:p>
      </dgm:t>
    </dgm:pt>
    <dgm:pt modelId="{92BA85E9-B623-49FB-AB1E-1DF351CE5E44}" type="pres">
      <dgm:prSet presAssocID="{8F747C57-2B7A-487C-95FB-1A67EF4C39F5}" presName="sibTrans" presStyleCnt="0"/>
      <dgm:spPr/>
    </dgm:pt>
    <dgm:pt modelId="{EF073F33-A824-46A2-8917-C5AFF58B342F}" type="pres">
      <dgm:prSet presAssocID="{5CEC92EF-168A-4426-B642-A66FF6AE7451}" presName="node" presStyleLbl="node1" presStyleIdx="2" presStyleCnt="5">
        <dgm:presLayoutVars>
          <dgm:bulletEnabled val="1"/>
        </dgm:presLayoutVars>
      </dgm:prSet>
      <dgm:spPr/>
      <dgm:t>
        <a:bodyPr/>
        <a:lstStyle/>
        <a:p>
          <a:endParaRPr lang="en-US"/>
        </a:p>
      </dgm:t>
    </dgm:pt>
    <dgm:pt modelId="{EE218139-0036-466A-8543-046736276D4B}" type="pres">
      <dgm:prSet presAssocID="{BC876ACD-6EDD-4EC9-88F8-91B663485304}" presName="sibTrans" presStyleCnt="0"/>
      <dgm:spPr/>
    </dgm:pt>
    <dgm:pt modelId="{759B7394-0D53-40D4-80CA-90312FB3C34B}" type="pres">
      <dgm:prSet presAssocID="{6F138BFE-187D-4FBC-8CBE-F9D95433CC99}" presName="node" presStyleLbl="node1" presStyleIdx="3" presStyleCnt="5" custScaleX="105237">
        <dgm:presLayoutVars>
          <dgm:bulletEnabled val="1"/>
        </dgm:presLayoutVars>
      </dgm:prSet>
      <dgm:spPr/>
      <dgm:t>
        <a:bodyPr/>
        <a:lstStyle/>
        <a:p>
          <a:endParaRPr lang="en-US"/>
        </a:p>
      </dgm:t>
    </dgm:pt>
    <dgm:pt modelId="{59F17510-6F30-4210-9D59-148966370596}" type="pres">
      <dgm:prSet presAssocID="{A4ADD97F-F9FA-4622-A1B8-807D71CF86A7}" presName="sibTrans" presStyleCnt="0"/>
      <dgm:spPr/>
    </dgm:pt>
    <dgm:pt modelId="{85725BB1-2D2B-4370-B690-AAC7E2831EDC}" type="pres">
      <dgm:prSet presAssocID="{04D838BB-1578-4B19-8BEE-0AC9F0B2E091}" presName="node" presStyleLbl="node1" presStyleIdx="4" presStyleCnt="5" custScaleX="160176">
        <dgm:presLayoutVars>
          <dgm:bulletEnabled val="1"/>
        </dgm:presLayoutVars>
      </dgm:prSet>
      <dgm:spPr/>
      <dgm:t>
        <a:bodyPr/>
        <a:lstStyle/>
        <a:p>
          <a:endParaRPr lang="en-US"/>
        </a:p>
      </dgm:t>
    </dgm:pt>
  </dgm:ptLst>
  <dgm:cxnLst>
    <dgm:cxn modelId="{CDBC77CF-0ABC-48AF-BAC1-ECE7A36AB1B2}" type="presOf" srcId="{77E24777-0A10-41B1-B72A-728D7EF7699D}" destId="{A13BF5A3-B40E-41C6-9CEA-80966DFF5B86}" srcOrd="0" destOrd="0" presId="urn:microsoft.com/office/officeart/2005/8/layout/default"/>
    <dgm:cxn modelId="{CA8E6FA3-2012-4DEE-8DA9-DC7878F34E59}" srcId="{77E24777-0A10-41B1-B72A-728D7EF7699D}" destId="{5CEC92EF-168A-4426-B642-A66FF6AE7451}" srcOrd="2" destOrd="0" parTransId="{908AB4ED-39A0-4956-B3C1-C208A02D00C6}" sibTransId="{BC876ACD-6EDD-4EC9-88F8-91B663485304}"/>
    <dgm:cxn modelId="{225AAB32-95E8-407D-BE7D-079FFAEFA4AC}" type="presOf" srcId="{0E4D4F8D-0D2E-4950-AA67-BD998C6BABBF}" destId="{43AAA2B1-2C5E-4677-872F-E1942D7A1AD1}" srcOrd="0" destOrd="0" presId="urn:microsoft.com/office/officeart/2005/8/layout/default"/>
    <dgm:cxn modelId="{ACE5B876-AE3B-4D99-8324-CF130375A143}" type="presOf" srcId="{04D838BB-1578-4B19-8BEE-0AC9F0B2E091}" destId="{85725BB1-2D2B-4370-B690-AAC7E2831EDC}" srcOrd="0" destOrd="0" presId="urn:microsoft.com/office/officeart/2005/8/layout/default"/>
    <dgm:cxn modelId="{081CE404-24AA-4876-A358-C25F71E479C8}" srcId="{77E24777-0A10-41B1-B72A-728D7EF7699D}" destId="{6F138BFE-187D-4FBC-8CBE-F9D95433CC99}" srcOrd="3" destOrd="0" parTransId="{D7D57FF2-3E18-43A6-A6E6-6E647B6A9BE1}" sibTransId="{A4ADD97F-F9FA-4622-A1B8-807D71CF86A7}"/>
    <dgm:cxn modelId="{9100CBF6-B7B2-4F8A-8343-63141934DFAB}" type="presOf" srcId="{6F138BFE-187D-4FBC-8CBE-F9D95433CC99}" destId="{759B7394-0D53-40D4-80CA-90312FB3C34B}" srcOrd="0" destOrd="0" presId="urn:microsoft.com/office/officeart/2005/8/layout/default"/>
    <dgm:cxn modelId="{E1CAF73A-F809-4A3B-9EA2-91B49D7FF0F7}" srcId="{77E24777-0A10-41B1-B72A-728D7EF7699D}" destId="{0E4D4F8D-0D2E-4950-AA67-BD998C6BABBF}" srcOrd="1" destOrd="0" parTransId="{9688A7A6-21CD-4385-B42F-B8F7FF9AD984}" sibTransId="{8F747C57-2B7A-487C-95FB-1A67EF4C39F5}"/>
    <dgm:cxn modelId="{60D81883-50BB-4F13-AF1C-6898B5513A8E}" srcId="{77E24777-0A10-41B1-B72A-728D7EF7699D}" destId="{C351119B-2C40-4D5A-849D-663CE60B2899}" srcOrd="0" destOrd="0" parTransId="{113FB116-CA09-4845-A477-EFE5AEB25795}" sibTransId="{7154E239-6A21-4430-99CB-8D6D22EBA415}"/>
    <dgm:cxn modelId="{154DD71D-633D-4B6A-A102-21E5E194FAD9}" type="presOf" srcId="{5CEC92EF-168A-4426-B642-A66FF6AE7451}" destId="{EF073F33-A824-46A2-8917-C5AFF58B342F}" srcOrd="0" destOrd="0" presId="urn:microsoft.com/office/officeart/2005/8/layout/default"/>
    <dgm:cxn modelId="{8EA42D7E-5ABD-4FAF-80A4-251555B34032}" type="presOf" srcId="{C351119B-2C40-4D5A-849D-663CE60B2899}" destId="{FD21F758-1EE2-4173-9594-F62F26C84D19}" srcOrd="0" destOrd="0" presId="urn:microsoft.com/office/officeart/2005/8/layout/default"/>
    <dgm:cxn modelId="{0D9F09BB-1E39-4C6B-8D7A-D6CEE6BA0E48}" srcId="{77E24777-0A10-41B1-B72A-728D7EF7699D}" destId="{04D838BB-1578-4B19-8BEE-0AC9F0B2E091}" srcOrd="4" destOrd="0" parTransId="{8B25B5D1-EDA0-48E7-8482-B40513A42F89}" sibTransId="{9CED075D-4743-410C-B942-E06AB4D8C9EB}"/>
    <dgm:cxn modelId="{8DC03B58-E3E0-4955-8FBB-BEEB852585B5}" type="presParOf" srcId="{A13BF5A3-B40E-41C6-9CEA-80966DFF5B86}" destId="{FD21F758-1EE2-4173-9594-F62F26C84D19}" srcOrd="0" destOrd="0" presId="urn:microsoft.com/office/officeart/2005/8/layout/default"/>
    <dgm:cxn modelId="{183B41D0-684F-4BDA-BBE5-51044F095DDC}" type="presParOf" srcId="{A13BF5A3-B40E-41C6-9CEA-80966DFF5B86}" destId="{4F000361-0ADE-4854-8945-B0D4F49D9804}" srcOrd="1" destOrd="0" presId="urn:microsoft.com/office/officeart/2005/8/layout/default"/>
    <dgm:cxn modelId="{E8870416-3DF2-4DB1-A795-23F64810EC63}" type="presParOf" srcId="{A13BF5A3-B40E-41C6-9CEA-80966DFF5B86}" destId="{43AAA2B1-2C5E-4677-872F-E1942D7A1AD1}" srcOrd="2" destOrd="0" presId="urn:microsoft.com/office/officeart/2005/8/layout/default"/>
    <dgm:cxn modelId="{9F33CDB4-6254-4296-911F-4F501D5647E2}" type="presParOf" srcId="{A13BF5A3-B40E-41C6-9CEA-80966DFF5B86}" destId="{92BA85E9-B623-49FB-AB1E-1DF351CE5E44}" srcOrd="3" destOrd="0" presId="urn:microsoft.com/office/officeart/2005/8/layout/default"/>
    <dgm:cxn modelId="{19EA89CD-95BD-428F-9960-9E122312260E}" type="presParOf" srcId="{A13BF5A3-B40E-41C6-9CEA-80966DFF5B86}" destId="{EF073F33-A824-46A2-8917-C5AFF58B342F}" srcOrd="4" destOrd="0" presId="urn:microsoft.com/office/officeart/2005/8/layout/default"/>
    <dgm:cxn modelId="{30D830AE-945B-4027-86EE-9F4873DC97E1}" type="presParOf" srcId="{A13BF5A3-B40E-41C6-9CEA-80966DFF5B86}" destId="{EE218139-0036-466A-8543-046736276D4B}" srcOrd="5" destOrd="0" presId="urn:microsoft.com/office/officeart/2005/8/layout/default"/>
    <dgm:cxn modelId="{44FE8355-E23C-4D67-8EE4-F05FC396DEDD}" type="presParOf" srcId="{A13BF5A3-B40E-41C6-9CEA-80966DFF5B86}" destId="{759B7394-0D53-40D4-80CA-90312FB3C34B}" srcOrd="6" destOrd="0" presId="urn:microsoft.com/office/officeart/2005/8/layout/default"/>
    <dgm:cxn modelId="{F72F865B-C0EB-48F2-916E-630DFDAE567B}" type="presParOf" srcId="{A13BF5A3-B40E-41C6-9CEA-80966DFF5B86}" destId="{59F17510-6F30-4210-9D59-148966370596}" srcOrd="7" destOrd="0" presId="urn:microsoft.com/office/officeart/2005/8/layout/default"/>
    <dgm:cxn modelId="{0866FE90-B472-424C-8B04-AF1348196A96}" type="presParOf" srcId="{A13BF5A3-B40E-41C6-9CEA-80966DFF5B86}" destId="{85725BB1-2D2B-4370-B690-AAC7E2831EDC}" srcOrd="8" destOrd="0" presId="urn:microsoft.com/office/officeart/2005/8/layout/defaul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40EB63-2A49-474D-B11B-D5482D8B4668}">
      <dsp:nvSpPr>
        <dsp:cNvPr id="0" name=""/>
        <dsp:cNvSpPr/>
      </dsp:nvSpPr>
      <dsp:spPr>
        <a:xfrm>
          <a:off x="0" y="161231"/>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58465105-5177-4ABB-A381-0BD2F6D1C2B0}">
      <dsp:nvSpPr>
        <dsp:cNvPr id="0" name=""/>
        <dsp:cNvSpPr/>
      </dsp:nvSpPr>
      <dsp:spPr>
        <a:xfrm>
          <a:off x="179293" y="563667"/>
          <a:ext cx="3202243" cy="272086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4B4C11E-6BAA-4C72-A56F-9071BB938DD7}">
      <dsp:nvSpPr>
        <dsp:cNvPr id="0" name=""/>
        <dsp:cNvSpPr/>
      </dsp:nvSpPr>
      <dsp:spPr>
        <a:xfrm>
          <a:off x="179293"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Sermon Delivered by Hadhrat Mirza Masroor Ahmad (aba); Head of the Ahmadiyya Muslim Community </a:t>
          </a:r>
          <a:endParaRPr lang="en-GB" sz="1500" kern="1200" dirty="0">
            <a:solidFill>
              <a:schemeClr val="accent6"/>
            </a:solidFill>
          </a:endParaRPr>
        </a:p>
      </dsp:txBody>
      <dsp:txXfrm>
        <a:off x="179293" y="3284528"/>
        <a:ext cx="3202243" cy="1130203"/>
      </dsp:txXfrm>
    </dsp:sp>
    <dsp:sp modelId="{3DE5B57E-114F-4FF8-9D70-4BE25F781A05}">
      <dsp:nvSpPr>
        <dsp:cNvPr id="0" name=""/>
        <dsp:cNvSpPr/>
      </dsp:nvSpPr>
      <dsp:spPr>
        <a:xfrm>
          <a:off x="4214351" y="228583"/>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968040A9-DF6B-4684-9655-04DF4619CF89}">
      <dsp:nvSpPr>
        <dsp:cNvPr id="0" name=""/>
        <dsp:cNvSpPr/>
      </dsp:nvSpPr>
      <dsp:spPr>
        <a:xfrm>
          <a:off x="4390862" y="563667"/>
          <a:ext cx="3202243" cy="272086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82F6DCE-2EE6-4FCB-B9DF-B5023C7F2D31}">
      <dsp:nvSpPr>
        <dsp:cNvPr id="0" name=""/>
        <dsp:cNvSpPr/>
      </dsp:nvSpPr>
      <dsp:spPr>
        <a:xfrm>
          <a:off x="4390862"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relayed live all across the globe</a:t>
          </a:r>
          <a:endParaRPr lang="en-GB" sz="1500" kern="1200" dirty="0">
            <a:solidFill>
              <a:schemeClr val="accent6"/>
            </a:solidFill>
          </a:endParaRPr>
        </a:p>
      </dsp:txBody>
      <dsp:txXfrm>
        <a:off x="4390862" y="3284528"/>
        <a:ext cx="3202243" cy="11302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88DF43-6137-4A3E-94C8-32CD9B37DD09}">
      <dsp:nvSpPr>
        <dsp:cNvPr id="0" name=""/>
        <dsp:cNvSpPr/>
      </dsp:nvSpPr>
      <dsp:spPr>
        <a:xfrm>
          <a:off x="0" y="0"/>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 today’s Friday sermon </a:t>
          </a:r>
          <a:r>
            <a:rPr lang="en-GB" sz="1800" kern="1200" dirty="0" err="1" smtClean="0"/>
            <a:t>Hazrat</a:t>
          </a:r>
          <a:r>
            <a:rPr lang="en-GB" sz="1800" kern="1200" dirty="0" smtClean="0"/>
            <a:t> </a:t>
          </a:r>
          <a:r>
            <a:rPr lang="en-GB" sz="1800" kern="1200" dirty="0" err="1" smtClean="0"/>
            <a:t>Khalifatul</a:t>
          </a:r>
          <a:r>
            <a:rPr lang="en-GB" sz="1800" kern="1200" dirty="0" smtClean="0"/>
            <a:t> </a:t>
          </a:r>
          <a:r>
            <a:rPr lang="en-GB" sz="1800" kern="1200" dirty="0" err="1" smtClean="0"/>
            <a:t>Masih</a:t>
          </a:r>
          <a:r>
            <a:rPr lang="en-GB" sz="1800" kern="1200" dirty="0" smtClean="0"/>
            <a:t> gave a discourse on love of God with reference to the writings of the Promised Messiah (on whom be peace).</a:t>
          </a:r>
          <a:endParaRPr lang="en-GB" sz="1800" kern="1200" dirty="0">
            <a:latin typeface="Calibri" pitchFamily="34" charset="0"/>
          </a:endParaRPr>
        </a:p>
      </dsp:txBody>
      <dsp:txXfrm>
        <a:off x="1709975" y="0"/>
        <a:ext cx="6519624" cy="640556"/>
      </dsp:txXfrm>
    </dsp:sp>
    <dsp:sp modelId="{45BB3A02-A9FD-4F11-A3BD-D57FB7B638C1}">
      <dsp:nvSpPr>
        <dsp:cNvPr id="0" name=""/>
        <dsp:cNvSpPr/>
      </dsp:nvSpPr>
      <dsp:spPr>
        <a:xfrm>
          <a:off x="64055" y="64055"/>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D55E22-5B0C-4326-9A38-6D2E6CF56261}">
      <dsp:nvSpPr>
        <dsp:cNvPr id="0" name=""/>
        <dsp:cNvSpPr/>
      </dsp:nvSpPr>
      <dsp:spPr>
        <a:xfrm>
          <a:off x="0" y="704611"/>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 these extracts love of God is defined and its reality is expounded as well as the secret of its attainment is given along with explanation of its profundity and philosophy.</a:t>
          </a:r>
          <a:endParaRPr lang="en-GB" sz="1800" kern="1200" dirty="0">
            <a:latin typeface="Calibri" pitchFamily="34" charset="0"/>
          </a:endParaRPr>
        </a:p>
      </dsp:txBody>
      <dsp:txXfrm>
        <a:off x="1709975" y="704611"/>
        <a:ext cx="6519624" cy="640556"/>
      </dsp:txXfrm>
    </dsp:sp>
    <dsp:sp modelId="{9CFEF623-7418-49E8-9AB7-DBFB1F9FD720}">
      <dsp:nvSpPr>
        <dsp:cNvPr id="0" name=""/>
        <dsp:cNvSpPr/>
      </dsp:nvSpPr>
      <dsp:spPr>
        <a:xfrm>
          <a:off x="64055" y="768667"/>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8FA902-E59F-4AF6-9E7F-8062FC244FDF}">
      <dsp:nvSpPr>
        <dsp:cNvPr id="0" name=""/>
        <dsp:cNvSpPr/>
      </dsp:nvSpPr>
      <dsp:spPr>
        <a:xfrm>
          <a:off x="0" y="1409223"/>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These extracts also explain what should be our standards, as regards to love of God, and what expectations did the Promised Messiah (on whom be peace) have of us</a:t>
          </a:r>
          <a:endParaRPr lang="en-GB" sz="1800" b="0" kern="1200" dirty="0">
            <a:latin typeface="Calibri" pitchFamily="34" charset="0"/>
          </a:endParaRPr>
        </a:p>
      </dsp:txBody>
      <dsp:txXfrm>
        <a:off x="1709975" y="1409223"/>
        <a:ext cx="6519624" cy="640556"/>
      </dsp:txXfrm>
    </dsp:sp>
    <dsp:sp modelId="{AF017061-7599-49EA-B777-96DC386A87CE}">
      <dsp:nvSpPr>
        <dsp:cNvPr id="0" name=""/>
        <dsp:cNvSpPr/>
      </dsp:nvSpPr>
      <dsp:spPr>
        <a:xfrm>
          <a:off x="64055" y="1473279"/>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43297CC-4B69-4FA0-A1D3-0703CE7AE67C}">
      <dsp:nvSpPr>
        <dsp:cNvPr id="0" name=""/>
        <dsp:cNvSpPr/>
      </dsp:nvSpPr>
      <dsp:spPr>
        <a:xfrm>
          <a:off x="0" y="2113835"/>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Each extract is thought provoking and a beacon of guidance. It is important to pay heed so that we understand the essence and the spirit of the subject and can progress in it and reform ourselves. </a:t>
          </a:r>
          <a:endParaRPr lang="en-GB" sz="1800" kern="1200" dirty="0">
            <a:latin typeface="Calibri" pitchFamily="34" charset="0"/>
          </a:endParaRPr>
        </a:p>
      </dsp:txBody>
      <dsp:txXfrm>
        <a:off x="1709975" y="2113835"/>
        <a:ext cx="6519624" cy="640556"/>
      </dsp:txXfrm>
    </dsp:sp>
    <dsp:sp modelId="{A579A742-BC74-4179-841F-A94857BCD5A7}">
      <dsp:nvSpPr>
        <dsp:cNvPr id="0" name=""/>
        <dsp:cNvSpPr/>
      </dsp:nvSpPr>
      <dsp:spPr>
        <a:xfrm>
          <a:off x="64055" y="2177891"/>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70F592-B9D7-489B-9C7E-8664B98E6F18}">
      <dsp:nvSpPr>
        <dsp:cNvPr id="0" name=""/>
        <dsp:cNvSpPr/>
      </dsp:nvSpPr>
      <dsp:spPr>
        <a:xfrm>
          <a:off x="0" y="2818447"/>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Adopting Divine attributes is an expression of love of God.</a:t>
          </a:r>
          <a:endParaRPr lang="en-GB" sz="1800" b="0" kern="1200" dirty="0">
            <a:latin typeface="Calibri" pitchFamily="34" charset="0"/>
          </a:endParaRPr>
        </a:p>
      </dsp:txBody>
      <dsp:txXfrm>
        <a:off x="1709975" y="2818447"/>
        <a:ext cx="6519624" cy="640556"/>
      </dsp:txXfrm>
    </dsp:sp>
    <dsp:sp modelId="{168708B5-1505-4DE1-A42D-93088EB4936B}">
      <dsp:nvSpPr>
        <dsp:cNvPr id="0" name=""/>
        <dsp:cNvSpPr/>
      </dsp:nvSpPr>
      <dsp:spPr>
        <a:xfrm>
          <a:off x="64055" y="2882503"/>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AD3F10-5A7E-4072-BA56-1251DA480BAF}">
      <dsp:nvSpPr>
        <dsp:cNvPr id="0" name=""/>
        <dsp:cNvSpPr/>
      </dsp:nvSpPr>
      <dsp:spPr>
        <a:xfrm>
          <a:off x="0" y="3486387"/>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Signs of true love of God and ways to attain a personal love of God.</a:t>
          </a:r>
          <a:endParaRPr lang="en-GB" sz="1800" b="0" kern="1200" dirty="0">
            <a:latin typeface="Calibri" pitchFamily="34" charset="0"/>
          </a:endParaRPr>
        </a:p>
      </dsp:txBody>
      <dsp:txXfrm>
        <a:off x="1709975" y="3486387"/>
        <a:ext cx="6519624" cy="640556"/>
      </dsp:txXfrm>
    </dsp:sp>
    <dsp:sp modelId="{E502BA61-E889-42AD-8BA1-704E3FF34DC5}">
      <dsp:nvSpPr>
        <dsp:cNvPr id="0" name=""/>
        <dsp:cNvSpPr/>
      </dsp:nvSpPr>
      <dsp:spPr>
        <a:xfrm>
          <a:off x="64055" y="3587114"/>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46D7404-78F0-4E43-9CF5-6EB243E31DDC}">
      <dsp:nvSpPr>
        <dsp:cNvPr id="0" name=""/>
        <dsp:cNvSpPr/>
      </dsp:nvSpPr>
      <dsp:spPr>
        <a:xfrm>
          <a:off x="0" y="4227671"/>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 philosophy of sin is that it results from one’s estrangement from God and, therefore, can only be avoided by establishing a relationship with Him. </a:t>
          </a:r>
          <a:endParaRPr lang="en-GB" sz="1800" b="0" kern="1200" dirty="0">
            <a:latin typeface="Calibri" pitchFamily="34" charset="0"/>
          </a:endParaRPr>
        </a:p>
      </dsp:txBody>
      <dsp:txXfrm>
        <a:off x="1709975" y="4227671"/>
        <a:ext cx="6519624" cy="640556"/>
      </dsp:txXfrm>
    </dsp:sp>
    <dsp:sp modelId="{8EF99514-3C35-40C4-A153-A9248DA9287E}">
      <dsp:nvSpPr>
        <dsp:cNvPr id="0" name=""/>
        <dsp:cNvSpPr/>
      </dsp:nvSpPr>
      <dsp:spPr>
        <a:xfrm>
          <a:off x="64055" y="4291726"/>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F0736B-8FC9-46C4-905E-60C70491139F}">
      <dsp:nvSpPr>
        <dsp:cNvPr id="0" name=""/>
        <dsp:cNvSpPr/>
      </dsp:nvSpPr>
      <dsp:spPr>
        <a:xfrm>
          <a:off x="892" y="98524"/>
          <a:ext cx="3482578" cy="20895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‘Let it be clear that in reality this objection is applicable to the Gospels and not the Holy Qur’an because the Gospels certainly do not teach to have personal love of God and to worship Him out of personal love. The Holy Qur’an is replete with this teaching. </a:t>
          </a:r>
          <a:endParaRPr lang="en-US" sz="1700" kern="1200" dirty="0"/>
        </a:p>
      </dsp:txBody>
      <dsp:txXfrm>
        <a:off x="892" y="98524"/>
        <a:ext cx="3482578" cy="2089546"/>
      </dsp:txXfrm>
    </dsp:sp>
    <dsp:sp modelId="{BE01BB29-0F7D-4967-8C58-9BFB259C2A07}">
      <dsp:nvSpPr>
        <dsp:cNvPr id="0" name=""/>
        <dsp:cNvSpPr/>
      </dsp:nvSpPr>
      <dsp:spPr>
        <a:xfrm>
          <a:off x="3831728" y="98524"/>
          <a:ext cx="3482578" cy="20895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The Qur’an clearly states: ‘…celebrate the praises of Allah as you celebrated the praises of your fathers…’ (2:201) and ‘…loving them as they should love Allah…’ (2:166)</a:t>
          </a:r>
          <a:endParaRPr lang="en-US" sz="1700" kern="1200" dirty="0"/>
        </a:p>
      </dsp:txBody>
      <dsp:txXfrm>
        <a:off x="3831728" y="98524"/>
        <a:ext cx="3482578" cy="2089546"/>
      </dsp:txXfrm>
    </dsp:sp>
    <dsp:sp modelId="{24F3D974-1FDE-45AE-AF2B-0E0FB7DF3BBC}">
      <dsp:nvSpPr>
        <dsp:cNvPr id="0" name=""/>
        <dsp:cNvSpPr/>
      </dsp:nvSpPr>
      <dsp:spPr>
        <a:xfrm>
          <a:off x="892" y="2536328"/>
          <a:ext cx="3482578" cy="20895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 That is, remember God much more than you remember your fathers and </a:t>
          </a:r>
          <a:r>
            <a:rPr lang="en-GB" sz="1700" b="1" u="sng" kern="1200" dirty="0" smtClean="0"/>
            <a:t>it is the distinction of believers that they love God the most; they do not love their fathers, mothers, other dear ones and themselves as they love God.</a:t>
          </a:r>
          <a:endParaRPr lang="en-US" sz="1700" b="1" u="sng" kern="1200" dirty="0"/>
        </a:p>
      </dsp:txBody>
      <dsp:txXfrm>
        <a:off x="892" y="2536328"/>
        <a:ext cx="3482578" cy="2089546"/>
      </dsp:txXfrm>
    </dsp:sp>
    <dsp:sp modelId="{52996C28-DEDD-40A2-B4B6-77E1FC16FE9E}">
      <dsp:nvSpPr>
        <dsp:cNvPr id="0" name=""/>
        <dsp:cNvSpPr/>
      </dsp:nvSpPr>
      <dsp:spPr>
        <a:xfrm>
          <a:off x="3831728" y="2536328"/>
          <a:ext cx="3482578" cy="20895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It is then stated: ‘…endeared the faith to you and has made it </a:t>
          </a:r>
          <a:r>
            <a:rPr lang="en-GB" sz="1700" i="1" kern="1200" dirty="0" smtClean="0"/>
            <a:t>look</a:t>
          </a:r>
          <a:r>
            <a:rPr lang="en-GB" sz="1700" kern="1200" dirty="0" smtClean="0"/>
            <a:t> beautiful to your hearts…’ (49:8). </a:t>
          </a:r>
          <a:endParaRPr lang="en-US" sz="1700" kern="1200" dirty="0"/>
        </a:p>
      </dsp:txBody>
      <dsp:txXfrm>
        <a:off x="3831728" y="2536328"/>
        <a:ext cx="3482578" cy="20895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6E87ED-ACFE-4476-A53A-9024A5A921D5}">
      <dsp:nvSpPr>
        <dsp:cNvPr id="0" name=""/>
        <dsp:cNvSpPr/>
      </dsp:nvSpPr>
      <dsp:spPr>
        <a:xfrm>
          <a:off x="892" y="174724"/>
          <a:ext cx="3482578" cy="208954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This verse constitutes rights of Allah and rights of mankind and its supreme eloquence is that Allah the Exalted has explained both aspects in it.</a:t>
          </a:r>
          <a:endParaRPr lang="en-US" sz="1700" kern="1200" dirty="0"/>
        </a:p>
      </dsp:txBody>
      <dsp:txXfrm>
        <a:off x="892" y="174724"/>
        <a:ext cx="3482578" cy="2089546"/>
      </dsp:txXfrm>
    </dsp:sp>
    <dsp:sp modelId="{F295CD6B-2C77-4AA3-9334-6AF925422660}">
      <dsp:nvSpPr>
        <dsp:cNvPr id="0" name=""/>
        <dsp:cNvSpPr/>
      </dsp:nvSpPr>
      <dsp:spPr>
        <a:xfrm>
          <a:off x="3831728" y="174724"/>
          <a:ext cx="3482578" cy="208954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As regards rights of Allah this verse signifies to obey God Almighty with </a:t>
          </a:r>
          <a:r>
            <a:rPr lang="ar-SA" sz="1700" kern="1200" dirty="0" smtClean="0"/>
            <a:t>عدل </a:t>
          </a:r>
          <a:r>
            <a:rPr lang="en-GB" sz="1700" kern="1200" dirty="0" smtClean="0"/>
            <a:t>(fairness) because He has created you, has nurtured you and continues to do so at all times. </a:t>
          </a:r>
          <a:r>
            <a:rPr lang="en-GB" sz="1700" b="1" i="0" u="sng" kern="1200" dirty="0" smtClean="0"/>
            <a:t>It is His right that you too should obey Him. </a:t>
          </a:r>
          <a:endParaRPr lang="en-US" sz="1700" b="1" i="0" u="sng" kern="1200" dirty="0"/>
        </a:p>
      </dsp:txBody>
      <dsp:txXfrm>
        <a:off x="3831728" y="174724"/>
        <a:ext cx="3482578" cy="2089546"/>
      </dsp:txXfrm>
    </dsp:sp>
    <dsp:sp modelId="{499A70DC-19F0-4414-8491-B13BC840A174}">
      <dsp:nvSpPr>
        <dsp:cNvPr id="0" name=""/>
        <dsp:cNvSpPr/>
      </dsp:nvSpPr>
      <dsp:spPr>
        <a:xfrm>
          <a:off x="892" y="2612528"/>
          <a:ext cx="3482578" cy="208954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And if you have greater insight then do not merely obey Him owing to His right to be obeyed, but do so as </a:t>
          </a:r>
          <a:r>
            <a:rPr lang="ar-SA" sz="1700" kern="1200" dirty="0" smtClean="0"/>
            <a:t>احسان</a:t>
          </a:r>
          <a:r>
            <a:rPr lang="en-GB" sz="1700" kern="1200" dirty="0" smtClean="0"/>
            <a:t> (doing of good) because God is the Benefactor Whose favours are unlimited. Obviously the stage where </a:t>
          </a:r>
          <a:r>
            <a:rPr lang="ar-SA" sz="1700" kern="1200" dirty="0" smtClean="0"/>
            <a:t>احسان</a:t>
          </a:r>
          <a:r>
            <a:rPr lang="en-GB" sz="1700" kern="1200" dirty="0" smtClean="0"/>
            <a:t> (doing of good) is kept in view is a higher stage than </a:t>
          </a:r>
          <a:r>
            <a:rPr lang="ar-SA" sz="1700" kern="1200" dirty="0" smtClean="0"/>
            <a:t>عدل</a:t>
          </a:r>
          <a:r>
            <a:rPr lang="en-GB" sz="1700" kern="1200" dirty="0" smtClean="0"/>
            <a:t> (fairness).</a:t>
          </a:r>
          <a:endParaRPr lang="en-US" sz="1700" kern="1200" dirty="0"/>
        </a:p>
      </dsp:txBody>
      <dsp:txXfrm>
        <a:off x="892" y="2612528"/>
        <a:ext cx="3482578" cy="2089546"/>
      </dsp:txXfrm>
    </dsp:sp>
    <dsp:sp modelId="{AFA23A6B-DBA4-48CD-8319-FA093CD97698}">
      <dsp:nvSpPr>
        <dsp:cNvPr id="0" name=""/>
        <dsp:cNvSpPr/>
      </dsp:nvSpPr>
      <dsp:spPr>
        <a:xfrm>
          <a:off x="3831728" y="2612528"/>
          <a:ext cx="3482578" cy="208954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u="sng" kern="1200" dirty="0" smtClean="0"/>
            <a:t>Constant reflection and pondering over [the concept of] </a:t>
          </a:r>
          <a:r>
            <a:rPr lang="ar-SA" sz="1700" b="1" u="sng" kern="1200" dirty="0" smtClean="0"/>
            <a:t>احسان</a:t>
          </a:r>
          <a:r>
            <a:rPr lang="en-GB" sz="1700" b="1" u="sng" kern="1200" dirty="0" smtClean="0"/>
            <a:t> keeps the countenance and qualities of the Benefactor ever in view</a:t>
          </a:r>
          <a:r>
            <a:rPr lang="en-GB" sz="1700" kern="1200" dirty="0" smtClean="0"/>
            <a:t>, therefore the definition of </a:t>
          </a:r>
          <a:r>
            <a:rPr lang="ar-SA" sz="1700" kern="1200" dirty="0" smtClean="0"/>
            <a:t>احسان  </a:t>
          </a:r>
          <a:r>
            <a:rPr lang="en-GB" sz="1700" kern="1200" dirty="0" smtClean="0"/>
            <a:t>  includes to worship God as if God is watching.</a:t>
          </a:r>
          <a:endParaRPr lang="en-US" sz="1700" kern="1200" dirty="0"/>
        </a:p>
      </dsp:txBody>
      <dsp:txXfrm>
        <a:off x="3831728" y="2612528"/>
        <a:ext cx="3482578" cy="208954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0980C6-B4B8-44A2-99FB-CCC794F76AC2}">
      <dsp:nvSpPr>
        <dsp:cNvPr id="0" name=""/>
        <dsp:cNvSpPr/>
      </dsp:nvSpPr>
      <dsp:spPr>
        <a:xfrm>
          <a:off x="-73535" y="-16001"/>
          <a:ext cx="5339334" cy="112471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Ardent and passionate love for God is, therefore, the only effective remedy for getting rid of sin. Acts of piety that result from this love help to extinguish the fire of sin </a:t>
          </a:r>
          <a:endParaRPr lang="en-GB" sz="1600" kern="1200" dirty="0" smtClean="0"/>
        </a:p>
      </dsp:txBody>
      <dsp:txXfrm>
        <a:off x="-73535" y="-16001"/>
        <a:ext cx="4059974" cy="1124712"/>
      </dsp:txXfrm>
    </dsp:sp>
    <dsp:sp modelId="{FDF774AB-2C9A-427A-99A0-104416BD9853}">
      <dsp:nvSpPr>
        <dsp:cNvPr id="0" name=""/>
        <dsp:cNvSpPr/>
      </dsp:nvSpPr>
      <dsp:spPr>
        <a:xfrm>
          <a:off x="325180" y="1264920"/>
          <a:ext cx="5339334" cy="112471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t>The first stage of love</a:t>
          </a:r>
          <a:r>
            <a:rPr lang="en-GB" sz="1600" kern="1200" dirty="0" smtClean="0"/>
            <a:t>, which can be likened to a tree that has been planted in the earth, is to have such faith in God that one values Him above everything else, even above one’s own life. </a:t>
          </a:r>
          <a:endParaRPr lang="en-GB" sz="1600" kern="1200" dirty="0" smtClean="0"/>
        </a:p>
      </dsp:txBody>
      <dsp:txXfrm>
        <a:off x="325180" y="1264920"/>
        <a:ext cx="4209554" cy="1124712"/>
      </dsp:txXfrm>
    </dsp:sp>
    <dsp:sp modelId="{FFDA4AAB-7442-42BD-AEEC-98AA353F33A1}">
      <dsp:nvSpPr>
        <dsp:cNvPr id="0" name=""/>
        <dsp:cNvSpPr/>
      </dsp:nvSpPr>
      <dsp:spPr>
        <a:xfrm>
          <a:off x="723897" y="2545842"/>
          <a:ext cx="5339334" cy="112471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t>The second stage</a:t>
          </a:r>
          <a:r>
            <a:rPr lang="en-GB" sz="1600" kern="1200" dirty="0" smtClean="0"/>
            <a:t>, which can be compared to a tree that has firmly taken root in the soil, is </a:t>
          </a:r>
          <a:r>
            <a:rPr lang="en-GB" sz="1600" i="1" kern="1200" dirty="0" err="1" smtClean="0"/>
            <a:t>Istighfar</a:t>
          </a:r>
          <a:r>
            <a:rPr lang="en-GB" sz="1600" kern="1200" dirty="0" smtClean="0"/>
            <a:t>, whereby man is afraid that separation from God will expose his human failings. </a:t>
          </a:r>
          <a:endParaRPr lang="en-GB" sz="1600" kern="1200" dirty="0" smtClean="0"/>
        </a:p>
      </dsp:txBody>
      <dsp:txXfrm>
        <a:off x="723897" y="2545842"/>
        <a:ext cx="4209554" cy="1124712"/>
      </dsp:txXfrm>
    </dsp:sp>
    <dsp:sp modelId="{3B166BC4-6023-4EF0-A68F-A4AE556F48B9}">
      <dsp:nvSpPr>
        <dsp:cNvPr id="0" name=""/>
        <dsp:cNvSpPr/>
      </dsp:nvSpPr>
      <dsp:spPr>
        <a:xfrm>
          <a:off x="1122613" y="3826764"/>
          <a:ext cx="5339334" cy="112471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t>The third stage</a:t>
          </a:r>
          <a:r>
            <a:rPr lang="en-GB" sz="1600" kern="1200" dirty="0" smtClean="0"/>
            <a:t>, which resembles a tree that brings its roots close to water and sucks it like an infant, is that of Repentance</a:t>
          </a:r>
          <a:endParaRPr lang="en-GB" sz="1600" kern="1200" dirty="0" smtClean="0"/>
        </a:p>
      </dsp:txBody>
      <dsp:txXfrm>
        <a:off x="1122613" y="3826764"/>
        <a:ext cx="4209554" cy="1124711"/>
      </dsp:txXfrm>
    </dsp:sp>
    <dsp:sp modelId="{81A84356-42C0-4AD9-A348-D9F684D55D2E}">
      <dsp:nvSpPr>
        <dsp:cNvPr id="0" name=""/>
        <dsp:cNvSpPr/>
      </dsp:nvSpPr>
      <dsp:spPr>
        <a:xfrm>
          <a:off x="1374258" y="5075682"/>
          <a:ext cx="5633477" cy="1188719"/>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t>The philosophy of sin </a:t>
          </a:r>
          <a:r>
            <a:rPr lang="en-GB" sz="1600" kern="1200" dirty="0" smtClean="0"/>
            <a:t>is that it results from one’s estrangement from God and, therefore, can only be avoided by establishing a relationship with Him. Ignorant indeed are those who declare another man’s suicide to be the remedy for their sins.’</a:t>
          </a:r>
          <a:endParaRPr lang="en-GB" sz="1600" kern="1200" dirty="0" smtClean="0"/>
        </a:p>
      </dsp:txBody>
      <dsp:txXfrm>
        <a:off x="1374258" y="5075682"/>
        <a:ext cx="4441459" cy="1188719"/>
      </dsp:txXfrm>
    </dsp:sp>
    <dsp:sp modelId="{8590BEF4-77C6-4804-A647-0B198DFFE2F0}">
      <dsp:nvSpPr>
        <dsp:cNvPr id="0" name=""/>
        <dsp:cNvSpPr/>
      </dsp:nvSpPr>
      <dsp:spPr>
        <a:xfrm>
          <a:off x="4534735" y="805662"/>
          <a:ext cx="731062" cy="73106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534735" y="805662"/>
        <a:ext cx="731062" cy="731062"/>
      </dsp:txXfrm>
    </dsp:sp>
    <dsp:sp modelId="{EF0A0E07-7192-4BE2-B149-4138EEA4D84F}">
      <dsp:nvSpPr>
        <dsp:cNvPr id="0" name=""/>
        <dsp:cNvSpPr/>
      </dsp:nvSpPr>
      <dsp:spPr>
        <a:xfrm>
          <a:off x="4933451" y="2086584"/>
          <a:ext cx="731062" cy="73106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933451" y="2086584"/>
        <a:ext cx="731062" cy="731062"/>
      </dsp:txXfrm>
    </dsp:sp>
    <dsp:sp modelId="{3F15D84A-30F3-4276-A652-CBCD9867808D}">
      <dsp:nvSpPr>
        <dsp:cNvPr id="0" name=""/>
        <dsp:cNvSpPr/>
      </dsp:nvSpPr>
      <dsp:spPr>
        <a:xfrm>
          <a:off x="5332168" y="3348761"/>
          <a:ext cx="731062" cy="73106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332168" y="3348761"/>
        <a:ext cx="731062" cy="731062"/>
      </dsp:txXfrm>
    </dsp:sp>
    <dsp:sp modelId="{084D3093-C2A7-4F49-AFD7-6F722FD1FEF2}">
      <dsp:nvSpPr>
        <dsp:cNvPr id="0" name=""/>
        <dsp:cNvSpPr/>
      </dsp:nvSpPr>
      <dsp:spPr>
        <a:xfrm>
          <a:off x="5730884" y="4642180"/>
          <a:ext cx="731062" cy="73106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730884" y="4642180"/>
        <a:ext cx="731062" cy="73106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21F758-1EE2-4173-9594-F62F26C84D19}">
      <dsp:nvSpPr>
        <dsp:cNvPr id="0" name=""/>
        <dsp:cNvSpPr/>
      </dsp:nvSpPr>
      <dsp:spPr>
        <a:xfrm>
          <a:off x="152407" y="3348"/>
          <a:ext cx="3813669" cy="18267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‘In the Holy Quran, God has given us the perfect teaching, which, if truly followed, enables us to behold Him in this very life. He says: [‘…So let him who hopes to meet his Lord do good deeds, and let him join no one in the worship of his Lord.’ (18:111)]i.e., </a:t>
          </a:r>
          <a:r>
            <a:rPr lang="en-GB" sz="1600" b="1" u="sng" kern="1200" dirty="0" smtClean="0"/>
            <a:t>whoever desires to see God—the True Creator—in this life, should act righteously. </a:t>
          </a:r>
          <a:endParaRPr lang="en-US" sz="1600" b="1" u="sng" kern="1200" dirty="0"/>
        </a:p>
      </dsp:txBody>
      <dsp:txXfrm>
        <a:off x="152407" y="3348"/>
        <a:ext cx="3813669" cy="1826790"/>
      </dsp:txXfrm>
    </dsp:sp>
    <dsp:sp modelId="{43AAA2B1-2C5E-4677-872F-E1942D7A1AD1}">
      <dsp:nvSpPr>
        <dsp:cNvPr id="0" name=""/>
        <dsp:cNvSpPr/>
      </dsp:nvSpPr>
      <dsp:spPr>
        <a:xfrm>
          <a:off x="4270541" y="3348"/>
          <a:ext cx="3044651" cy="18267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His actions should be free from mischief, ostentation, conceit and arrogance, and should neither be defective, nor deficient, nor contrary to one’s personal love [for God]; and should instead be imbued with sincerity and faithfulness. </a:t>
          </a:r>
          <a:endParaRPr lang="en-GB" sz="1600" kern="1200" dirty="0" smtClean="0"/>
        </a:p>
      </dsp:txBody>
      <dsp:txXfrm>
        <a:off x="4270541" y="3348"/>
        <a:ext cx="3044651" cy="1826790"/>
      </dsp:txXfrm>
    </dsp:sp>
    <dsp:sp modelId="{EF073F33-A824-46A2-8917-C5AFF58B342F}">
      <dsp:nvSpPr>
        <dsp:cNvPr id="0" name=""/>
        <dsp:cNvSpPr/>
      </dsp:nvSpPr>
      <dsp:spPr>
        <a:xfrm>
          <a:off x="457191" y="2134604"/>
          <a:ext cx="3044651" cy="18267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He should also abstain from </a:t>
          </a:r>
          <a:r>
            <a:rPr lang="en-GB" sz="1600" i="1" kern="1200" dirty="0" smtClean="0"/>
            <a:t>Shirk </a:t>
          </a:r>
          <a:r>
            <a:rPr lang="en-GB" sz="1600" kern="1200" dirty="0" smtClean="0"/>
            <a:t>[associating partners with God] and should worship neither the sun, nor the moon, …, nor anything else. He should also not put his faith in the physical means as though they were God’s partners. </a:t>
          </a:r>
          <a:endParaRPr lang="en-GB" sz="1600" kern="1200" dirty="0" smtClean="0"/>
        </a:p>
      </dsp:txBody>
      <dsp:txXfrm>
        <a:off x="457191" y="2134604"/>
        <a:ext cx="3044651" cy="1826790"/>
      </dsp:txXfrm>
    </dsp:sp>
    <dsp:sp modelId="{759B7394-0D53-40D4-80CA-90312FB3C34B}">
      <dsp:nvSpPr>
        <dsp:cNvPr id="0" name=""/>
        <dsp:cNvSpPr/>
      </dsp:nvSpPr>
      <dsp:spPr>
        <a:xfrm>
          <a:off x="3806308" y="2134604"/>
          <a:ext cx="3204099" cy="18267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Nor should he depend upon his own prowess, for this also amounts to idolatry— </a:t>
          </a:r>
          <a:r>
            <a:rPr lang="en-GB" sz="1600" i="1" kern="1200" dirty="0" smtClean="0"/>
            <a:t>Shirk</a:t>
          </a:r>
          <a:r>
            <a:rPr lang="en-GB" sz="1600" kern="1200" dirty="0" smtClean="0"/>
            <a:t>. Having done everything in his power, he should consider it of no consequence and should not pride himself on his knowledge or his efforts, and should think himself ignorant and worthless.</a:t>
          </a:r>
          <a:endParaRPr lang="en-GB" sz="1600" kern="1200" dirty="0" smtClean="0"/>
        </a:p>
      </dsp:txBody>
      <dsp:txXfrm>
        <a:off x="3806308" y="2134604"/>
        <a:ext cx="3204099" cy="1826790"/>
      </dsp:txXfrm>
    </dsp:sp>
    <dsp:sp modelId="{85725BB1-2D2B-4370-B690-AAC7E2831EDC}">
      <dsp:nvSpPr>
        <dsp:cNvPr id="0" name=""/>
        <dsp:cNvSpPr/>
      </dsp:nvSpPr>
      <dsp:spPr>
        <a:xfrm>
          <a:off x="1295399" y="4265860"/>
          <a:ext cx="4876800" cy="18267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His soul should always lie prostrate at the threshold of the Almighty, seeking His grace through prayer and supplication. Therefore, </a:t>
          </a:r>
          <a:r>
            <a:rPr lang="en-GB" sz="1600" b="1" u="sng" kern="1200" dirty="0" smtClean="0"/>
            <a:t>you should become like a thirsty and invalid person who finds a fountain of clear fresh water and tries to reach it stumbling and falling and, when he finally puts his lips to it, does not let go until he is fully satiated.’</a:t>
          </a:r>
          <a:r>
            <a:rPr lang="en-GB" sz="1600" kern="1200" dirty="0" smtClean="0"/>
            <a:t> (Lecture Lahore, pp. 10-11)</a:t>
          </a:r>
          <a:endParaRPr lang="en-GB" sz="1600" kern="1200" dirty="0" smtClean="0"/>
        </a:p>
      </dsp:txBody>
      <dsp:txXfrm>
        <a:off x="1295399" y="4265860"/>
        <a:ext cx="4876800" cy="182679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A59C7-79EC-4E10-AADC-0B4700114703}" type="datetimeFigureOut">
              <a:rPr lang="en-US" smtClean="0"/>
              <a:pPr/>
              <a:t>4/5/2014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3145A-3EB3-49EF-AC38-990200C9F4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F4CB9F-0979-49E5-9427-B6CF12234589}" type="slidenum">
              <a:rPr lang="en-US" smtClean="0">
                <a:ea typeface="ＭＳ Ｐゴシック" pitchFamily="34" charset="-128"/>
                <a:cs typeface="Arial" charset="0"/>
              </a:rPr>
              <a:pPr fontAlgn="base">
                <a:spcBef>
                  <a:spcPct val="0"/>
                </a:spcBef>
                <a:spcAft>
                  <a:spcPct val="0"/>
                </a:spcAft>
                <a:defRPr/>
              </a:pPr>
              <a:t>1</a:t>
            </a:fld>
            <a:endParaRPr lang="en-US" smtClean="0">
              <a:ea typeface="ＭＳ Ｐゴシック" pitchFamily="34" charset="-128"/>
              <a:cs typeface="Arial" charset="0"/>
            </a:endParaRPr>
          </a:p>
        </p:txBody>
      </p:sp>
      <p:sp>
        <p:nvSpPr>
          <p:cNvPr id="2" name="Date Placeholder 1"/>
          <p:cNvSpPr>
            <a:spLocks noGrp="1"/>
          </p:cNvSpPr>
          <p:nvPr>
            <p:ph type="dt" sz="quarter" idx="1"/>
          </p:nvPr>
        </p:nvSpPr>
        <p:spPr/>
        <p:txBody>
          <a:bodyPr/>
          <a:lstStyle/>
          <a:p>
            <a:pPr>
              <a:defRPr/>
            </a:pPr>
            <a:fld id="{5E24DD32-6080-4896-B352-FF6BEED6D4AD}" type="datetime1">
              <a:rPr lang="en-US" smtClean="0"/>
              <a:pPr>
                <a:defRPr/>
              </a:pPr>
              <a:t>4/5/2014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F3145A-3EB3-49EF-AC38-990200C9F4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4/5/2014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74CB4A7-D461-4DA8-862E-2444D650F7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ED2FF-0456-4CEB-B4A0-14091D0AAA00}" type="datetimeFigureOut">
              <a:rPr lang="en-US" smtClean="0"/>
              <a:pPr/>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AED2FF-0456-4CEB-B4A0-14091D0AAA00}" type="datetimeFigureOut">
              <a:rPr lang="en-US" smtClean="0"/>
              <a:pPr/>
              <a:t>4/5/2014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AED2FF-0456-4CEB-B4A0-14091D0AAA00}" type="datetimeFigureOut">
              <a:rPr lang="en-US" smtClean="0"/>
              <a:pPr/>
              <a:t>4/5/2014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AED2FF-0456-4CEB-B4A0-14091D0AAA00}" type="datetimeFigureOut">
              <a:rPr lang="en-US" smtClean="0"/>
              <a:pPr/>
              <a:t>4/5/2014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ED2FF-0456-4CEB-B4A0-14091D0AAA00}" type="datetimeFigureOut">
              <a:rPr lang="en-US" smtClean="0"/>
              <a:pPr/>
              <a:t>4/5/2014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pPr/>
              <a:t>4/5/2014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pPr/>
              <a:t>4/5/2014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ED2FF-0456-4CEB-B4A0-14091D0AAA00}" type="datetimeFigureOut">
              <a:rPr lang="en-US" smtClean="0"/>
              <a:pPr/>
              <a:t>4/5/2014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9FA9D-ADFC-429F-9E15-8631A7ED14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23900" y="1447800"/>
          <a:ext cx="77724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91000" y="6184900"/>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t>
            </a:r>
            <a:r>
              <a:rPr lang="en-GB" sz="1000" dirty="0" smtClean="0">
                <a:latin typeface="Ravie" pitchFamily="82" charset="0"/>
              </a:rPr>
              <a:t> April 2014</a:t>
            </a:r>
            <a:endParaRPr lang="en-GB" sz="1000" dirty="0">
              <a:latin typeface="Ravie" pitchFamily="82" charset="0"/>
            </a:endParaRPr>
          </a:p>
        </p:txBody>
      </p:sp>
      <p:sp>
        <p:nvSpPr>
          <p:cNvPr id="2" name="Rectangle 1"/>
          <p:cNvSpPr/>
          <p:nvPr/>
        </p:nvSpPr>
        <p:spPr>
          <a:xfrm>
            <a:off x="762000" y="304800"/>
            <a:ext cx="7696200" cy="1200329"/>
          </a:xfrm>
          <a:prstGeom prst="rect">
            <a:avLst/>
          </a:prstGeom>
        </p:spPr>
        <p:txBody>
          <a:bodyPr wrap="square">
            <a:spAutoFit/>
          </a:bodyPr>
          <a:lstStyle/>
          <a:p>
            <a:pPr algn="ctr"/>
            <a:r>
              <a:rPr lang="en-US" sz="3600" b="1" dirty="0" smtClean="0">
                <a:solidFill>
                  <a:schemeClr val="accent6"/>
                </a:solidFill>
                <a:latin typeface="Algerian" pitchFamily="82" charset="0"/>
              </a:rPr>
              <a:t>Essence of True Love For Allah</a:t>
            </a:r>
            <a:endParaRPr lang="en-US" sz="3600" b="1" dirty="0">
              <a:solidFill>
                <a:schemeClr val="accent6"/>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Signs of True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4648200" y="0"/>
            <a:ext cx="1600200" cy="1200329"/>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smtClean="0"/>
              <a:t>Worship </a:t>
            </a:r>
            <a:r>
              <a:rPr lang="en-GB" b="1" dirty="0" smtClean="0"/>
              <a:t>God out of personal love for Him</a:t>
            </a:r>
            <a:endParaRPr lang="en-US" b="1" dirty="0"/>
          </a:p>
        </p:txBody>
      </p:sp>
      <p:sp>
        <p:nvSpPr>
          <p:cNvPr id="7" name="TextBox 6"/>
          <p:cNvSpPr txBox="1"/>
          <p:nvPr/>
        </p:nvSpPr>
        <p:spPr>
          <a:xfrm>
            <a:off x="228600" y="6477000"/>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2014</a:t>
            </a:r>
            <a:endParaRPr lang="en-GB" sz="1000" dirty="0">
              <a:latin typeface="Ravie" pitchFamily="82" charset="0"/>
            </a:endParaRPr>
          </a:p>
        </p:txBody>
      </p:sp>
      <p:sp>
        <p:nvSpPr>
          <p:cNvPr id="13" name="Rectangle 12"/>
          <p:cNvSpPr/>
          <p:nvPr/>
        </p:nvSpPr>
        <p:spPr>
          <a:xfrm>
            <a:off x="1828800" y="1"/>
            <a:ext cx="2743200" cy="68579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600" dirty="0" smtClean="0"/>
              <a:t>It is this stage </a:t>
            </a:r>
            <a:r>
              <a:rPr lang="en-GB" sz="1600" dirty="0" smtClean="0"/>
              <a:t>that </a:t>
            </a:r>
            <a:r>
              <a:rPr lang="en-GB" sz="1600" dirty="0" smtClean="0"/>
              <a:t>this verse indicates to: ‘And of men there is he who would sell himself to seek the pleasure of </a:t>
            </a:r>
            <a:r>
              <a:rPr lang="en-GB" sz="1600" dirty="0" smtClean="0"/>
              <a:t>Allah…..’ </a:t>
            </a:r>
            <a:r>
              <a:rPr lang="en-GB" sz="1600" dirty="0" smtClean="0"/>
              <a:t>(2:208) and it is also stated: ‘Nay, whoever submits himself completely to Allah, </a:t>
            </a:r>
            <a:r>
              <a:rPr lang="en-GB" sz="1600" dirty="0" smtClean="0"/>
              <a:t>…. </a:t>
            </a:r>
            <a:r>
              <a:rPr lang="en-GB" sz="1600" dirty="0" smtClean="0"/>
              <a:t>No fear </a:t>
            </a:r>
            <a:r>
              <a:rPr lang="en-GB" sz="1600" i="1" dirty="0" smtClean="0"/>
              <a:t>shall come</a:t>
            </a:r>
            <a:r>
              <a:rPr lang="en-GB" sz="1600" dirty="0" smtClean="0"/>
              <a:t> upon such, neither shall they grieve.’ (2:113). That is, </a:t>
            </a:r>
            <a:r>
              <a:rPr lang="en-GB" sz="1600" b="1" u="sng" dirty="0" smtClean="0"/>
              <a:t>God and God’s love becomes their object of desire and God’s blessings is their reward. </a:t>
            </a:r>
            <a:r>
              <a:rPr lang="en-GB" sz="1600" dirty="0" smtClean="0"/>
              <a:t>God states in another place: ‘And they feed, for love of Him, the poor, </a:t>
            </a:r>
            <a:r>
              <a:rPr lang="en-GB" sz="1600" dirty="0" smtClean="0"/>
              <a:t>….the </a:t>
            </a:r>
            <a:r>
              <a:rPr lang="en-GB" sz="1600" dirty="0" smtClean="0"/>
              <a:t>prisoner, </a:t>
            </a:r>
            <a:r>
              <a:rPr lang="en-GB" sz="1600" i="1" dirty="0" smtClean="0"/>
              <a:t>Saying</a:t>
            </a:r>
            <a:r>
              <a:rPr lang="en-GB" sz="1600" dirty="0" smtClean="0"/>
              <a:t>, ‘We feed you for Allah’s pleasure </a:t>
            </a:r>
            <a:r>
              <a:rPr lang="en-GB" sz="1600" i="1" dirty="0" smtClean="0"/>
              <a:t>only</a:t>
            </a:r>
            <a:r>
              <a:rPr lang="en-GB" sz="1600" dirty="0" smtClean="0"/>
              <a:t>. We desire no reward nor thanks from you.’ (76:9-10). It is worth reflecting how clearly all these verses demonstrate that the Holy Qur’an has deemed the excellent station of worship of God and good works as the stage when the heart sincerely seeks love of God and pleasure of </a:t>
            </a:r>
            <a:r>
              <a:rPr lang="en-GB" sz="1600" dirty="0" smtClean="0"/>
              <a:t>God</a:t>
            </a:r>
            <a:endParaRPr lang="en-US" sz="1600" dirty="0"/>
          </a:p>
        </p:txBody>
      </p:sp>
      <p:sp>
        <p:nvSpPr>
          <p:cNvPr id="14" name="Rectangle 13"/>
          <p:cNvSpPr/>
          <p:nvPr/>
        </p:nvSpPr>
        <p:spPr>
          <a:xfrm>
            <a:off x="6324600" y="0"/>
            <a:ext cx="28194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smtClean="0"/>
              <a:t>…the </a:t>
            </a:r>
            <a:r>
              <a:rPr lang="en-GB" sz="1600" dirty="0" smtClean="0"/>
              <a:t>question arises if the Gospels also have this fine teaching which has been elucidated in the Holy Qur’an</a:t>
            </a:r>
            <a:r>
              <a:rPr lang="en-GB" sz="1600" dirty="0" smtClean="0"/>
              <a:t>?</a:t>
            </a:r>
            <a:r>
              <a:rPr lang="en-GB" sz="1600" dirty="0" smtClean="0"/>
              <a:t> We assure every one that the Gospels do not cite it as clearly and with as much detail. </a:t>
            </a:r>
            <a:r>
              <a:rPr lang="en-GB" sz="1600" b="1" u="sng" dirty="0" smtClean="0"/>
              <a:t>God Almighty has named this religion Islam with the objective </a:t>
            </a:r>
            <a:r>
              <a:rPr lang="en-GB" sz="1600" b="1" u="sng" dirty="0" smtClean="0"/>
              <a:t>that </a:t>
            </a:r>
            <a:r>
              <a:rPr lang="en-GB" sz="1600" b="1" u="sng" dirty="0" smtClean="0"/>
              <a:t>man </a:t>
            </a:r>
            <a:r>
              <a:rPr lang="en-GB" sz="1600" b="1" u="sng" dirty="0" smtClean="0"/>
              <a:t>should worship </a:t>
            </a:r>
            <a:r>
              <a:rPr lang="en-GB" sz="1600" b="1" u="sng" dirty="0" smtClean="0"/>
              <a:t>God Almighty owing to his inherent passion and not selfish motives because Islam is the name of abandoning all motives and submitting to the will of God. </a:t>
            </a:r>
            <a:r>
              <a:rPr lang="en-GB" sz="1600" dirty="0" smtClean="0"/>
              <a:t>There is no other religion in the world save Islam which has these objectives. No doubt, as a sign of His grace God Almighty has promised the believers all kinds of blessings. However, the believers who aspire to higher </a:t>
            </a:r>
            <a:r>
              <a:rPr lang="en-GB" sz="1600" dirty="0" smtClean="0"/>
              <a:t>stations </a:t>
            </a:r>
            <a:r>
              <a:rPr lang="en-GB" sz="1600" dirty="0" smtClean="0"/>
              <a:t>have been taught to worship God out of personal love for Him.’  (</a:t>
            </a:r>
            <a:r>
              <a:rPr lang="en-GB" sz="1600" dirty="0" err="1" smtClean="0"/>
              <a:t>Nur</a:t>
            </a:r>
            <a:r>
              <a:rPr lang="en-GB" sz="1600" dirty="0" smtClean="0"/>
              <a:t> </a:t>
            </a:r>
            <a:r>
              <a:rPr lang="en-GB" sz="1600" dirty="0" err="1" smtClean="0"/>
              <a:t>ul</a:t>
            </a:r>
            <a:r>
              <a:rPr lang="en-GB" sz="1600" dirty="0" smtClean="0"/>
              <a:t> </a:t>
            </a:r>
            <a:r>
              <a:rPr lang="en-GB" sz="1600" dirty="0" err="1" smtClean="0"/>
              <a:t>Haq</a:t>
            </a:r>
            <a:r>
              <a:rPr lang="en-GB" sz="1600" dirty="0" smtClean="0"/>
              <a:t>, Part II, pp. 436- 441, </a:t>
            </a:r>
            <a:r>
              <a:rPr lang="en-GB" sz="1600" dirty="0" err="1" smtClean="0"/>
              <a:t>Ruhani</a:t>
            </a:r>
            <a:r>
              <a:rPr lang="en-GB" sz="1600" dirty="0" smtClean="0"/>
              <a:t> </a:t>
            </a:r>
            <a:r>
              <a:rPr lang="en-GB" sz="1600" dirty="0" err="1" smtClean="0"/>
              <a:t>Khaza’in</a:t>
            </a:r>
            <a:r>
              <a:rPr lang="en-GB" sz="1600" dirty="0" smtClean="0"/>
              <a:t> Vol. 9)</a:t>
            </a:r>
            <a:endParaRPr lang="en-US" sz="1600" dirty="0" smtClean="0"/>
          </a:p>
          <a:p>
            <a:pPr algn="ct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143000" y="381000"/>
            <a:ext cx="5562600" cy="6477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0" lang="en-GB" sz="1600" b="0"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endParaRPr>
          </a:p>
          <a:p>
            <a:pPr algn="ctr"/>
            <a:r>
              <a:rPr lang="en-GB" sz="1600" dirty="0" smtClean="0">
                <a:solidFill>
                  <a:schemeClr val="tx1"/>
                </a:solidFill>
              </a:rPr>
              <a:t>‘</a:t>
            </a:r>
            <a:r>
              <a:rPr lang="en-GB" sz="1600" b="1" u="sng" dirty="0" smtClean="0">
                <a:solidFill>
                  <a:schemeClr val="tx1"/>
                </a:solidFill>
              </a:rPr>
              <a:t>Love is a wonderful thing. Its fire consumes the fire of sin and extinguishes the flame of disobedience</a:t>
            </a:r>
            <a:r>
              <a:rPr lang="en-GB" sz="1600" dirty="0" smtClean="0">
                <a:solidFill>
                  <a:schemeClr val="tx1"/>
                </a:solidFill>
              </a:rPr>
              <a:t>. There can be no question of 'punishment' where there is perfect and true love. </a:t>
            </a:r>
            <a:r>
              <a:rPr lang="en-GB" sz="1600" b="1" u="sng" dirty="0" smtClean="0">
                <a:solidFill>
                  <a:schemeClr val="tx1"/>
                </a:solidFill>
              </a:rPr>
              <a:t>One of the signs of true love is that the lover dreads the very thought of being estranged from his beloved</a:t>
            </a:r>
            <a:r>
              <a:rPr lang="en-GB" sz="1600" dirty="0" smtClean="0">
                <a:solidFill>
                  <a:schemeClr val="tx1"/>
                </a:solidFill>
              </a:rPr>
              <a:t>. He thinks himself doomed at his smallest fault, and sees the beloved’s displeasure as a deadly poison. </a:t>
            </a:r>
            <a:r>
              <a:rPr lang="en-GB" sz="1600" b="1" u="sng" dirty="0" smtClean="0">
                <a:solidFill>
                  <a:schemeClr val="tx1"/>
                </a:solidFill>
              </a:rPr>
              <a:t>He is also beset by a great longing to meet his beloved</a:t>
            </a:r>
            <a:r>
              <a:rPr lang="en-GB" sz="1600" b="1" dirty="0" smtClean="0">
                <a:solidFill>
                  <a:schemeClr val="tx1"/>
                </a:solidFill>
              </a:rPr>
              <a:t>, </a:t>
            </a:r>
            <a:r>
              <a:rPr lang="en-GB" sz="1600" dirty="0" smtClean="0">
                <a:solidFill>
                  <a:schemeClr val="tx1"/>
                </a:solidFill>
              </a:rPr>
              <a:t>and absence and separation takes the very life out of him. That is why he does not only regard as sinful, </a:t>
            </a:r>
            <a:r>
              <a:rPr lang="en-GB" sz="1600" dirty="0" smtClean="0">
                <a:solidFill>
                  <a:schemeClr val="tx1"/>
                </a:solidFill>
              </a:rPr>
              <a:t>actions..— </a:t>
            </a:r>
            <a:r>
              <a:rPr lang="en-GB" sz="1600" dirty="0" smtClean="0">
                <a:solidFill>
                  <a:schemeClr val="tx1"/>
                </a:solidFill>
              </a:rPr>
              <a:t>e.g., murder, adultery, </a:t>
            </a:r>
            <a:r>
              <a:rPr lang="en-GB" sz="1600" dirty="0" smtClean="0">
                <a:solidFill>
                  <a:schemeClr val="tx1"/>
                </a:solidFill>
              </a:rPr>
              <a:t>….—</a:t>
            </a:r>
            <a:r>
              <a:rPr lang="en-GB" sz="1600" dirty="0" smtClean="0">
                <a:solidFill>
                  <a:schemeClr val="tx1"/>
                </a:solidFill>
              </a:rPr>
              <a:t>rather, he considers even the slightest estrangement from God, and the slightest inclination towards anything other than Him, as a grave sin. He, therefore, constantly seeks forgiveness (</a:t>
            </a:r>
            <a:r>
              <a:rPr lang="en-GB" sz="1600" i="1" dirty="0" err="1" smtClean="0">
                <a:solidFill>
                  <a:schemeClr val="tx1"/>
                </a:solidFill>
              </a:rPr>
              <a:t>Istighfar</a:t>
            </a:r>
            <a:r>
              <a:rPr lang="en-GB" sz="1600" i="1" dirty="0" smtClean="0">
                <a:solidFill>
                  <a:schemeClr val="tx1"/>
                </a:solidFill>
              </a:rPr>
              <a:t>) </a:t>
            </a:r>
            <a:r>
              <a:rPr lang="en-GB" sz="1600" dirty="0" smtClean="0">
                <a:solidFill>
                  <a:schemeClr val="tx1"/>
                </a:solidFill>
              </a:rPr>
              <a:t>from his Eternal Beloved. Since he can never bring himself to accept separation from Him </a:t>
            </a:r>
            <a:r>
              <a:rPr lang="en-GB" sz="1600" dirty="0" smtClean="0">
                <a:solidFill>
                  <a:schemeClr val="tx1"/>
                </a:solidFill>
              </a:rPr>
              <a:t>.., </a:t>
            </a:r>
            <a:r>
              <a:rPr lang="en-GB" sz="1600" dirty="0" smtClean="0">
                <a:solidFill>
                  <a:schemeClr val="tx1"/>
                </a:solidFill>
              </a:rPr>
              <a:t>the slightest neglect—which he might commit due to his human weakness—appears to him like a mountain of </a:t>
            </a:r>
            <a:r>
              <a:rPr lang="en-GB" sz="1600" dirty="0" smtClean="0">
                <a:solidFill>
                  <a:schemeClr val="tx1"/>
                </a:solidFill>
              </a:rPr>
              <a:t>sin</a:t>
            </a:r>
            <a:endParaRPr lang="en-US" sz="1600" dirty="0">
              <a:solidFill>
                <a:schemeClr val="tx1"/>
              </a:solidFill>
            </a:endParaRPr>
          </a:p>
        </p:txBody>
      </p:sp>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Vertical Scroll 5"/>
          <p:cNvSpPr/>
          <p:nvPr/>
        </p:nvSpPr>
        <p:spPr>
          <a:xfrm>
            <a:off x="5867400" y="533400"/>
            <a:ext cx="3276600" cy="6324600"/>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600" dirty="0" smtClean="0"/>
              <a:t>It </a:t>
            </a:r>
            <a:r>
              <a:rPr lang="en-GB" sz="1600" dirty="0" smtClean="0"/>
              <a:t>is for this reason that those who enjoy a holy and perfect relationship with God always occupy themselves with </a:t>
            </a:r>
            <a:r>
              <a:rPr lang="en-GB" sz="1600" i="1" dirty="0" err="1" smtClean="0"/>
              <a:t>Istighfar</a:t>
            </a:r>
            <a:r>
              <a:rPr lang="en-GB" sz="1600" dirty="0" smtClean="0"/>
              <a:t>. </a:t>
            </a:r>
            <a:r>
              <a:rPr lang="en-GB" sz="1600" dirty="0" smtClean="0">
                <a:solidFill>
                  <a:schemeClr val="tx1"/>
                </a:solidFill>
                <a:latin typeface="Calibri" pitchFamily="34" charset="0"/>
                <a:ea typeface="Times New Roman" pitchFamily="18" charset="0"/>
                <a:cs typeface="Courier New" pitchFamily="49" charset="0"/>
              </a:rPr>
              <a:t> </a:t>
            </a:r>
            <a:endParaRPr lang="en-US" sz="1600" dirty="0" smtClean="0">
              <a:solidFill>
                <a:schemeClr val="tx1"/>
              </a:solidFill>
            </a:endParaRPr>
          </a:p>
          <a:p>
            <a:pPr algn="ctr"/>
            <a:r>
              <a:rPr lang="en-GB" sz="1600" dirty="0" smtClean="0"/>
              <a:t>A </a:t>
            </a:r>
            <a:r>
              <a:rPr lang="en-GB" sz="1600" dirty="0" smtClean="0"/>
              <a:t>true lover is always apprehensive lest his beloved should become annoyed with him, and </a:t>
            </a:r>
            <a:r>
              <a:rPr lang="en-GB" sz="1600" b="1" u="sng" dirty="0" smtClean="0"/>
              <a:t>his heart is filled with the thirst to please Him perfectly,</a:t>
            </a:r>
            <a:r>
              <a:rPr lang="en-GB" sz="1600" dirty="0" smtClean="0"/>
              <a:t> and he is not content even when God Himself informs him that He is pleased with him. Just as a drunkard is not satisfied with drinking once and is constantly asking for more, in the same way, </a:t>
            </a:r>
            <a:r>
              <a:rPr lang="en-GB" sz="1600" b="1" u="sng" dirty="0" smtClean="0"/>
              <a:t>when the spring of </a:t>
            </a:r>
            <a:r>
              <a:rPr lang="en-GB" sz="1600" b="1" u="sng" dirty="0" smtClean="0"/>
              <a:t>Divine love </a:t>
            </a:r>
            <a:r>
              <a:rPr lang="en-GB" sz="1600" b="1" u="sng" dirty="0" smtClean="0"/>
              <a:t>gushes forth in a man’s heart, he naturally wants to win God’s pleasure as far as possible</a:t>
            </a:r>
            <a:r>
              <a:rPr lang="en-GB" sz="1600" dirty="0" smtClean="0"/>
              <a:t>. </a:t>
            </a:r>
            <a:r>
              <a:rPr lang="en-GB" sz="1600" dirty="0" smtClean="0"/>
              <a:t> </a:t>
            </a:r>
            <a:endParaRPr lang="en-US" sz="1600" b="1" u="sng" dirty="0"/>
          </a:p>
        </p:txBody>
      </p:sp>
      <p:sp>
        <p:nvSpPr>
          <p:cNvPr id="7" name="Rectangle 6"/>
          <p:cNvSpPr/>
          <p:nvPr/>
        </p:nvSpPr>
        <p:spPr>
          <a:xfrm>
            <a:off x="1752600" y="0"/>
            <a:ext cx="7391400" cy="369332"/>
          </a:xfrm>
          <a:prstGeom prst="rect">
            <a:avLst/>
          </a:prstGeom>
        </p:spPr>
        <p:txBody>
          <a:bodyPr wrap="square">
            <a:spAutoFit/>
          </a:bodyPr>
          <a:lstStyle/>
          <a:p>
            <a:pPr algn="ctr"/>
            <a:r>
              <a:rPr lang="en-GB" b="1" dirty="0" smtClean="0"/>
              <a:t>The Promised Messiah (on whom be peace) wrote </a:t>
            </a:r>
            <a:r>
              <a:rPr lang="en-GB" b="1" dirty="0" smtClean="0"/>
              <a:t>about </a:t>
            </a:r>
            <a:r>
              <a:rPr lang="en-GB" b="1" dirty="0" smtClean="0"/>
              <a:t>signs of true </a:t>
            </a:r>
            <a:r>
              <a:rPr lang="en-GB" b="1" dirty="0" smtClean="0"/>
              <a:t>love</a:t>
            </a:r>
            <a:endParaRPr lang="en-US" b="1" dirty="0"/>
          </a:p>
        </p:txBody>
      </p:sp>
      <p:sp>
        <p:nvSpPr>
          <p:cNvPr id="8" name="TextBox 7"/>
          <p:cNvSpPr txBox="1"/>
          <p:nvPr/>
        </p:nvSpPr>
        <p:spPr>
          <a:xfrm>
            <a:off x="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219200" y="381000"/>
            <a:ext cx="5105400" cy="6477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0" lang="en-GB" sz="1600" b="0"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endParaRPr>
          </a:p>
          <a:p>
            <a:pPr algn="ctr"/>
            <a:r>
              <a:rPr lang="en-GB" sz="1600" dirty="0" smtClean="0">
                <a:solidFill>
                  <a:schemeClr val="tx1"/>
                </a:solidFill>
              </a:rPr>
              <a:t>Thus greater love leads to even greater </a:t>
            </a:r>
            <a:r>
              <a:rPr lang="en-GB" sz="1600" i="1" dirty="0" err="1" smtClean="0">
                <a:solidFill>
                  <a:schemeClr val="tx1"/>
                </a:solidFill>
              </a:rPr>
              <a:t>Istighfar</a:t>
            </a:r>
            <a:r>
              <a:rPr lang="en-GB" sz="1600" dirty="0" smtClean="0">
                <a:solidFill>
                  <a:schemeClr val="tx1"/>
                </a:solidFill>
              </a:rPr>
              <a:t>. This is why those who are perfect in their love for God are constantly seeking Allah’s forgiveness, and </a:t>
            </a:r>
            <a:r>
              <a:rPr lang="en-GB" sz="1600" b="1" u="sng" dirty="0" smtClean="0">
                <a:solidFill>
                  <a:schemeClr val="tx1"/>
                </a:solidFill>
              </a:rPr>
              <a:t>the surest sign of a sinless person is that he occupies himself in </a:t>
            </a:r>
            <a:r>
              <a:rPr lang="en-GB" sz="1600" b="1" i="1" u="sng" dirty="0" err="1" smtClean="0">
                <a:solidFill>
                  <a:schemeClr val="tx1"/>
                </a:solidFill>
              </a:rPr>
              <a:t>Istighfar</a:t>
            </a:r>
            <a:r>
              <a:rPr lang="en-GB" sz="1600" b="1" i="1" u="sng" dirty="0" smtClean="0">
                <a:solidFill>
                  <a:schemeClr val="tx1"/>
                </a:solidFill>
              </a:rPr>
              <a:t> </a:t>
            </a:r>
            <a:r>
              <a:rPr lang="en-GB" sz="1600" b="1" u="sng" dirty="0" smtClean="0">
                <a:solidFill>
                  <a:schemeClr val="tx1"/>
                </a:solidFill>
              </a:rPr>
              <a:t>far more than other people</a:t>
            </a:r>
            <a:r>
              <a:rPr lang="en-GB" sz="1600" dirty="0" smtClean="0">
                <a:solidFill>
                  <a:schemeClr val="tx1"/>
                </a:solidFill>
              </a:rPr>
              <a:t>. The true meaning of </a:t>
            </a:r>
            <a:r>
              <a:rPr lang="en-GB" sz="1600" i="1" dirty="0" err="1" smtClean="0">
                <a:solidFill>
                  <a:schemeClr val="tx1"/>
                </a:solidFill>
              </a:rPr>
              <a:t>Istighfar</a:t>
            </a:r>
            <a:r>
              <a:rPr lang="en-GB" sz="1600" i="1" dirty="0" smtClean="0">
                <a:solidFill>
                  <a:schemeClr val="tx1"/>
                </a:solidFill>
              </a:rPr>
              <a:t> </a:t>
            </a:r>
            <a:r>
              <a:rPr lang="en-GB" sz="1600" dirty="0" smtClean="0">
                <a:solidFill>
                  <a:schemeClr val="tx1"/>
                </a:solidFill>
              </a:rPr>
              <a:t>is to pray to God that He may remove the possibility of any transgression or error which a person might commit due to the weakness of human nature, and that He may cover his faults and not allow them to be exposed. The meaning of </a:t>
            </a:r>
            <a:r>
              <a:rPr lang="en-GB" sz="1600" i="1" dirty="0" err="1" smtClean="0">
                <a:solidFill>
                  <a:schemeClr val="tx1"/>
                </a:solidFill>
              </a:rPr>
              <a:t>Istighfar</a:t>
            </a:r>
            <a:r>
              <a:rPr lang="en-GB" sz="1600" i="1" dirty="0" smtClean="0">
                <a:solidFill>
                  <a:schemeClr val="tx1"/>
                </a:solidFill>
              </a:rPr>
              <a:t> </a:t>
            </a:r>
            <a:r>
              <a:rPr lang="en-GB" sz="1600" dirty="0" smtClean="0">
                <a:solidFill>
                  <a:schemeClr val="tx1"/>
                </a:solidFill>
              </a:rPr>
              <a:t>also extends to the common people, and, in their case, it means: to pray to God that He may protect the supplicant from evil consequences and poisonous influences of his transgressions and misdeeds, both in this world and the hereafter. </a:t>
            </a:r>
            <a:r>
              <a:rPr lang="en-GB" sz="1600" b="1" u="sng" dirty="0" smtClean="0">
                <a:solidFill>
                  <a:schemeClr val="tx1"/>
                </a:solidFill>
              </a:rPr>
              <a:t>The source of true salvation, therefore, is personal love for God, which, in turn, draws His love through man’s humility, supplication and constant </a:t>
            </a:r>
            <a:r>
              <a:rPr lang="en-GB" sz="1600" b="1" i="1" u="sng" dirty="0" err="1" smtClean="0">
                <a:solidFill>
                  <a:schemeClr val="tx1"/>
                </a:solidFill>
              </a:rPr>
              <a:t>Istighfar</a:t>
            </a:r>
            <a:r>
              <a:rPr lang="en-GB" sz="1600" b="1" u="sng" dirty="0" smtClean="0">
                <a:solidFill>
                  <a:schemeClr val="tx1"/>
                </a:solidFill>
              </a:rPr>
              <a:t>. </a:t>
            </a:r>
            <a:endParaRPr lang="en-US" sz="1600" b="1" u="sng" dirty="0" smtClean="0">
              <a:solidFill>
                <a:schemeClr val="tx1"/>
              </a:solidFill>
            </a:endParaRPr>
          </a:p>
          <a:p>
            <a:pPr algn="ctr"/>
            <a:endParaRPr lang="en-US" sz="1600" dirty="0">
              <a:solidFill>
                <a:schemeClr val="tx1"/>
              </a:solidFill>
            </a:endParaRPr>
          </a:p>
        </p:txBody>
      </p:sp>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Vertical Scroll 5"/>
          <p:cNvSpPr/>
          <p:nvPr/>
        </p:nvSpPr>
        <p:spPr>
          <a:xfrm>
            <a:off x="5486400" y="533400"/>
            <a:ext cx="3962400" cy="6324600"/>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600" b="1" u="sng" dirty="0" smtClean="0"/>
              <a:t>When a person carries his love to perfection and the fire of love consumes his carnal passions, then, all at once, a flame of God’s love—which He has for his servant—falls upon his heart and cleanses him of the dirt of his mundane existence. </a:t>
            </a:r>
            <a:r>
              <a:rPr lang="en-GB" sz="1600" dirty="0" smtClean="0"/>
              <a:t>He then acquires the complexion of holiness of God, Who is </a:t>
            </a:r>
            <a:r>
              <a:rPr lang="en-GB" sz="1600" i="1" dirty="0" err="1" smtClean="0"/>
              <a:t>Hayyi</a:t>
            </a:r>
            <a:r>
              <a:rPr lang="en-GB" sz="1600" i="1" dirty="0" smtClean="0"/>
              <a:t> </a:t>
            </a:r>
            <a:r>
              <a:rPr lang="en-GB" sz="1600" dirty="0" smtClean="0"/>
              <a:t>and </a:t>
            </a:r>
            <a:r>
              <a:rPr lang="en-GB" sz="1600" i="1" dirty="0" err="1" smtClean="0"/>
              <a:t>Qayyum</a:t>
            </a:r>
            <a:r>
              <a:rPr lang="en-GB" sz="1600" dirty="0" smtClean="0"/>
              <a:t>, and partakes of all Divine attributes by way of reflection (</a:t>
            </a:r>
            <a:r>
              <a:rPr lang="en-GB" sz="1600" i="1" dirty="0" err="1" smtClean="0"/>
              <a:t>zill</a:t>
            </a:r>
            <a:r>
              <a:rPr lang="en-GB" sz="1600" dirty="0" smtClean="0"/>
              <a:t>). </a:t>
            </a:r>
            <a:r>
              <a:rPr lang="en-GB" sz="1600" b="1" u="sng" dirty="0" smtClean="0"/>
              <a:t>He then becomes a manifestation of Divine glory, </a:t>
            </a:r>
            <a:r>
              <a:rPr lang="en-GB" sz="1600" dirty="0" smtClean="0"/>
              <a:t>and all that is hidden in God’s eternal treasure is disclosed to the world through him. Since God—Who created this world—is not a miser, </a:t>
            </a:r>
            <a:r>
              <a:rPr lang="en-GB" sz="1600" dirty="0" smtClean="0"/>
              <a:t>His </a:t>
            </a:r>
            <a:r>
              <a:rPr lang="en-GB" sz="1600" dirty="0" smtClean="0"/>
              <a:t>blessings are everlasting, and His names and attributes are never suspended.’ (</a:t>
            </a:r>
            <a:r>
              <a:rPr lang="en-GB" sz="1600" dirty="0" err="1" smtClean="0"/>
              <a:t>Chashma</a:t>
            </a:r>
            <a:r>
              <a:rPr lang="en-GB" sz="1600" dirty="0" smtClean="0"/>
              <a:t> e </a:t>
            </a:r>
            <a:r>
              <a:rPr lang="en-GB" sz="1600" dirty="0" err="1" smtClean="0"/>
              <a:t>Masihi</a:t>
            </a:r>
            <a:r>
              <a:rPr lang="en-GB" sz="1600" dirty="0" smtClean="0"/>
              <a:t>, Fountain of Christianity, pp. 57-59)</a:t>
            </a:r>
            <a:endParaRPr lang="en-US" sz="1600" b="1" u="sng" dirty="0"/>
          </a:p>
        </p:txBody>
      </p:sp>
      <p:sp>
        <p:nvSpPr>
          <p:cNvPr id="7" name="Rectangle 6"/>
          <p:cNvSpPr/>
          <p:nvPr/>
        </p:nvSpPr>
        <p:spPr>
          <a:xfrm>
            <a:off x="1752600" y="0"/>
            <a:ext cx="7391400" cy="369332"/>
          </a:xfrm>
          <a:prstGeom prst="rect">
            <a:avLst/>
          </a:prstGeom>
        </p:spPr>
        <p:txBody>
          <a:bodyPr wrap="square">
            <a:spAutoFit/>
          </a:bodyPr>
          <a:lstStyle/>
          <a:p>
            <a:pPr algn="ctr"/>
            <a:r>
              <a:rPr lang="en-GB" b="1" dirty="0" smtClean="0"/>
              <a:t>True salvation is a personal love of God</a:t>
            </a:r>
            <a:endParaRPr lang="en-US" b="1" dirty="0"/>
          </a:p>
        </p:txBody>
      </p:sp>
      <p:sp>
        <p:nvSpPr>
          <p:cNvPr id="8" name="TextBox 7"/>
          <p:cNvSpPr txBox="1"/>
          <p:nvPr/>
        </p:nvSpPr>
        <p:spPr>
          <a:xfrm>
            <a:off x="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10" name="TextBox 9"/>
          <p:cNvSpPr txBox="1"/>
          <p:nvPr/>
        </p:nvSpPr>
        <p:spPr>
          <a:xfrm>
            <a:off x="2286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12" name="Rounded Rectangle 11"/>
          <p:cNvSpPr/>
          <p:nvPr/>
        </p:nvSpPr>
        <p:spPr>
          <a:xfrm>
            <a:off x="1981200" y="0"/>
            <a:ext cx="6248400" cy="685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t>The Promised Messiah (on whom be peace) wrote about removal of sin:</a:t>
            </a:r>
            <a:endParaRPr lang="en-US" b="1" dirty="0"/>
          </a:p>
        </p:txBody>
      </p:sp>
      <p:sp>
        <p:nvSpPr>
          <p:cNvPr id="13" name="Rectangle 12"/>
          <p:cNvSpPr/>
          <p:nvPr/>
        </p:nvSpPr>
        <p:spPr>
          <a:xfrm>
            <a:off x="2057400" y="762000"/>
            <a:ext cx="1981200" cy="5486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GB" sz="1600" dirty="0" smtClean="0"/>
              <a:t> ‘…</a:t>
            </a:r>
            <a:r>
              <a:rPr lang="en-GB" sz="1600" b="1" u="sng" dirty="0" smtClean="0"/>
              <a:t>Sin is a poison that is born when man does not obey God, does not love Him fervently and does not remember Him with love</a:t>
            </a:r>
            <a:r>
              <a:rPr lang="en-GB" sz="1600" b="1" dirty="0" smtClean="0"/>
              <a:t>. </a:t>
            </a:r>
            <a:r>
              <a:rPr lang="en-GB" sz="1600" dirty="0" smtClean="0"/>
              <a:t>A person whose heart has become estranged from God’s love is like a tree which, having been uprooted from the soil and, therefore, being unable to absorb water, withers with each passing day and soon loses all its verdure. Sin devastates man just as dryness kills a tree.</a:t>
            </a:r>
            <a:endParaRPr lang="en-US" sz="1600" dirty="0"/>
          </a:p>
        </p:txBody>
      </p:sp>
      <p:sp>
        <p:nvSpPr>
          <p:cNvPr id="14" name="Rectangle 13"/>
          <p:cNvSpPr/>
          <p:nvPr/>
        </p:nvSpPr>
        <p:spPr>
          <a:xfrm>
            <a:off x="4114800" y="762000"/>
            <a:ext cx="2133600" cy="5486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1600" dirty="0" smtClean="0"/>
              <a:t>Divine law has prescribed three remedies for this condition</a:t>
            </a:r>
            <a:r>
              <a:rPr lang="en-GB" sz="1600" u="sng" dirty="0" smtClean="0"/>
              <a:t>: </a:t>
            </a:r>
            <a:r>
              <a:rPr lang="en-GB" sz="1600" b="1" u="sng" dirty="0" smtClean="0"/>
              <a:t>Firstly, love; Secondly, </a:t>
            </a:r>
            <a:r>
              <a:rPr lang="en-GB" sz="1600" b="1" i="1" u="sng" dirty="0" err="1" smtClean="0"/>
              <a:t>Istighfar</a:t>
            </a:r>
            <a:r>
              <a:rPr lang="en-GB" sz="1600" b="1" i="1" u="sng" dirty="0" smtClean="0"/>
              <a:t> </a:t>
            </a:r>
            <a:r>
              <a:rPr lang="en-GB" sz="1600" dirty="0" smtClean="0"/>
              <a:t>i.e., the desire not to expose something. As long as a tree’s roots remained covered by the earth, it has every chance of remaining green; </a:t>
            </a:r>
            <a:r>
              <a:rPr lang="en-GB" sz="1600" b="1" u="sng" dirty="0" smtClean="0"/>
              <a:t>Thirdly, repentance</a:t>
            </a:r>
            <a:r>
              <a:rPr lang="en-GB" sz="1600" dirty="0" smtClean="0"/>
              <a:t>, i.e., turning to God in all humility to absorb the water of life, to attain nearness to Him and to be released from the darkness of sin through righteous deeds. </a:t>
            </a:r>
            <a:endParaRPr lang="en-US" sz="1600" dirty="0"/>
          </a:p>
        </p:txBody>
      </p:sp>
      <p:sp>
        <p:nvSpPr>
          <p:cNvPr id="15" name="Rectangle 14"/>
          <p:cNvSpPr/>
          <p:nvPr/>
        </p:nvSpPr>
        <p:spPr>
          <a:xfrm>
            <a:off x="6324600" y="762000"/>
            <a:ext cx="1981200" cy="5486400"/>
          </a:xfrm>
          <a:prstGeom prst="rect">
            <a:avLst/>
          </a:prstGeom>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GB" sz="1600" dirty="0" smtClean="0"/>
              <a:t>This is man’s ultimate bliss. Just as a tree sucks and absorbs water from the earth, and expels harmful substances through it</a:t>
            </a:r>
            <a:r>
              <a:rPr lang="en-GB" sz="1600" u="sng" dirty="0" smtClean="0"/>
              <a:t>, </a:t>
            </a:r>
            <a:r>
              <a:rPr lang="en-GB" sz="1600" b="1" u="sng" dirty="0" smtClean="0"/>
              <a:t>when a person’s heart is nourished by the water of Divine love, it is easily able to get rid of all poisonous influences</a:t>
            </a:r>
            <a:r>
              <a:rPr lang="en-GB" sz="1600" b="1" dirty="0" smtClean="0"/>
              <a:t>. </a:t>
            </a:r>
            <a:r>
              <a:rPr lang="en-GB" sz="1600" dirty="0" smtClean="0"/>
              <a:t>Having immersed itself in God it continues to receive pure nourishment that causes it to grow and flourish and bear good fruit.</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10" name="TextBox 9"/>
          <p:cNvSpPr txBox="1"/>
          <p:nvPr/>
        </p:nvSpPr>
        <p:spPr>
          <a:xfrm>
            <a:off x="2286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12" name="Rounded Rectangle 11"/>
          <p:cNvSpPr/>
          <p:nvPr/>
        </p:nvSpPr>
        <p:spPr>
          <a:xfrm>
            <a:off x="1981200" y="0"/>
            <a:ext cx="6248400" cy="685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t>The Promised Messiah (on whom be peace) wrote about removal of sin:</a:t>
            </a:r>
            <a:endParaRPr lang="en-US" b="1" dirty="0"/>
          </a:p>
        </p:txBody>
      </p:sp>
      <p:sp>
        <p:nvSpPr>
          <p:cNvPr id="9" name="Rectangle 8"/>
          <p:cNvSpPr/>
          <p:nvPr/>
        </p:nvSpPr>
        <p:spPr>
          <a:xfrm>
            <a:off x="2133600" y="762000"/>
            <a:ext cx="2209800" cy="609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GB" sz="1600" dirty="0" smtClean="0"/>
              <a:t>Verbal repentance is not enough; true repentance must be accompanied by good deeds which bring one nearer to God. </a:t>
            </a:r>
            <a:r>
              <a:rPr lang="en-GB" sz="1600" b="1" u="sng" dirty="0" smtClean="0"/>
              <a:t>Prayer, too, is a form of repentance because through it we seek nearness to God</a:t>
            </a:r>
            <a:r>
              <a:rPr lang="en-GB" sz="1600" u="sng" dirty="0" smtClean="0"/>
              <a:t>.</a:t>
            </a:r>
            <a:r>
              <a:rPr lang="en-GB" sz="1600" dirty="0" smtClean="0"/>
              <a:t> This is why when God breathed life into man </a:t>
            </a:r>
            <a:r>
              <a:rPr lang="en-GB" sz="1600" b="1" u="sng" dirty="0" smtClean="0"/>
              <a:t>He called it </a:t>
            </a:r>
            <a:r>
              <a:rPr lang="en-GB" sz="1600" b="1" i="1" u="sng" dirty="0" err="1" smtClean="0"/>
              <a:t>Ruh</a:t>
            </a:r>
            <a:r>
              <a:rPr lang="en-GB" sz="1600" b="1" i="1" u="sng" dirty="0" smtClean="0"/>
              <a:t> </a:t>
            </a:r>
            <a:r>
              <a:rPr lang="en-GB" sz="1600" b="1" u="sng" dirty="0" smtClean="0"/>
              <a:t>[spirit], for his true happiness and peace lies in acknowledging and loving God and submitting to Him</a:t>
            </a:r>
            <a:r>
              <a:rPr lang="en-GB" sz="1600" dirty="0" smtClean="0"/>
              <a:t>. </a:t>
            </a:r>
            <a:r>
              <a:rPr lang="en-GB" sz="1600" b="1" u="sng" dirty="0" smtClean="0"/>
              <a:t>He has also called it </a:t>
            </a:r>
            <a:r>
              <a:rPr lang="en-GB" sz="1600" b="1" i="1" u="sng" dirty="0" err="1" smtClean="0"/>
              <a:t>Nafs</a:t>
            </a:r>
            <a:r>
              <a:rPr lang="en-GB" sz="1600" b="1" u="sng" dirty="0" smtClean="0"/>
              <a:t> [the self] for it seeks union with God</a:t>
            </a:r>
            <a:r>
              <a:rPr lang="en-GB" sz="1600" dirty="0" smtClean="0"/>
              <a:t>. He who loves God is like a tree firmly rooted in the soil.</a:t>
            </a:r>
            <a:endParaRPr lang="en-US" sz="1600" dirty="0"/>
          </a:p>
        </p:txBody>
      </p:sp>
      <p:sp>
        <p:nvSpPr>
          <p:cNvPr id="13" name="Rectangle 12"/>
          <p:cNvSpPr/>
          <p:nvPr/>
        </p:nvSpPr>
        <p:spPr>
          <a:xfrm>
            <a:off x="4648200" y="762000"/>
            <a:ext cx="2133600" cy="487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GB" sz="1600" dirty="0" smtClean="0"/>
              <a:t>But those who do not have their roots in God cannot absorb this nourishing </a:t>
            </a:r>
            <a:r>
              <a:rPr lang="en-GB" sz="1600" dirty="0" err="1" smtClean="0"/>
              <a:t>water.They</a:t>
            </a:r>
            <a:r>
              <a:rPr lang="en-GB" sz="1600" dirty="0" smtClean="0"/>
              <a:t> become drier with every passing moment and all their leaves fall off leaving behind bare and unsightly branches. </a:t>
            </a:r>
            <a:r>
              <a:rPr lang="en-GB" sz="1600" b="1" u="sng" dirty="0" smtClean="0"/>
              <a:t>Since the aridity of sin results from estrangement, the obvious remedy is the establishment of a firm relationship with God</a:t>
            </a:r>
            <a:r>
              <a:rPr lang="en-GB" sz="1600" b="1" dirty="0" smtClean="0"/>
              <a:t>,</a:t>
            </a:r>
            <a:r>
              <a:rPr lang="en-GB" sz="1600" dirty="0" smtClean="0"/>
              <a:t> as the law of nature itself </a:t>
            </a:r>
            <a:r>
              <a:rPr lang="en-GB" sz="1600" dirty="0" smtClean="0"/>
              <a:t>testifies</a:t>
            </a:r>
            <a:endParaRPr lang="en-US" sz="1600" dirty="0"/>
          </a:p>
        </p:txBody>
      </p:sp>
      <p:sp>
        <p:nvSpPr>
          <p:cNvPr id="14" name="Rectangle 13"/>
          <p:cNvSpPr/>
          <p:nvPr/>
        </p:nvSpPr>
        <p:spPr>
          <a:xfrm>
            <a:off x="7010400" y="3200400"/>
            <a:ext cx="1981200" cy="3505200"/>
          </a:xfrm>
          <a:prstGeom prst="rect">
            <a:avLst/>
          </a:prstGeom>
          <a:ln>
            <a:noFill/>
          </a:ln>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dirty="0" smtClean="0"/>
              <a:t>Referring </a:t>
            </a:r>
            <a:r>
              <a:rPr lang="en-GB" sz="1600" dirty="0" smtClean="0"/>
              <a:t>to this, God, the Glorious, says: ‘O soul that is at peace with God! Return to thy Lord. He is well-pleased </a:t>
            </a:r>
            <a:r>
              <a:rPr lang="en-GB" sz="1600" i="1" dirty="0" smtClean="0"/>
              <a:t>with thee</a:t>
            </a:r>
            <a:r>
              <a:rPr lang="en-GB" sz="1600" dirty="0" smtClean="0"/>
              <a:t> and thou are well-pleased with Him. So enter thou among My chosen servants, and enter thou My Garden.’ (89: 28-31</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u="sng" dirty="0" smtClean="0">
                <a:solidFill>
                  <a:schemeClr val="tx1"/>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8" name="Diagram 7"/>
          <p:cNvGraphicFramePr/>
          <p:nvPr/>
        </p:nvGraphicFramePr>
        <p:xfrm>
          <a:off x="2057400" y="609600"/>
          <a:ext cx="6934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2057400" y="0"/>
            <a:ext cx="6629400" cy="558635"/>
            <a:chOff x="0" y="66159"/>
            <a:chExt cx="6096000" cy="558635"/>
          </a:xfrm>
        </p:grpSpPr>
        <p:sp>
          <p:nvSpPr>
            <p:cNvPr id="11" name="Rounded Rectangle 10"/>
            <p:cNvSpPr/>
            <p:nvPr/>
          </p:nvSpPr>
          <p:spPr>
            <a:xfrm>
              <a:off x="0" y="66159"/>
              <a:ext cx="6096000" cy="558635"/>
            </a:xfrm>
            <a:prstGeom prst="roundRect">
              <a:avLst/>
            </a:prstGeom>
          </p:spPr>
          <p:style>
            <a:lnRef idx="0">
              <a:schemeClr val="accent2"/>
            </a:lnRef>
            <a:fillRef idx="3">
              <a:schemeClr val="accent2"/>
            </a:fillRef>
            <a:effectRef idx="3">
              <a:schemeClr val="accent2"/>
            </a:effectRef>
            <a:fontRef idx="minor">
              <a:schemeClr val="lt1"/>
            </a:fontRef>
          </p:style>
        </p:sp>
        <p:sp>
          <p:nvSpPr>
            <p:cNvPr id="12" name="Rounded Rectangle 4"/>
            <p:cNvSpPr/>
            <p:nvPr/>
          </p:nvSpPr>
          <p:spPr>
            <a:xfrm>
              <a:off x="27270" y="93429"/>
              <a:ext cx="6041460" cy="50409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a:r>
                <a:rPr lang="en-GB" sz="2000" b="1" dirty="0" smtClean="0"/>
                <a:t>The philosophy of sin </a:t>
              </a:r>
              <a:endParaRPr lang="en-US" sz="2000" b="1" dirty="0"/>
            </a:p>
          </p:txBody>
        </p:sp>
      </p:grpSp>
      <p:sp>
        <p:nvSpPr>
          <p:cNvPr id="13" name="TextBox 12"/>
          <p:cNvSpPr txBox="1"/>
          <p:nvPr/>
        </p:nvSpPr>
        <p:spPr>
          <a:xfrm>
            <a:off x="2286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8" name="Diagram 7"/>
          <p:cNvGraphicFramePr/>
          <p:nvPr/>
        </p:nvGraphicFramePr>
        <p:xfrm>
          <a:off x="1676400" y="762000"/>
          <a:ext cx="7467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1981200" y="0"/>
            <a:ext cx="6629400" cy="558635"/>
            <a:chOff x="0" y="66159"/>
            <a:chExt cx="6096000" cy="558635"/>
          </a:xfrm>
        </p:grpSpPr>
        <p:sp>
          <p:nvSpPr>
            <p:cNvPr id="10" name="Rounded Rectangle 9"/>
            <p:cNvSpPr/>
            <p:nvPr/>
          </p:nvSpPr>
          <p:spPr>
            <a:xfrm>
              <a:off x="0" y="66159"/>
              <a:ext cx="6096000" cy="558635"/>
            </a:xfrm>
            <a:prstGeom prst="roundRect">
              <a:avLst/>
            </a:prstGeom>
          </p:spPr>
          <p:style>
            <a:lnRef idx="0">
              <a:schemeClr val="accent2"/>
            </a:lnRef>
            <a:fillRef idx="3">
              <a:schemeClr val="accent2"/>
            </a:fillRef>
            <a:effectRef idx="3">
              <a:schemeClr val="accent2"/>
            </a:effectRef>
            <a:fontRef idx="minor">
              <a:schemeClr val="lt1"/>
            </a:fontRef>
          </p:style>
        </p:sp>
        <p:sp>
          <p:nvSpPr>
            <p:cNvPr id="11" name="Rounded Rectangle 4"/>
            <p:cNvSpPr/>
            <p:nvPr/>
          </p:nvSpPr>
          <p:spPr>
            <a:xfrm>
              <a:off x="27270" y="93429"/>
              <a:ext cx="6041460" cy="50409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dirty="0" smtClean="0"/>
                <a:t>To see God </a:t>
              </a:r>
              <a:r>
                <a:rPr lang="en-GB" sz="2000" b="1" dirty="0" smtClean="0"/>
                <a:t>in this very life</a:t>
              </a:r>
              <a:endParaRPr lang="en-US" sz="2000" b="1" kern="1200" dirty="0"/>
            </a:p>
          </p:txBody>
        </p:sp>
      </p:grpSp>
      <p:sp>
        <p:nvSpPr>
          <p:cNvPr id="13" name="TextBox 12"/>
          <p:cNvSpPr txBox="1"/>
          <p:nvPr/>
        </p:nvSpPr>
        <p:spPr>
          <a:xfrm>
            <a:off x="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Vertical Scroll 5"/>
          <p:cNvSpPr/>
          <p:nvPr/>
        </p:nvSpPr>
        <p:spPr>
          <a:xfrm>
            <a:off x="1447800" y="533400"/>
            <a:ext cx="4800600" cy="6324600"/>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600" dirty="0" smtClean="0"/>
          </a:p>
          <a:p>
            <a:pPr algn="ctr"/>
            <a:endParaRPr lang="en-GB" sz="1600" dirty="0" smtClean="0"/>
          </a:p>
          <a:p>
            <a:pPr algn="ctr"/>
            <a:r>
              <a:rPr lang="en-GB" sz="1600" dirty="0" smtClean="0"/>
              <a:t>‘</a:t>
            </a:r>
            <a:r>
              <a:rPr lang="en-GB" sz="1600" dirty="0" smtClean="0"/>
              <a:t>If you find out that you have the capacity to love like a true and ardent devotee, who endures hunger and thirst when separated from the Beloved and has no care for food or drink or his body, </a:t>
            </a:r>
            <a:r>
              <a:rPr lang="en-GB" sz="1600" b="1" u="sng" dirty="0" smtClean="0"/>
              <a:t>you should become absorbed in love of God in such a way that your own being is lost somewhere along the way. </a:t>
            </a:r>
            <a:r>
              <a:rPr lang="en-GB" sz="1600" dirty="0" smtClean="0"/>
              <a:t>Man is very fortunate if he dies in such a state. We are interested in personal love and not revelations and visions. A drinker drinks cup after cup of alcohol and experiences pleasure. Similarly you should drink cupfuls of personal love of God. Just as the drinker is never quenched, you too should never be satiated. Man should never step back until such time that he realises he has reached that stage in love where he can be called an ardent lover. He should march onwards and upwards never letting go of the cup. Make yourself desperate and anxious for it. </a:t>
            </a:r>
            <a:endParaRPr lang="en-US" sz="1600" dirty="0" smtClean="0"/>
          </a:p>
          <a:p>
            <a:pPr algn="ctr"/>
            <a:endParaRPr lang="en-US" sz="1600" b="1" u="sng" dirty="0"/>
          </a:p>
        </p:txBody>
      </p:sp>
      <p:sp>
        <p:nvSpPr>
          <p:cNvPr id="7" name="Rectangle 6"/>
          <p:cNvSpPr/>
          <p:nvPr/>
        </p:nvSpPr>
        <p:spPr>
          <a:xfrm>
            <a:off x="1752600" y="0"/>
            <a:ext cx="7391400" cy="369332"/>
          </a:xfrm>
          <a:prstGeom prst="rect">
            <a:avLst/>
          </a:prstGeom>
        </p:spPr>
        <p:txBody>
          <a:bodyPr wrap="square">
            <a:spAutoFit/>
          </a:bodyPr>
          <a:lstStyle/>
          <a:p>
            <a:pPr algn="ctr"/>
            <a:r>
              <a:rPr lang="en-GB" b="1" dirty="0" smtClean="0"/>
              <a:t>The Promised Messiah (on whom be peace) wrote </a:t>
            </a:r>
            <a:r>
              <a:rPr lang="en-GB" b="1" dirty="0" smtClean="0"/>
              <a:t>about </a:t>
            </a:r>
            <a:r>
              <a:rPr lang="en-GB" b="1" dirty="0" smtClean="0"/>
              <a:t>signs of true </a:t>
            </a:r>
            <a:r>
              <a:rPr lang="en-GB" b="1" dirty="0" smtClean="0"/>
              <a:t>love</a:t>
            </a:r>
            <a:endParaRPr lang="en-US" b="1" dirty="0"/>
          </a:p>
        </p:txBody>
      </p:sp>
      <p:sp>
        <p:nvSpPr>
          <p:cNvPr id="8" name="TextBox 7"/>
          <p:cNvSpPr txBox="1"/>
          <p:nvPr/>
        </p:nvSpPr>
        <p:spPr>
          <a:xfrm>
            <a:off x="0" y="6400800"/>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9" name="Vertical Scroll 8"/>
          <p:cNvSpPr/>
          <p:nvPr/>
        </p:nvSpPr>
        <p:spPr>
          <a:xfrm>
            <a:off x="5867400" y="1905000"/>
            <a:ext cx="2971800" cy="4038600"/>
          </a:xfrm>
          <a:prstGeom prst="verticalScroll">
            <a:avLst/>
          </a:prstGeom>
          <a:effectLst>
            <a:innerShdw blurRad="63500" dist="50800" dir="135000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600" b="1" u="sng" dirty="0" smtClean="0">
                <a:solidFill>
                  <a:schemeClr val="tx1"/>
                </a:solidFill>
              </a:rPr>
              <a:t>If you have not reached this stage then you are of no use. Love of God should be such that nothing else should matter by comparison. Do not succumb to any temptation and have no fear of any fear</a:t>
            </a:r>
            <a:r>
              <a:rPr lang="en-GB" sz="1600" dirty="0" smtClean="0">
                <a:solidFill>
                  <a:schemeClr val="tx1"/>
                </a:solidFill>
              </a:rPr>
              <a:t>! (</a:t>
            </a:r>
            <a:r>
              <a:rPr lang="en-GB" sz="1600" dirty="0" err="1" smtClean="0">
                <a:solidFill>
                  <a:schemeClr val="tx1"/>
                </a:solidFill>
              </a:rPr>
              <a:t>Malfuzat</a:t>
            </a:r>
            <a:r>
              <a:rPr lang="en-GB" sz="1600" dirty="0" smtClean="0">
                <a:solidFill>
                  <a:schemeClr val="tx1"/>
                </a:solidFill>
              </a:rPr>
              <a:t>, Vol. 3, p. 134, new edition)</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pSp>
        <p:nvGrpSpPr>
          <p:cNvPr id="2" name="Group 4"/>
          <p:cNvGrpSpPr/>
          <p:nvPr/>
        </p:nvGrpSpPr>
        <p:grpSpPr>
          <a:xfrm>
            <a:off x="1752600" y="990600"/>
            <a:ext cx="7315200" cy="762000"/>
            <a:chOff x="914400" y="1407674"/>
            <a:chExt cx="7315200" cy="762000"/>
          </a:xfrm>
        </p:grpSpPr>
        <p:sp>
          <p:nvSpPr>
            <p:cNvPr id="21" name="Rounded Rectangle 20"/>
            <p:cNvSpPr/>
            <p:nvPr/>
          </p:nvSpPr>
          <p:spPr>
            <a:xfrm>
              <a:off x="914400" y="1407674"/>
              <a:ext cx="7315200" cy="762000"/>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970944" y="1560074"/>
              <a:ext cx="7258656" cy="5226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dirty="0" smtClean="0"/>
                <a:t>The Promised Messiah (on whom  be peace) said: ‘When man is completely at peace with Allah the Exalted and does not have any complaints, it is at such time that he develops a personal love of God.</a:t>
              </a:r>
              <a:endParaRPr lang="en-US" kern="1200" dirty="0"/>
            </a:p>
          </p:txBody>
        </p:sp>
      </p:grpSp>
      <p:sp>
        <p:nvSpPr>
          <p:cNvPr id="16" name="Rounded Rectangle 10"/>
          <p:cNvSpPr/>
          <p:nvPr/>
        </p:nvSpPr>
        <p:spPr>
          <a:xfrm>
            <a:off x="6553200" y="2514600"/>
            <a:ext cx="1828800" cy="3429000"/>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endParaRPr lang="en-GB" sz="1600" dirty="0" smtClean="0"/>
          </a:p>
          <a:p>
            <a:pPr algn="ctr" defTabSz="622300">
              <a:lnSpc>
                <a:spcPct val="90000"/>
              </a:lnSpc>
              <a:spcBef>
                <a:spcPct val="0"/>
              </a:spcBef>
              <a:spcAft>
                <a:spcPct val="35000"/>
              </a:spcAft>
            </a:pPr>
            <a:r>
              <a:rPr lang="en-GB" sz="1600" dirty="0" smtClean="0"/>
              <a:t>However</a:t>
            </a:r>
            <a:r>
              <a:rPr lang="en-GB" sz="1600" dirty="0" smtClean="0"/>
              <a:t>, </a:t>
            </a:r>
            <a:r>
              <a:rPr lang="en-GB" sz="1600" b="1" u="sng" dirty="0" smtClean="0"/>
              <a:t>those under the influence of </a:t>
            </a:r>
            <a:r>
              <a:rPr lang="en-GB" sz="1600" b="1" u="sng" dirty="0" err="1" smtClean="0"/>
              <a:t>Nafse</a:t>
            </a:r>
            <a:r>
              <a:rPr lang="en-GB" sz="1600" b="1" u="sng" dirty="0" smtClean="0"/>
              <a:t> </a:t>
            </a:r>
            <a:r>
              <a:rPr lang="en-GB" sz="1600" b="1" u="sng" dirty="0" err="1" smtClean="0"/>
              <a:t>Mutma’innah</a:t>
            </a:r>
            <a:r>
              <a:rPr lang="en-GB" sz="1600" b="1" u="sng" dirty="0" smtClean="0"/>
              <a:t> (the soul at rest) are triumphant. </a:t>
            </a:r>
            <a:r>
              <a:rPr lang="en-GB" sz="1600" dirty="0" smtClean="0"/>
              <a:t>They leave all dangers and fear behind and reach a place of peace and are in that abode of peace where Satan cannot reach.’ (</a:t>
            </a:r>
            <a:r>
              <a:rPr lang="en-GB" sz="1600" dirty="0" err="1" smtClean="0"/>
              <a:t>Malfuzat</a:t>
            </a:r>
            <a:r>
              <a:rPr lang="en-GB" sz="1600" dirty="0" smtClean="0"/>
              <a:t>, Vol. 3, p. 508, new edition)</a:t>
            </a:r>
            <a:endParaRPr lang="en-US" sz="1600" dirty="0" smtClean="0"/>
          </a:p>
          <a:p>
            <a:pPr lvl="0" algn="ctr" defTabSz="622300">
              <a:lnSpc>
                <a:spcPct val="90000"/>
              </a:lnSpc>
              <a:spcBef>
                <a:spcPct val="0"/>
              </a:spcBef>
              <a:spcAft>
                <a:spcPct val="35000"/>
              </a:spcAft>
            </a:pPr>
            <a:endParaRPr lang="en-US" sz="1600" kern="1200" dirty="0"/>
          </a:p>
        </p:txBody>
      </p:sp>
      <p:grpSp>
        <p:nvGrpSpPr>
          <p:cNvPr id="8"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p:txBody>
        </p:sp>
      </p:grpSp>
      <p:sp>
        <p:nvSpPr>
          <p:cNvPr id="23" name="Rectangle 22"/>
          <p:cNvSpPr/>
          <p:nvPr/>
        </p:nvSpPr>
        <p:spPr>
          <a:xfrm>
            <a:off x="1981200" y="1905000"/>
            <a:ext cx="2057400" cy="45243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defTabSz="622300">
              <a:lnSpc>
                <a:spcPct val="90000"/>
              </a:lnSpc>
              <a:spcBef>
                <a:spcPct val="0"/>
              </a:spcBef>
              <a:spcAft>
                <a:spcPct val="35000"/>
              </a:spcAft>
            </a:pPr>
            <a:r>
              <a:rPr lang="en-GB" sz="1600" dirty="0" smtClean="0"/>
              <a:t>Unless personal love of Allah the Exalted is developed, faith is in great danger and when personal love of God is generated man comes in peace from Satan’s attacks. Until this love is developed man lives under </a:t>
            </a:r>
            <a:r>
              <a:rPr lang="en-GB" sz="1600" dirty="0" err="1" smtClean="0"/>
              <a:t>Nafse</a:t>
            </a:r>
            <a:r>
              <a:rPr lang="en-GB" sz="1600" dirty="0" smtClean="0"/>
              <a:t> </a:t>
            </a:r>
            <a:r>
              <a:rPr lang="en-GB" sz="1600" dirty="0" err="1" smtClean="0"/>
              <a:t>Ammarah</a:t>
            </a:r>
            <a:r>
              <a:rPr lang="en-GB" sz="1600" dirty="0" smtClean="0"/>
              <a:t> (self that incites to evil) and is ensnared by it. </a:t>
            </a:r>
            <a:r>
              <a:rPr lang="en-GB" sz="1600" b="1" u="sng" dirty="0" smtClean="0"/>
              <a:t>People who are under the influence of </a:t>
            </a:r>
            <a:r>
              <a:rPr lang="en-GB" sz="1600" b="1" u="sng" dirty="0" err="1" smtClean="0"/>
              <a:t>Nafse</a:t>
            </a:r>
            <a:r>
              <a:rPr lang="en-GB" sz="1600" b="1" u="sng" dirty="0" smtClean="0"/>
              <a:t> </a:t>
            </a:r>
            <a:r>
              <a:rPr lang="en-GB" sz="1600" b="1" u="sng" dirty="0" err="1" smtClean="0"/>
              <a:t>Ammarah</a:t>
            </a:r>
            <a:r>
              <a:rPr lang="en-GB" sz="1600" b="1" u="sng" dirty="0" smtClean="0"/>
              <a:t> love this world and find the Hereafter remote; they are in a very perilous place!</a:t>
            </a:r>
            <a:r>
              <a:rPr lang="en-GB" sz="1600" dirty="0" smtClean="0"/>
              <a:t>. </a:t>
            </a:r>
            <a:endParaRPr lang="en-US" sz="1600" dirty="0"/>
          </a:p>
        </p:txBody>
      </p:sp>
      <p:grpSp>
        <p:nvGrpSpPr>
          <p:cNvPr id="24" name="Group 23"/>
          <p:cNvGrpSpPr/>
          <p:nvPr/>
        </p:nvGrpSpPr>
        <p:grpSpPr>
          <a:xfrm>
            <a:off x="2057400" y="152400"/>
            <a:ext cx="6629400" cy="558635"/>
            <a:chOff x="0" y="66159"/>
            <a:chExt cx="6096000" cy="558635"/>
          </a:xfrm>
        </p:grpSpPr>
        <p:sp>
          <p:nvSpPr>
            <p:cNvPr id="25" name="Rounded Rectangle 24"/>
            <p:cNvSpPr/>
            <p:nvPr/>
          </p:nvSpPr>
          <p:spPr>
            <a:xfrm>
              <a:off x="0" y="66159"/>
              <a:ext cx="6096000" cy="558635"/>
            </a:xfrm>
            <a:prstGeom prst="roundRect">
              <a:avLst/>
            </a:prstGeom>
          </p:spPr>
          <p:style>
            <a:lnRef idx="0">
              <a:schemeClr val="accent2"/>
            </a:lnRef>
            <a:fillRef idx="3">
              <a:schemeClr val="accent2"/>
            </a:fillRef>
            <a:effectRef idx="3">
              <a:schemeClr val="accent2"/>
            </a:effectRef>
            <a:fontRef idx="minor">
              <a:schemeClr val="lt1"/>
            </a:fontRef>
          </p:style>
        </p:sp>
        <p:sp>
          <p:nvSpPr>
            <p:cNvPr id="26" name="Rounded Rectangle 4"/>
            <p:cNvSpPr/>
            <p:nvPr/>
          </p:nvSpPr>
          <p:spPr>
            <a:xfrm>
              <a:off x="27270" y="93429"/>
              <a:ext cx="6041460" cy="50409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kern="1200" dirty="0" smtClean="0"/>
                <a:t>Personal love for God</a:t>
              </a:r>
              <a:endParaRPr lang="en-US" sz="2000" b="1" kern="1200" dirty="0"/>
            </a:p>
          </p:txBody>
        </p:sp>
      </p:grpSp>
      <p:sp>
        <p:nvSpPr>
          <p:cNvPr id="27" name="Rectangle 26"/>
          <p:cNvSpPr/>
          <p:nvPr/>
        </p:nvSpPr>
        <p:spPr>
          <a:xfrm>
            <a:off x="4114800" y="1905000"/>
            <a:ext cx="2133600" cy="4953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lvl="0" algn="ctr" fontAlgn="base">
              <a:spcBef>
                <a:spcPct val="0"/>
              </a:spcBef>
              <a:spcAft>
                <a:spcPct val="0"/>
              </a:spcAft>
            </a:pPr>
            <a:r>
              <a:rPr lang="en-GB" sz="1600" dirty="0" smtClean="0"/>
              <a:t>And those who are under the influence of </a:t>
            </a:r>
            <a:r>
              <a:rPr lang="en-GB" sz="1600" dirty="0" err="1" smtClean="0"/>
              <a:t>Nafse</a:t>
            </a:r>
            <a:r>
              <a:rPr lang="en-GB" sz="1600" dirty="0" smtClean="0"/>
              <a:t> </a:t>
            </a:r>
            <a:r>
              <a:rPr lang="en-GB" sz="1600" dirty="0" err="1" smtClean="0"/>
              <a:t>Lawwamah</a:t>
            </a:r>
            <a:r>
              <a:rPr lang="en-GB" sz="1600" dirty="0" smtClean="0"/>
              <a:t> (self that reproves) are friends of God one moment and satanic the other moment! They do not remain the same as they are struggling with the self and </a:t>
            </a:r>
            <a:r>
              <a:rPr lang="en-GB" sz="1600" b="1" u="sng" dirty="0" smtClean="0"/>
              <a:t>during the struggle sometimes they overcome the self and other times are vanquished by it. </a:t>
            </a:r>
            <a:r>
              <a:rPr lang="en-GB" sz="1600" dirty="0" smtClean="0"/>
              <a:t>Anyhow, these people are at a good station because they do virtuous acts and have fear of God</a:t>
            </a:r>
            <a:endParaRPr kumimoji="0" lang="en-US"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28" name="TextBox 27"/>
          <p:cNvSpPr txBox="1"/>
          <p:nvPr/>
        </p:nvSpPr>
        <p:spPr>
          <a:xfrm>
            <a:off x="22860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447800" y="0"/>
            <a:ext cx="4648200" cy="6858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0" lang="en-GB" sz="1600" b="0"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endParaRPr>
          </a:p>
          <a:p>
            <a:pPr algn="ctr"/>
            <a:endParaRPr lang="en-GB" sz="1600" dirty="0" smtClean="0">
              <a:solidFill>
                <a:schemeClr val="tx1"/>
              </a:solidFill>
            </a:endParaRPr>
          </a:p>
          <a:p>
            <a:pPr algn="ctr"/>
            <a:r>
              <a:rPr lang="en-GB" sz="1600" dirty="0" smtClean="0">
                <a:solidFill>
                  <a:schemeClr val="tx1"/>
                </a:solidFill>
              </a:rPr>
              <a:t>‘</a:t>
            </a:r>
            <a:r>
              <a:rPr lang="en-GB" sz="1600" dirty="0" smtClean="0">
                <a:solidFill>
                  <a:schemeClr val="tx1"/>
                </a:solidFill>
              </a:rPr>
              <a:t>A believer has the tenor of one who loves ardently and he is true in his ardent love. His passion for his Beloved, that is God, is of utter devotion, love and sincerity and he submits to God with humility, supplication and resolve. No worldly pleasure is a pleasure for him and his soul is nurtured by the ardent love of God. He is not perturbed that his Beloved is above care and does not lose courage when he experiences silence and lack of response from Him. In fact he is always treading onwards and upwards and instils greater and greater tenderness of heart. It is important to have these two aspects that </a:t>
            </a:r>
            <a:r>
              <a:rPr lang="en-GB" sz="1600" b="1" u="sng" dirty="0" smtClean="0">
                <a:solidFill>
                  <a:schemeClr val="tx1"/>
                </a:solidFill>
              </a:rPr>
              <a:t>an ardent devotee believer is completely absorbed in Divine love and his ardent love is of excellent level</a:t>
            </a:r>
            <a:r>
              <a:rPr lang="en-GB" sz="1600" dirty="0" smtClean="0">
                <a:solidFill>
                  <a:schemeClr val="tx1"/>
                </a:solidFill>
              </a:rPr>
              <a:t>. True passion of love and sense of resolve in his pledge of love should be so embedded in him that no setback should falter him when at times, there is silence and lack of attention from the Beloved. </a:t>
            </a:r>
            <a:endParaRPr lang="en-US" sz="1600" dirty="0">
              <a:solidFill>
                <a:schemeClr val="tx1"/>
              </a:solidFill>
            </a:endParaRPr>
          </a:p>
        </p:txBody>
      </p:sp>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Vertical Scroll 5"/>
          <p:cNvSpPr/>
          <p:nvPr/>
        </p:nvSpPr>
        <p:spPr>
          <a:xfrm>
            <a:off x="5410200" y="1905000"/>
            <a:ext cx="3886200" cy="4953000"/>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600" dirty="0" smtClean="0"/>
          </a:p>
          <a:p>
            <a:pPr algn="ctr"/>
            <a:r>
              <a:rPr lang="en-GB" sz="1600" b="1" u="sng" dirty="0" smtClean="0"/>
              <a:t>The </a:t>
            </a:r>
            <a:r>
              <a:rPr lang="en-GB" sz="1600" b="1" u="sng" dirty="0" smtClean="0"/>
              <a:t>sincerity and tenderness for love of God in conjunction with resolve separates man from humanness and places him in the shade of the Divine</a:t>
            </a:r>
            <a:endParaRPr lang="en-US" sz="1600" b="1" u="sng" dirty="0" smtClean="0"/>
          </a:p>
          <a:p>
            <a:pPr algn="ctr"/>
            <a:r>
              <a:rPr lang="en-GB" sz="1600" dirty="0" smtClean="0"/>
              <a:t>Man </a:t>
            </a:r>
            <a:r>
              <a:rPr lang="en-GB" sz="1600" dirty="0" smtClean="0"/>
              <a:t>is in danger unless his love of God reaches a stage where he is independent of all except Allah. It is difficult to overcome this danger without terminating all ties save with Allah. It is also difficult to enter the sphere of His pleasure. One needs to have tenderness for God’s creation like the true passionate love a caring mother has for her dear, fragile child.’ (</a:t>
            </a:r>
            <a:r>
              <a:rPr lang="en-GB" sz="1600" dirty="0" err="1" smtClean="0"/>
              <a:t>Malfuzat</a:t>
            </a:r>
            <a:r>
              <a:rPr lang="en-GB" sz="1600" dirty="0" smtClean="0"/>
              <a:t>, Vol. 4, p. 32, new edition)</a:t>
            </a:r>
            <a:endParaRPr lang="en-US" sz="1600" dirty="0"/>
          </a:p>
        </p:txBody>
      </p:sp>
      <p:sp>
        <p:nvSpPr>
          <p:cNvPr id="8" name="TextBox 7"/>
          <p:cNvSpPr txBox="1"/>
          <p:nvPr/>
        </p:nvSpPr>
        <p:spPr>
          <a:xfrm>
            <a:off x="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February 2014</a:t>
            </a:r>
            <a:endParaRPr lang="en-GB" sz="1000" dirty="0">
              <a:latin typeface="Ravie" pitchFamily="82" charset="0"/>
            </a:endParaRPr>
          </a:p>
        </p:txBody>
      </p:sp>
      <p:sp>
        <p:nvSpPr>
          <p:cNvPr id="9" name="Rounded Rectangle 8"/>
          <p:cNvSpPr/>
          <p:nvPr/>
        </p:nvSpPr>
        <p:spPr>
          <a:xfrm>
            <a:off x="5638800" y="0"/>
            <a:ext cx="3505200" cy="1752600"/>
          </a:xfrm>
          <a:prstGeom prst="roundRect">
            <a:avLst/>
          </a:prstGeom>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smtClean="0"/>
              <a:t>He should have two kinds of tenderness</a:t>
            </a:r>
            <a:r>
              <a:rPr lang="en-GB" sz="1600" b="1" u="sng" dirty="0" smtClean="0"/>
              <a:t>. One, the tenderness of love of God and the other which is generated in the heart at the pain of another person </a:t>
            </a:r>
            <a:r>
              <a:rPr lang="en-GB" sz="1600" dirty="0" smtClean="0"/>
              <a:t>and anxiety is experienced for their well-being and restlessness is felt to help them. </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6000" b="1" u="sng" dirty="0" smtClean="0">
                <a:solidFill>
                  <a:schemeClr val="accent6"/>
                </a:solidFill>
                <a:effectLst>
                  <a:outerShdw blurRad="38100" dist="38100" dir="2700000" algn="tl">
                    <a:srgbClr val="000000">
                      <a:alpha val="43137"/>
                    </a:srgbClr>
                  </a:outerShdw>
                </a:effectLst>
              </a:rPr>
              <a:t>Summary</a:t>
            </a:r>
            <a:endParaRPr lang="en-GB" sz="6000" b="1" u="sng" dirty="0">
              <a:solidFill>
                <a:schemeClr val="accent6"/>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447800" y="0"/>
            <a:ext cx="4191000" cy="56388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solidFill>
                  <a:schemeClr val="tx1"/>
                </a:solidFill>
              </a:rPr>
              <a:t>‘A strong connection and pure love with Allah the Exalted is generated when one finds out about His Being. People are filled with doubts. Many have openly become atheists while there are others who have not become atheists but are influenced by them and due to this are indolent as regards faith. </a:t>
            </a:r>
            <a:r>
              <a:rPr lang="en-GB" sz="1600" b="1" u="sng" dirty="0" smtClean="0">
                <a:solidFill>
                  <a:schemeClr val="tx1"/>
                </a:solidFill>
              </a:rPr>
              <a:t>The solution for them is to continue to pray to Allah the Exalted so that their understanding of God is improved.</a:t>
            </a:r>
            <a:r>
              <a:rPr lang="en-GB" sz="1600" dirty="0" smtClean="0">
                <a:solidFill>
                  <a:schemeClr val="tx1"/>
                </a:solidFill>
              </a:rPr>
              <a:t> They should keep the company of the truthful so that they can experience fresh signs of the power and dominion of Allah the Exalted. He will then increase their understanding as He will please and the way He will please and will grant them insight…</a:t>
            </a:r>
            <a:endParaRPr lang="en-US" sz="1600" dirty="0">
              <a:solidFill>
                <a:schemeClr val="tx1"/>
              </a:solidFill>
            </a:endParaRPr>
          </a:p>
        </p:txBody>
      </p:sp>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Vertical Scroll 5"/>
          <p:cNvSpPr/>
          <p:nvPr/>
        </p:nvSpPr>
        <p:spPr>
          <a:xfrm>
            <a:off x="5029200" y="381000"/>
            <a:ext cx="4114800" cy="6096000"/>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eaLnBrk="0" fontAlgn="base" hangingPunct="0">
              <a:spcBef>
                <a:spcPct val="0"/>
              </a:spcBef>
              <a:spcAft>
                <a:spcPct val="0"/>
              </a:spcAft>
            </a:pPr>
            <a:endParaRPr lang="en-GB" sz="1600" dirty="0" smtClean="0"/>
          </a:p>
          <a:p>
            <a:pPr algn="ctr" eaLnBrk="0" fontAlgn="base" hangingPunct="0">
              <a:spcBef>
                <a:spcPct val="0"/>
              </a:spcBef>
              <a:spcAft>
                <a:spcPct val="0"/>
              </a:spcAft>
            </a:pPr>
            <a:endParaRPr lang="en-GB" sz="1600" dirty="0" smtClean="0"/>
          </a:p>
          <a:p>
            <a:pPr algn="ctr" eaLnBrk="0" fontAlgn="base" hangingPunct="0">
              <a:spcBef>
                <a:spcPct val="0"/>
              </a:spcBef>
              <a:spcAft>
                <a:spcPct val="0"/>
              </a:spcAft>
            </a:pPr>
            <a:r>
              <a:rPr lang="en-GB" sz="1600" dirty="0" smtClean="0"/>
              <a:t>Otherwise </a:t>
            </a:r>
            <a:r>
              <a:rPr lang="en-GB" sz="1600" dirty="0" smtClean="0"/>
              <a:t>one becomes brazen regarding sins in times of negligence. </a:t>
            </a:r>
            <a:r>
              <a:rPr lang="en-GB" sz="1600" b="1" u="sng" dirty="0" smtClean="0"/>
              <a:t>Love of Allah the Exalted and awe and fear of His greatness are the two sentiments which burn sins. It is a matter of principle that man avoids what he fears. </a:t>
            </a:r>
            <a:r>
              <a:rPr lang="en-GB" sz="1600" dirty="0" smtClean="0"/>
              <a:t>For examples he knows fire burns so he keeps his hand off it, for example if he knows such and such place is infested with snakes he will not go there. Similarly if he is convinced that the toxins of sin ruin him and he fear greatness of Allah the Exalted and he is convinced that God dislikes sin and gives severe punishment for it, he would not be brazen in committing sin. He walks on the earth like he has no life in him. His soul is ever with God Almighty.’ (</a:t>
            </a:r>
            <a:r>
              <a:rPr lang="en-GB" sz="1600" dirty="0" err="1" smtClean="0"/>
              <a:t>Malfuzat</a:t>
            </a:r>
            <a:r>
              <a:rPr lang="en-GB" sz="1600" dirty="0" smtClean="0"/>
              <a:t>, Vol. 4, p. 404, new edition)</a:t>
            </a:r>
            <a:endParaRPr lang="en-US" sz="1600" dirty="0" smtClean="0"/>
          </a:p>
          <a:p>
            <a:pPr lvl="0" algn="ctr" eaLnBrk="0" fontAlgn="base" hangingPunct="0">
              <a:spcBef>
                <a:spcPct val="0"/>
              </a:spcBef>
              <a:spcAft>
                <a:spcPct val="0"/>
              </a:spcAft>
            </a:pP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2286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8" name="Rounded Rectangle 7"/>
          <p:cNvSpPr/>
          <p:nvPr/>
        </p:nvSpPr>
        <p:spPr>
          <a:xfrm>
            <a:off x="1828800" y="5715000"/>
            <a:ext cx="3352800" cy="1143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smtClean="0">
                <a:solidFill>
                  <a:schemeClr val="bg1"/>
                </a:solidFill>
              </a:rPr>
              <a:t>It is completely true that the greater the faith in the existence and greatness of Allah the Exalted, the more one fears and is in awe of Allah the Exalted. </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Ardent devotion and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193" name="Rectangle 1"/>
          <p:cNvSpPr>
            <a:spLocks noChangeArrowheads="1"/>
          </p:cNvSpPr>
          <p:nvPr/>
        </p:nvSpPr>
        <p:spPr bwMode="auto">
          <a:xfrm>
            <a:off x="1905000" y="0"/>
            <a:ext cx="2743200" cy="649408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GB" sz="1600" dirty="0" smtClean="0"/>
              <a:t>‘God saves one who is completely righteous from calamities not in an ordinary way but as a sign. Every other cunning or foolish person claims to be righteous, but </a:t>
            </a:r>
            <a:r>
              <a:rPr lang="en-GB" sz="1600" b="1" u="sng" dirty="0" smtClean="0"/>
              <a:t>only he is righteous who is proved to be righteous through God’s sign</a:t>
            </a:r>
            <a:r>
              <a:rPr lang="en-GB" sz="1600" dirty="0" smtClean="0"/>
              <a:t>. Everyone can say they love God, but </a:t>
            </a:r>
            <a:r>
              <a:rPr lang="en-GB" sz="1600" b="1" u="sng" dirty="0" smtClean="0"/>
              <a:t>only he loves God whose love is proven by heavenly testimony</a:t>
            </a:r>
            <a:r>
              <a:rPr lang="en-GB" sz="1600" dirty="0" smtClean="0"/>
              <a:t>. And everyone says my religion is true, but only that person’s religion is true who is granted light in this very world. And everyone says I will be granted salvation, but only that person is true in saying so who sees the lights of salvation in this very world. So</a:t>
            </a:r>
            <a:r>
              <a:rPr lang="en-GB" sz="1600" b="1" u="sng" dirty="0" smtClean="0"/>
              <a:t>, you should try and become beloved of God so that you are saved from every calamity</a:t>
            </a:r>
            <a:r>
              <a:rPr lang="en-GB" sz="1600" dirty="0" smtClean="0"/>
              <a:t>.’ (</a:t>
            </a:r>
            <a:r>
              <a:rPr lang="en-GB" sz="1600" dirty="0" err="1" smtClean="0"/>
              <a:t>Kishti</a:t>
            </a:r>
            <a:r>
              <a:rPr lang="en-GB" sz="1600" dirty="0" smtClean="0"/>
              <a:t> </a:t>
            </a:r>
            <a:r>
              <a:rPr lang="en-GB" sz="1600" dirty="0" err="1" smtClean="0"/>
              <a:t>Nuh</a:t>
            </a:r>
            <a:r>
              <a:rPr lang="en-GB" sz="1600" dirty="0" smtClean="0"/>
              <a:t>, p. 82, </a:t>
            </a:r>
            <a:r>
              <a:rPr lang="en-GB" sz="1600" dirty="0" err="1" smtClean="0"/>
              <a:t>Ruhani</a:t>
            </a:r>
            <a:r>
              <a:rPr lang="en-GB" sz="1600" dirty="0" smtClean="0"/>
              <a:t> </a:t>
            </a:r>
            <a:r>
              <a:rPr lang="en-GB" sz="1600" dirty="0" err="1" smtClean="0"/>
              <a:t>Khaza’in</a:t>
            </a:r>
            <a:r>
              <a:rPr lang="en-GB" sz="1600" dirty="0" smtClean="0"/>
              <a:t>, Vol. 19) </a:t>
            </a:r>
            <a:endParaRPr lang="en-US" sz="1600" dirty="0"/>
          </a:p>
        </p:txBody>
      </p:sp>
      <p:sp>
        <p:nvSpPr>
          <p:cNvPr id="6" name="Rectangle 5"/>
          <p:cNvSpPr/>
          <p:nvPr/>
        </p:nvSpPr>
        <p:spPr>
          <a:xfrm>
            <a:off x="5105400" y="1828800"/>
            <a:ext cx="2438400"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1600" b="1" u="sng" dirty="0" smtClean="0"/>
              <a:t>‘When man negates his entire being by falling in the fire of the love of God Almighty, the very death by love grants him a new life. Can you not understand that love is also like fire and sin is also like fire? The fire of Divine love extinguishes the fire of sin. And this is the root of salvation. </a:t>
            </a:r>
            <a:r>
              <a:rPr lang="en-GB" sz="1600" dirty="0" smtClean="0"/>
              <a:t>(</a:t>
            </a:r>
            <a:r>
              <a:rPr lang="en-GB" sz="1600" dirty="0" err="1" smtClean="0"/>
              <a:t>Qadian</a:t>
            </a:r>
            <a:r>
              <a:rPr lang="en-GB" sz="1600" dirty="0" smtClean="0"/>
              <a:t> </a:t>
            </a:r>
            <a:r>
              <a:rPr lang="en-GB" sz="1600" dirty="0" err="1" smtClean="0"/>
              <a:t>kay</a:t>
            </a:r>
            <a:r>
              <a:rPr lang="en-GB" sz="1600" dirty="0" smtClean="0"/>
              <a:t> </a:t>
            </a:r>
            <a:r>
              <a:rPr lang="en-GB" sz="1600" dirty="0" err="1" smtClean="0"/>
              <a:t>Ariya</a:t>
            </a:r>
            <a:r>
              <a:rPr lang="en-GB" sz="1600" dirty="0" smtClean="0"/>
              <a:t> </a:t>
            </a:r>
            <a:r>
              <a:rPr lang="en-GB" sz="1600" dirty="0" err="1" smtClean="0"/>
              <a:t>Aur</a:t>
            </a:r>
            <a:r>
              <a:rPr lang="en-GB" sz="1600" dirty="0" smtClean="0"/>
              <a:t> Hum, p. 448, </a:t>
            </a:r>
            <a:r>
              <a:rPr lang="en-GB" sz="1600" dirty="0" err="1" smtClean="0"/>
              <a:t>Ruhani</a:t>
            </a:r>
            <a:r>
              <a:rPr lang="en-GB" sz="1600" dirty="0" smtClean="0"/>
              <a:t> </a:t>
            </a:r>
            <a:r>
              <a:rPr lang="en-GB" sz="1600" dirty="0" err="1" smtClean="0"/>
              <a:t>Khaza’in</a:t>
            </a:r>
            <a:r>
              <a:rPr lang="en-GB" sz="1600" dirty="0" smtClean="0"/>
              <a:t> Vol. 20) </a:t>
            </a:r>
            <a:endParaRPr lang="en-US" sz="1600" dirty="0"/>
          </a:p>
        </p:txBody>
      </p:sp>
      <p:sp>
        <p:nvSpPr>
          <p:cNvPr id="8" name="TextBox 7"/>
          <p:cNvSpPr txBox="1"/>
          <p:nvPr/>
        </p:nvSpPr>
        <p:spPr>
          <a:xfrm>
            <a:off x="51816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Ardent devotion and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55298" name="Rectangle 2"/>
          <p:cNvSpPr>
            <a:spLocks noChangeArrowheads="1"/>
          </p:cNvSpPr>
          <p:nvPr/>
        </p:nvSpPr>
        <p:spPr bwMode="auto">
          <a:xfrm>
            <a:off x="1828800" y="152400"/>
            <a:ext cx="2438400" cy="526297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GB" sz="1600" b="1" u="sng" dirty="0" smtClean="0"/>
              <a:t>‘How unfortunate is the person who still does not know that there is a God Who has power over everything. Our paradise lies in our God. Our highest delight is in our God for we have seen Him and have found every beauty in Him. This wealth is worth procuring though one might have to lay down one's life to procure it. This ruby is worth purchasing though one may have to lose oneself to acquire it. O ye, who are bereft! run to this fountain and it will satisfy you. It is the fountain of life that will save you. </a:t>
            </a:r>
            <a:endParaRPr lang="en-US" sz="1600" b="1" u="sng" dirty="0"/>
          </a:p>
        </p:txBody>
      </p:sp>
      <p:sp>
        <p:nvSpPr>
          <p:cNvPr id="25" name="TextBox 24"/>
          <p:cNvSpPr txBox="1"/>
          <p:nvPr/>
        </p:nvSpPr>
        <p:spPr>
          <a:xfrm>
            <a:off x="25146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26" name="Rectangle 25"/>
          <p:cNvSpPr/>
          <p:nvPr/>
        </p:nvSpPr>
        <p:spPr>
          <a:xfrm>
            <a:off x="6400800" y="152400"/>
            <a:ext cx="2362200" cy="6494085"/>
          </a:xfrm>
          <a:prstGeom prst="rect">
            <a:avLst/>
          </a:prstGeom>
          <a:ln w="57150">
            <a:solidFill>
              <a:schemeClr val="accent6"/>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600" b="1" u="sng" dirty="0" smtClean="0"/>
              <a:t>If you become God’s, be assured that God is yours</a:t>
            </a:r>
            <a:r>
              <a:rPr lang="en-GB" sz="1600" dirty="0" smtClean="0"/>
              <a:t>. He will wake for you when you are asleep, you will be unaware of the enemy and He will watch over him, and will destroy his ploys. You do not know yet of the powers of your God. Had you known you would have been extremely saddened every day for this world! A person who has a treasure-trove with him does not scream and cry over losing a penny. If you had the knowledge of this treasure-trove that your God fulfils every need, why would you have been so entranced by the world! </a:t>
            </a:r>
            <a:r>
              <a:rPr lang="en-GB" sz="1600" b="1" u="sng" dirty="0" smtClean="0"/>
              <a:t>God is a precious treasure, value Him for He is your Helper each step of the way. </a:t>
            </a:r>
            <a:endParaRPr lang="en-US" sz="1600" b="1" u="sng" dirty="0"/>
          </a:p>
        </p:txBody>
      </p:sp>
      <p:sp>
        <p:nvSpPr>
          <p:cNvPr id="8" name="Rectangle 7"/>
          <p:cNvSpPr/>
          <p:nvPr/>
        </p:nvSpPr>
        <p:spPr>
          <a:xfrm>
            <a:off x="4343400" y="2667000"/>
            <a:ext cx="1905000" cy="4191000"/>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u="sng" dirty="0" smtClean="0"/>
              <a:t>What shall I do, and how shall I impress the hearts with this good news, and by beating what drum shall I make the announcement that this is our God, so that people might hear? What remedy shall I apply to the ears of the people so that they should listen? </a:t>
            </a:r>
            <a:endParaRPr lang="en-US" sz="1600"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Signs of True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Philosophy of Sin</a:t>
            </a: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Ardent devotion and love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4724400" y="0"/>
            <a:ext cx="2667000" cy="5016758"/>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600" dirty="0" smtClean="0"/>
              <a:t>‘</a:t>
            </a:r>
            <a:r>
              <a:rPr lang="en-GB" sz="1600" b="1" u="sng" dirty="0" smtClean="0"/>
              <a:t>You should make a great effort to recognise that God in finding Whom lies real salvation and real deliverance</a:t>
            </a:r>
            <a:r>
              <a:rPr lang="en-GB" sz="1600" dirty="0" smtClean="0"/>
              <a:t>. That God also appears to those who look for him with sincerity of heart and love. He manifests Himself to one who becomes His. </a:t>
            </a:r>
            <a:r>
              <a:rPr lang="en-GB" sz="1600" b="1" u="sng" dirty="0" smtClean="0"/>
              <a:t>Pure hearts are His realm and tongues which are free from lies and vulgarity represent His revelation</a:t>
            </a:r>
            <a:r>
              <a:rPr lang="en-GB" sz="1600" dirty="0" smtClean="0"/>
              <a:t>. And each person who is utterly absorbed and devoted to the pleasure of God, becomes a manifestation of His miraculous powers!’</a:t>
            </a:r>
            <a:endParaRPr lang="en-US" sz="1600" dirty="0" smtClean="0"/>
          </a:p>
          <a:p>
            <a:pPr algn="ctr"/>
            <a:r>
              <a:rPr lang="en-GB" sz="1600" dirty="0" smtClean="0"/>
              <a:t>(</a:t>
            </a:r>
            <a:r>
              <a:rPr lang="en-GB" sz="1600" dirty="0" err="1" smtClean="0"/>
              <a:t>Kashful</a:t>
            </a:r>
            <a:r>
              <a:rPr lang="en-GB" sz="1600" dirty="0" smtClean="0"/>
              <a:t> </a:t>
            </a:r>
            <a:r>
              <a:rPr lang="en-GB" sz="1600" dirty="0" err="1" smtClean="0"/>
              <a:t>Ghita</a:t>
            </a:r>
            <a:r>
              <a:rPr lang="en-GB" sz="1600" dirty="0" smtClean="0"/>
              <a:t>, p. 188, </a:t>
            </a:r>
            <a:r>
              <a:rPr lang="en-GB" sz="1600" dirty="0" err="1" smtClean="0"/>
              <a:t>Ruhani</a:t>
            </a:r>
            <a:r>
              <a:rPr lang="en-GB" sz="1600" dirty="0" smtClean="0"/>
              <a:t> </a:t>
            </a:r>
            <a:r>
              <a:rPr lang="en-GB" sz="1600" dirty="0" err="1" smtClean="0"/>
              <a:t>Khaza’in</a:t>
            </a:r>
            <a:r>
              <a:rPr lang="en-GB" sz="1600" dirty="0" smtClean="0"/>
              <a:t>, Vol. 14)</a:t>
            </a:r>
            <a:endParaRPr lang="en-US" sz="1600" dirty="0"/>
          </a:p>
        </p:txBody>
      </p:sp>
      <p:sp>
        <p:nvSpPr>
          <p:cNvPr id="8" name="TextBox 7"/>
          <p:cNvSpPr txBox="1"/>
          <p:nvPr/>
        </p:nvSpPr>
        <p:spPr>
          <a:xfrm>
            <a:off x="1524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9" name="Rectangle 8"/>
          <p:cNvSpPr/>
          <p:nvPr/>
        </p:nvSpPr>
        <p:spPr>
          <a:xfrm>
            <a:off x="1828800" y="0"/>
            <a:ext cx="2667000" cy="6494085"/>
          </a:xfrm>
          <a:prstGeom prst="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600" b="1" u="sng" dirty="0" smtClean="0"/>
              <a:t>You are nothing without Him and your plans and ways and means are also nothing</a:t>
            </a:r>
            <a:r>
              <a:rPr lang="en-GB" sz="1600" dirty="0" smtClean="0"/>
              <a:t>. </a:t>
            </a:r>
            <a:r>
              <a:rPr lang="en-GB" sz="1600" dirty="0" smtClean="0"/>
              <a:t>Do </a:t>
            </a:r>
            <a:r>
              <a:rPr lang="en-GB" sz="1600" dirty="0" smtClean="0"/>
              <a:t>not emulate other people who have become completely materialistic. They have consumed the dust of base ways and means like snake eats dust. And just as vultures and dogs eat carrion, they have gnawed on carrion. They have become very distant from God, they worshipped human, ate flesh of swine and drank alcohol like water and were ruined by being too materialistic and not seeking strength from God. Spirituality left them like a pigeon flies off from its nest. </a:t>
            </a:r>
            <a:r>
              <a:rPr lang="en-GB" sz="1600" b="1" u="sng" dirty="0" smtClean="0"/>
              <a:t>They have the malady of worldliness which has ruined their inner-selves. You should fear this malady</a:t>
            </a:r>
            <a:r>
              <a:rPr lang="en-GB" sz="1600" dirty="0" smtClean="0"/>
              <a:t>.’ (</a:t>
            </a:r>
            <a:r>
              <a:rPr lang="en-GB" sz="1600" dirty="0" err="1" smtClean="0"/>
              <a:t>Kishti</a:t>
            </a:r>
            <a:r>
              <a:rPr lang="en-GB" sz="1600" dirty="0" smtClean="0"/>
              <a:t> </a:t>
            </a:r>
            <a:r>
              <a:rPr lang="en-GB" sz="1600" dirty="0" err="1" smtClean="0"/>
              <a:t>Nuh</a:t>
            </a:r>
            <a:r>
              <a:rPr lang="en-GB" sz="1600" dirty="0" smtClean="0"/>
              <a:t>, pp. 21-22, </a:t>
            </a:r>
            <a:r>
              <a:rPr lang="en-GB" sz="1600" dirty="0" err="1" smtClean="0"/>
              <a:t>Ruhani</a:t>
            </a:r>
            <a:r>
              <a:rPr lang="en-GB" sz="1600" dirty="0" smtClean="0"/>
              <a:t> </a:t>
            </a:r>
            <a:r>
              <a:rPr lang="en-GB" sz="1600" dirty="0" err="1" smtClean="0"/>
              <a:t>Khaza’in</a:t>
            </a:r>
            <a:r>
              <a:rPr lang="en-GB" sz="1600" dirty="0" smtClean="0"/>
              <a:t>, Vol. 19) </a:t>
            </a:r>
            <a:endParaRPr lang="en-US" sz="1600" dirty="0"/>
          </a:p>
        </p:txBody>
      </p:sp>
      <p:sp>
        <p:nvSpPr>
          <p:cNvPr id="10" name="Rectangle 9"/>
          <p:cNvSpPr/>
          <p:nvPr/>
        </p:nvSpPr>
        <p:spPr>
          <a:xfrm>
            <a:off x="5715000" y="5181600"/>
            <a:ext cx="3429000" cy="16764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600" b="1" dirty="0" smtClean="0"/>
              <a:t>May God enable us to attain the standards which the Promised Messiah (on whom be peace) expected of us, may He enable us to turn to Him with sincerity and achieve His love and may we be admitted to the Gardens of His pleasure.</a:t>
            </a:r>
            <a:endParaRPr lang="en-US" sz="1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Love of God</a:t>
            </a: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Three types of Obedience</a:t>
            </a: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Signs of True Love</a:t>
            </a: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Philosophy of Sin</a:t>
            </a: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3" name="Rectangle 2"/>
          <p:cNvSpPr/>
          <p:nvPr/>
        </p:nvSpPr>
        <p:spPr>
          <a:xfrm>
            <a:off x="3505200" y="2133600"/>
            <a:ext cx="2514600"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dirty="0" smtClean="0"/>
              <a:t>Allah the Exalted states: ‘…and their hearts were permeated with </a:t>
            </a:r>
            <a:r>
              <a:rPr lang="en-GB" i="1" dirty="0" smtClean="0"/>
              <a:t>the love of</a:t>
            </a:r>
            <a:r>
              <a:rPr lang="en-GB" dirty="0" smtClean="0"/>
              <a:t> the calf…’ (2:94). In fact when a person completely loves someone it is as if he permeates him or consumes him and is imbued with his morals and manners. </a:t>
            </a:r>
            <a:endParaRPr lang="en-US" dirty="0"/>
          </a:p>
        </p:txBody>
      </p:sp>
      <p:sp>
        <p:nvSpPr>
          <p:cNvPr id="6" name="Rounded Rectangle 5"/>
          <p:cNvSpPr/>
          <p:nvPr/>
        </p:nvSpPr>
        <p:spPr>
          <a:xfrm>
            <a:off x="1828800" y="0"/>
            <a:ext cx="5715000" cy="2057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000" b="1" u="sng" dirty="0" smtClean="0"/>
              <a:t> </a:t>
            </a:r>
            <a:r>
              <a:rPr lang="en-GB" sz="2000" b="1" u="sng" dirty="0" smtClean="0"/>
              <a:t>‘Love is not pretence or ritualistic, rather it is a faculty among human faculties. </a:t>
            </a:r>
            <a:endParaRPr lang="en-GB" sz="2000" b="1" u="sng" dirty="0" smtClean="0"/>
          </a:p>
          <a:p>
            <a:pPr algn="ctr"/>
            <a:r>
              <a:rPr lang="en-GB" dirty="0" smtClean="0"/>
              <a:t>Its </a:t>
            </a:r>
            <a:r>
              <a:rPr lang="en-GB" dirty="0" smtClean="0"/>
              <a:t>reality is that the heart likes something and is drawn to it. Just as the real qualities of something are made evident when it reaches a state of excellence, so is the case of love. Its treasures are made apparent when it reaches its climax and highest point. </a:t>
            </a:r>
            <a:endParaRPr lang="en-US" dirty="0"/>
          </a:p>
        </p:txBody>
      </p:sp>
      <p:sp>
        <p:nvSpPr>
          <p:cNvPr id="7" name="Rectangle 6"/>
          <p:cNvSpPr/>
          <p:nvPr/>
        </p:nvSpPr>
        <p:spPr>
          <a:xfrm>
            <a:off x="6248400" y="2610683"/>
            <a:ext cx="2743200" cy="424731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dirty="0" smtClean="0"/>
              <a:t>The greater the love, the more one is naturally drawn to the qualities of his beloved </a:t>
            </a:r>
            <a:r>
              <a:rPr lang="en-GB" b="1" u="sng" dirty="0" smtClean="0"/>
              <a:t>so much so that he becomes an image of the beloved</a:t>
            </a:r>
            <a:r>
              <a:rPr lang="en-GB" dirty="0" smtClean="0"/>
              <a:t>. This is also the indication </a:t>
            </a:r>
            <a:r>
              <a:rPr lang="en-GB" b="1" u="sng" dirty="0" smtClean="0"/>
              <a:t>when man loves God he attains God’s light on a reflective basis in accordance with his own powers</a:t>
            </a:r>
            <a:r>
              <a:rPr lang="en-GB" dirty="0" smtClean="0"/>
              <a:t>. And those who love Satan acquire the darkness which is in Satan’ (</a:t>
            </a:r>
            <a:r>
              <a:rPr lang="en-GB" dirty="0" err="1" smtClean="0"/>
              <a:t>Nur</a:t>
            </a:r>
            <a:r>
              <a:rPr lang="en-GB" dirty="0" smtClean="0"/>
              <a:t> </a:t>
            </a:r>
            <a:r>
              <a:rPr lang="en-GB" dirty="0" err="1" smtClean="0"/>
              <a:t>ul</a:t>
            </a:r>
            <a:r>
              <a:rPr lang="en-GB" dirty="0" smtClean="0"/>
              <a:t> </a:t>
            </a:r>
            <a:r>
              <a:rPr lang="en-GB" dirty="0" err="1" smtClean="0"/>
              <a:t>Haq</a:t>
            </a:r>
            <a:r>
              <a:rPr lang="en-GB" dirty="0" smtClean="0"/>
              <a:t>, Part II, p. 430, </a:t>
            </a:r>
            <a:r>
              <a:rPr lang="en-GB" dirty="0" err="1" smtClean="0"/>
              <a:t>Ruhani</a:t>
            </a:r>
            <a:r>
              <a:rPr lang="en-GB" dirty="0" smtClean="0"/>
              <a:t> </a:t>
            </a:r>
            <a:r>
              <a:rPr lang="en-GB" dirty="0" err="1" smtClean="0"/>
              <a:t>Khaza’in</a:t>
            </a:r>
            <a:r>
              <a:rPr lang="en-GB" dirty="0" smtClean="0"/>
              <a:t> Vol. 9)</a:t>
            </a:r>
            <a:endParaRPr lang="en-US" dirty="0"/>
          </a:p>
        </p:txBody>
      </p:sp>
      <p:sp>
        <p:nvSpPr>
          <p:cNvPr id="8" name="TextBox 7"/>
          <p:cNvSpPr txBox="1"/>
          <p:nvPr/>
        </p:nvSpPr>
        <p:spPr>
          <a:xfrm>
            <a:off x="38100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Love </a:t>
            </a:r>
            <a:r>
              <a:rPr lang="en-US" b="1" u="sng" dirty="0" smtClean="0">
                <a:solidFill>
                  <a:schemeClr val="tx1"/>
                </a:solidFill>
                <a:latin typeface="Calibri" pitchFamily="34" charset="0"/>
              </a:rPr>
              <a:t>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Signs of True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2057400" y="0"/>
            <a:ext cx="2819400" cy="6463308"/>
          </a:xfrm>
          <a:prstGeom prst="rect">
            <a:avLst/>
          </a:prstGeom>
          <a:ln>
            <a:solidFill>
              <a:srgbClr val="232C12"/>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dirty="0" smtClean="0"/>
              <a:t>‘</a:t>
            </a:r>
            <a:r>
              <a:rPr lang="en-GB" dirty="0" smtClean="0"/>
              <a:t>The reality of love necessities that a person truly likes all the attributes, morals and adorations of his beloved and endeavours with all his heart and soul to be completely devoted to them so that </a:t>
            </a:r>
            <a:r>
              <a:rPr lang="en-GB" b="1" u="sng" dirty="0" smtClean="0"/>
              <a:t>having being absorbed in him, he can acquire his beloved’s life</a:t>
            </a:r>
            <a:r>
              <a:rPr lang="en-GB" dirty="0" smtClean="0"/>
              <a:t>. One who truly loves is wholly devoted to his beloved </a:t>
            </a:r>
            <a:r>
              <a:rPr lang="en-GB" dirty="0" smtClean="0"/>
              <a:t>… </a:t>
            </a:r>
            <a:r>
              <a:rPr lang="en-GB" dirty="0" smtClean="0"/>
              <a:t>has such a representation of his beloved in his heart, it is as if the beloved permeates him. He is imbibed in the beloved and makes it evident to people that he is completely absorbed in the beloved’s love.’ (</a:t>
            </a:r>
            <a:r>
              <a:rPr lang="en-GB" dirty="0" err="1" smtClean="0"/>
              <a:t>Nur</a:t>
            </a:r>
            <a:r>
              <a:rPr lang="en-GB" dirty="0" smtClean="0"/>
              <a:t> </a:t>
            </a:r>
            <a:r>
              <a:rPr lang="en-GB" dirty="0" err="1" smtClean="0"/>
              <a:t>ul</a:t>
            </a:r>
            <a:r>
              <a:rPr lang="en-GB" dirty="0" smtClean="0"/>
              <a:t> </a:t>
            </a:r>
            <a:r>
              <a:rPr lang="en-GB" dirty="0" err="1" smtClean="0"/>
              <a:t>Haq</a:t>
            </a:r>
            <a:r>
              <a:rPr lang="en-GB" dirty="0" smtClean="0"/>
              <a:t>, Part II, p. 431, </a:t>
            </a:r>
            <a:r>
              <a:rPr lang="en-GB" dirty="0" err="1" smtClean="0"/>
              <a:t>Ruhani</a:t>
            </a:r>
            <a:r>
              <a:rPr lang="en-GB" dirty="0" smtClean="0"/>
              <a:t> </a:t>
            </a:r>
            <a:r>
              <a:rPr lang="en-GB" dirty="0" err="1" smtClean="0"/>
              <a:t>Khaza’in</a:t>
            </a:r>
            <a:r>
              <a:rPr lang="en-GB" dirty="0" smtClean="0"/>
              <a:t> Vol. 9) </a:t>
            </a:r>
            <a:endParaRPr lang="en-US" dirty="0"/>
          </a:p>
        </p:txBody>
      </p:sp>
      <p:sp>
        <p:nvSpPr>
          <p:cNvPr id="10" name="Rectangle 9"/>
          <p:cNvSpPr/>
          <p:nvPr/>
        </p:nvSpPr>
        <p:spPr>
          <a:xfrm>
            <a:off x="5638800" y="3048000"/>
            <a:ext cx="2819400" cy="36317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err="1" smtClean="0"/>
              <a:t>Huzoor</a:t>
            </a:r>
            <a:r>
              <a:rPr lang="en-GB" dirty="0" smtClean="0"/>
              <a:t> explained that </a:t>
            </a:r>
            <a:r>
              <a:rPr lang="en-GB" sz="2000" b="1" u="sng" dirty="0" smtClean="0"/>
              <a:t>adopting Divine attributes is an expression of love of God </a:t>
            </a:r>
            <a:r>
              <a:rPr lang="en-GB" dirty="0" smtClean="0"/>
              <a:t>…., </a:t>
            </a:r>
            <a:r>
              <a:rPr lang="en-GB" dirty="0" smtClean="0"/>
              <a:t>unless one is aware of all attributes of God one cannot have His knowledge and understanding. Love of God is the next step up and </a:t>
            </a:r>
            <a:r>
              <a:rPr lang="en-GB" sz="2000" b="1" u="sng" dirty="0" smtClean="0"/>
              <a:t>when Divine attributes are adopted one receives Divine light</a:t>
            </a:r>
            <a:r>
              <a:rPr lang="en-GB" dirty="0" smtClean="0"/>
              <a:t>. </a:t>
            </a:r>
            <a:endParaRPr lang="en-US" dirty="0"/>
          </a:p>
        </p:txBody>
      </p:sp>
      <p:sp>
        <p:nvSpPr>
          <p:cNvPr id="11" name="TextBox 10"/>
          <p:cNvSpPr txBox="1"/>
          <p:nvPr/>
        </p:nvSpPr>
        <p:spPr>
          <a:xfrm>
            <a:off x="38100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Signs of True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7" name="Diagram 6"/>
          <p:cNvGraphicFramePr/>
          <p:nvPr/>
        </p:nvGraphicFramePr>
        <p:xfrm>
          <a:off x="1828800" y="1371600"/>
          <a:ext cx="7315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4196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5" name="Rounded Rectangle 4"/>
          <p:cNvSpPr/>
          <p:nvPr/>
        </p:nvSpPr>
        <p:spPr>
          <a:xfrm>
            <a:off x="2286000" y="152400"/>
            <a:ext cx="6096000" cy="914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t>In response to an objection raised by a priest regarding the Islamic concept of love of God the Promised Messiah (on whom be peace) wrote</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Signs of True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 name="TextBox 7"/>
          <p:cNvSpPr txBox="1"/>
          <p:nvPr/>
        </p:nvSpPr>
        <p:spPr>
          <a:xfrm>
            <a:off x="4495800" y="6553201"/>
            <a:ext cx="1600200" cy="2462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5" name="Rectangle 4"/>
          <p:cNvSpPr/>
          <p:nvPr/>
        </p:nvSpPr>
        <p:spPr>
          <a:xfrm>
            <a:off x="1981200" y="152400"/>
            <a:ext cx="6858000"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solidFill>
                  <a:schemeClr val="tx1"/>
                </a:solidFill>
              </a:rPr>
              <a:t>‘Verily, Allah enjoins justice, and the doing of good to others; and giving like kindred…’ (16:91)</a:t>
            </a:r>
            <a:endParaRPr lang="en-US" dirty="0">
              <a:solidFill>
                <a:schemeClr val="tx1"/>
              </a:solidFill>
            </a:endParaRPr>
          </a:p>
        </p:txBody>
      </p:sp>
      <p:graphicFrame>
        <p:nvGraphicFramePr>
          <p:cNvPr id="6" name="Diagram 5"/>
          <p:cNvGraphicFramePr/>
          <p:nvPr/>
        </p:nvGraphicFramePr>
        <p:xfrm>
          <a:off x="1828800" y="1371600"/>
          <a:ext cx="7315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Signs of True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6248400" y="152400"/>
            <a:ext cx="2057400" cy="1200329"/>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smtClean="0"/>
              <a:t>In fact people who are obedient to God Almighty are of three types:</a:t>
            </a:r>
            <a:endParaRPr lang="en-US" b="1" dirty="0"/>
          </a:p>
        </p:txBody>
      </p:sp>
      <p:sp>
        <p:nvSpPr>
          <p:cNvPr id="7" name="TextBox 6"/>
          <p:cNvSpPr txBox="1"/>
          <p:nvPr/>
        </p:nvSpPr>
        <p:spPr>
          <a:xfrm>
            <a:off x="381000" y="6400800"/>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13" name="Rectangle 12"/>
          <p:cNvSpPr/>
          <p:nvPr/>
        </p:nvSpPr>
        <p:spPr>
          <a:xfrm>
            <a:off x="2133600" y="117693"/>
            <a:ext cx="3048000" cy="67403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600" b="1" u="sng" dirty="0" smtClean="0"/>
              <a:t>Firstly </a:t>
            </a:r>
            <a:r>
              <a:rPr lang="en-GB" sz="1600" b="1" u="sng" dirty="0" smtClean="0"/>
              <a:t>are those who do not ponder over Divine favours properly </a:t>
            </a:r>
            <a:r>
              <a:rPr lang="en-GB" sz="1600" dirty="0" smtClean="0"/>
              <a:t>because God is Unseen whereas material objects are evident. The passion that is instilled by reflecting on the greatness of God’s favours is not generated in them and the love that is stirred by reflecting over the great benefactions of the Benefactor is not stirred in them. They accept God Almighty as the Creator … and do not at all deliberate over the details of Divine benefactions, a close scrutiny of which brings the True Benefactor before one’s eyes. </a:t>
            </a:r>
            <a:r>
              <a:rPr lang="en-GB" sz="1600" b="1" u="sng" dirty="0" smtClean="0"/>
              <a:t>The haze of materialism does not allow them to fully see the Countenance of the True Creator</a:t>
            </a:r>
            <a:r>
              <a:rPr lang="en-GB" sz="1600" dirty="0" smtClean="0"/>
              <a:t>. …. Their flawed understanding of God is adulterated with materialism and because of this they cannot properly appreciate God’s favours</a:t>
            </a:r>
            <a:r>
              <a:rPr lang="en-GB" sz="1600" dirty="0" smtClean="0"/>
              <a:t>.</a:t>
            </a:r>
            <a:r>
              <a:rPr lang="en-GB" sz="1600" dirty="0" smtClean="0"/>
              <a:t> </a:t>
            </a:r>
            <a:r>
              <a:rPr lang="en-GB" sz="1600" dirty="0" smtClean="0"/>
              <a:t>... </a:t>
            </a:r>
            <a:r>
              <a:rPr lang="en-GB" sz="1600" dirty="0" smtClean="0"/>
              <a:t>Their understanding and knowledge of God is blurred</a:t>
            </a:r>
            <a:r>
              <a:rPr lang="en-GB" sz="1600" dirty="0" smtClean="0"/>
              <a:t>..…. </a:t>
            </a:r>
            <a:endParaRPr lang="en-US" sz="1600" dirty="0"/>
          </a:p>
        </p:txBody>
      </p:sp>
      <p:sp>
        <p:nvSpPr>
          <p:cNvPr id="14" name="Rectangle 13"/>
          <p:cNvSpPr/>
          <p:nvPr/>
        </p:nvSpPr>
        <p:spPr>
          <a:xfrm>
            <a:off x="6019800" y="1676400"/>
            <a:ext cx="2590800" cy="5181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The reason for this is partly because they rely on their own efforts and …means and partly because </a:t>
            </a:r>
            <a:r>
              <a:rPr lang="en-GB" sz="1600" b="1" u="sng" dirty="0" smtClean="0"/>
              <a:t>they accept the Divine qualities of </a:t>
            </a:r>
            <a:r>
              <a:rPr lang="en-GB" sz="1600" b="1" u="sng" dirty="0" err="1" smtClean="0"/>
              <a:t>Khalqiyyat</a:t>
            </a:r>
            <a:r>
              <a:rPr lang="en-GB" sz="1600" b="1" u="sng" dirty="0" smtClean="0"/>
              <a:t> (quality to create) and </a:t>
            </a:r>
            <a:r>
              <a:rPr lang="en-GB" sz="1600" b="1" u="sng" dirty="0" err="1" smtClean="0"/>
              <a:t>Razzaqiyyat</a:t>
            </a:r>
            <a:r>
              <a:rPr lang="en-GB" sz="1600" b="1" u="sng" dirty="0" smtClean="0"/>
              <a:t> (quality to provide and sustain) only as a concept.</a:t>
            </a:r>
            <a:r>
              <a:rPr lang="en-GB" sz="1600" dirty="0" smtClean="0"/>
              <a:t> As Allah the Exalted does not burden anyone more than his insight, therefore as long as these people are at this stage He only wills them to be grateful of His rights and in the verse ‘Verily, Allah enjoins justice…’ the significance of justice or </a:t>
            </a:r>
            <a:r>
              <a:rPr lang="en-GB" sz="1600" b="1" u="sng" dirty="0" smtClean="0"/>
              <a:t>fairness is that they obey Him out of fairness.</a:t>
            </a:r>
            <a:endParaRPr lang="en-US" sz="1600"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Signs of True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 name="TextBox 7"/>
          <p:cNvSpPr txBox="1"/>
          <p:nvPr/>
        </p:nvSpPr>
        <p:spPr>
          <a:xfrm>
            <a:off x="5943600" y="6611779"/>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7" name="Rectangle 6"/>
          <p:cNvSpPr/>
          <p:nvPr/>
        </p:nvSpPr>
        <p:spPr>
          <a:xfrm>
            <a:off x="2286000" y="856357"/>
            <a:ext cx="2819400" cy="60016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600" dirty="0" smtClean="0"/>
              <a:t>Man has a greater stage of knowledge and understanding of God where, as mentioned earlier, he is completely free from the apparent ways and means and appreciates God’s grace and favours and comes out of the obscurities of ways and means. Phrases like, ‘my crop flourished only because I irrigated it’ or ‘I was successful because of my own endeavour’, or ‘my such and such purpose was fulfilled because of </a:t>
            </a:r>
            <a:r>
              <a:rPr lang="en-GB" sz="1600" dirty="0" err="1" smtClean="0"/>
              <a:t>Zaid’s</a:t>
            </a:r>
            <a:r>
              <a:rPr lang="en-GB" sz="1600" dirty="0" smtClean="0"/>
              <a:t> kindness’ or ‘I was saved from ruin because of </a:t>
            </a:r>
            <a:r>
              <a:rPr lang="en-GB" sz="1600" dirty="0" err="1" smtClean="0"/>
              <a:t>Bakr’s</a:t>
            </a:r>
            <a:r>
              <a:rPr lang="en-GB" sz="1600" dirty="0" smtClean="0"/>
              <a:t> vigilance’ appear trivial and false</a:t>
            </a:r>
            <a:r>
              <a:rPr lang="en-GB" sz="1600" b="1" u="sng" dirty="0" smtClean="0"/>
              <a:t>. One sees only One Being, One Power, One Benefactor and One Hand. It is then that man sees favours of God Almighty with clarity and with no hint of the murkiness of relying on ways and </a:t>
            </a:r>
            <a:r>
              <a:rPr lang="en-GB" sz="1600" b="1" u="sng" dirty="0" smtClean="0"/>
              <a:t>means</a:t>
            </a:r>
            <a:endParaRPr lang="en-US" sz="1600" b="1" u="sng" dirty="0"/>
          </a:p>
        </p:txBody>
      </p:sp>
      <p:sp>
        <p:nvSpPr>
          <p:cNvPr id="10" name="Rectangle 9"/>
          <p:cNvSpPr/>
          <p:nvPr/>
        </p:nvSpPr>
        <p:spPr>
          <a:xfrm>
            <a:off x="5486400" y="1600200"/>
            <a:ext cx="2590800" cy="457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u="sng" dirty="0" smtClean="0"/>
              <a:t>This manifestation is so clear and certain that man does not consider the Benefactor God absent when worshipping Him</a:t>
            </a:r>
            <a:r>
              <a:rPr lang="en-GB" sz="1600" dirty="0" smtClean="0"/>
              <a:t>, rather he definitely considers God to be present when He worships God. The Holy Qur’an has called such worship as </a:t>
            </a:r>
            <a:r>
              <a:rPr lang="ar-SA" sz="1600" dirty="0" smtClean="0"/>
              <a:t>احسان</a:t>
            </a:r>
            <a:r>
              <a:rPr lang="en-GB" sz="1600" dirty="0" smtClean="0"/>
              <a:t> and the Holy Prophet (peace and blessings of Allah be on him) has also explained the same meanings of </a:t>
            </a:r>
            <a:r>
              <a:rPr lang="ar-SA" sz="1600" dirty="0" smtClean="0"/>
              <a:t>احسان</a:t>
            </a:r>
            <a:r>
              <a:rPr lang="en-GB" sz="1600" dirty="0" smtClean="0"/>
              <a:t> in [</a:t>
            </a:r>
            <a:r>
              <a:rPr lang="en-GB" sz="1600" dirty="0" err="1" smtClean="0"/>
              <a:t>Ahadith</a:t>
            </a:r>
            <a:r>
              <a:rPr lang="en-GB" sz="1600" dirty="0" smtClean="0"/>
              <a:t> of] </a:t>
            </a:r>
            <a:r>
              <a:rPr lang="en-GB" sz="1600" dirty="0" err="1" smtClean="0"/>
              <a:t>Sahih</a:t>
            </a:r>
            <a:r>
              <a:rPr lang="en-GB" sz="1600" dirty="0" smtClean="0"/>
              <a:t> </a:t>
            </a:r>
            <a:r>
              <a:rPr lang="en-GB" sz="1600" dirty="0" err="1" smtClean="0"/>
              <a:t>Bukhari</a:t>
            </a:r>
            <a:r>
              <a:rPr lang="en-GB" sz="1600" dirty="0" smtClean="0"/>
              <a:t> and Muslim. </a:t>
            </a:r>
            <a:endParaRPr lang="en-US" sz="1600" dirty="0"/>
          </a:p>
        </p:txBody>
      </p:sp>
      <p:sp>
        <p:nvSpPr>
          <p:cNvPr id="11" name="Rectangle 10"/>
          <p:cNvSpPr/>
          <p:nvPr/>
        </p:nvSpPr>
        <p:spPr>
          <a:xfrm>
            <a:off x="5791200" y="152400"/>
            <a:ext cx="2057400" cy="1200329"/>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b="1" dirty="0" smtClean="0"/>
              <a:t>احسان </a:t>
            </a:r>
            <a:r>
              <a:rPr lang="en-US" b="1" dirty="0" smtClean="0"/>
              <a:t>;</a:t>
            </a:r>
            <a:r>
              <a:rPr lang="en-GB" b="1" dirty="0" smtClean="0"/>
              <a:t>To consider </a:t>
            </a:r>
            <a:r>
              <a:rPr lang="en-GB" b="1" dirty="0" smtClean="0"/>
              <a:t>God to be present when </a:t>
            </a:r>
            <a:r>
              <a:rPr lang="en-GB" b="1" dirty="0" smtClean="0"/>
              <a:t>one worships </a:t>
            </a:r>
            <a:r>
              <a:rPr lang="en-GB" b="1" dirty="0" smtClean="0"/>
              <a:t>God</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Love of God</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Three types of Obedience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Signs of True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Philosophy of Sin</a:t>
            </a: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Ardent devotion and love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Our Paradise lies in Our God</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5867400" y="457200"/>
            <a:ext cx="2286000" cy="646331"/>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smtClean="0"/>
              <a:t>The Third stage personal love of God</a:t>
            </a:r>
            <a:endParaRPr lang="en-US" b="1" dirty="0"/>
          </a:p>
        </p:txBody>
      </p:sp>
      <p:sp>
        <p:nvSpPr>
          <p:cNvPr id="7" name="TextBox 6"/>
          <p:cNvSpPr txBox="1"/>
          <p:nvPr/>
        </p:nvSpPr>
        <p:spPr>
          <a:xfrm>
            <a:off x="152400" y="6400800"/>
            <a:ext cx="141096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4</a:t>
            </a:r>
            <a:r>
              <a:rPr lang="en-GB" sz="1000" baseline="30000" dirty="0" smtClean="0">
                <a:latin typeface="Ravie" pitchFamily="82" charset="0"/>
              </a:rPr>
              <a:t>th</a:t>
            </a:r>
            <a:r>
              <a:rPr lang="en-GB" sz="1000" dirty="0" smtClean="0">
                <a:latin typeface="Ravie" pitchFamily="82" charset="0"/>
              </a:rPr>
              <a:t>  April </a:t>
            </a:r>
            <a:r>
              <a:rPr lang="en-GB" sz="1000" dirty="0" smtClean="0">
                <a:latin typeface="Ravie" pitchFamily="82" charset="0"/>
              </a:rPr>
              <a:t>2014</a:t>
            </a:r>
            <a:endParaRPr lang="en-GB" sz="1000" dirty="0" smtClean="0">
              <a:latin typeface="Ravie" pitchFamily="82" charset="0"/>
            </a:endParaRPr>
          </a:p>
        </p:txBody>
      </p:sp>
      <p:sp>
        <p:nvSpPr>
          <p:cNvPr id="13" name="Rectangle 12"/>
          <p:cNvSpPr/>
          <p:nvPr/>
        </p:nvSpPr>
        <p:spPr>
          <a:xfrm>
            <a:off x="2057400" y="0"/>
            <a:ext cx="3048000" cy="67403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600" dirty="0" smtClean="0"/>
              <a:t>The next stage is of: ‘…giving like kindred…’ Its particulars are that when a person appreciates Divine favours free from ways and means and worships God understanding Him to be present and as the direct Benefactor, </a:t>
            </a:r>
            <a:r>
              <a:rPr lang="en-GB" sz="1600" b="1" u="sng" dirty="0" smtClean="0"/>
              <a:t>this concept and perception ultimately results in personal love of God being instilled in him.</a:t>
            </a:r>
            <a:r>
              <a:rPr lang="en-GB" sz="1600" dirty="0" smtClean="0"/>
              <a:t> Lasting appreciation of constant favours certainly creates this effect in the heart of a grateful person and his heart is filled with personal love of God Whose limitless favours impress upon him. In such instance he does not worship out of feeling </a:t>
            </a:r>
            <a:r>
              <a:rPr lang="ar-SA" sz="1600" dirty="0" smtClean="0"/>
              <a:t>احسان</a:t>
            </a:r>
            <a:r>
              <a:rPr lang="en-GB" sz="1600" dirty="0" smtClean="0"/>
              <a:t>, rather </a:t>
            </a:r>
            <a:r>
              <a:rPr lang="en-GB" sz="1600" b="1" u="sng" dirty="0" smtClean="0"/>
              <a:t>God’s personal love </a:t>
            </a:r>
            <a:r>
              <a:rPr lang="en-GB" sz="1600" b="1" u="sng" dirty="0" smtClean="0"/>
              <a:t>is instilled </a:t>
            </a:r>
            <a:r>
              <a:rPr lang="en-GB" sz="1600" b="1" u="sng" dirty="0" smtClean="0"/>
              <a:t>in his heart just as a child has personal love for his mother.</a:t>
            </a:r>
            <a:r>
              <a:rPr lang="en-GB" sz="1600" dirty="0" smtClean="0"/>
              <a:t> Now he not only sees God at the time of worship but also derives pleasure like one who truly adores. </a:t>
            </a:r>
            <a:r>
              <a:rPr lang="en-GB" sz="1600" b="1" u="sng" dirty="0" smtClean="0"/>
              <a:t>All selfish desires are exterminated and are taken over by personal love of God. </a:t>
            </a:r>
            <a:endParaRPr lang="en-US" sz="1600" b="1" u="sng" dirty="0"/>
          </a:p>
        </p:txBody>
      </p:sp>
      <p:sp>
        <p:nvSpPr>
          <p:cNvPr id="14" name="Rectangle 13"/>
          <p:cNvSpPr/>
          <p:nvPr/>
        </p:nvSpPr>
        <p:spPr>
          <a:xfrm>
            <a:off x="5791200" y="1447800"/>
            <a:ext cx="2590800" cy="5410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This is the stage that God Almighty has likened to ‘…giving like kindred…’ and has pointed to this in the verse: ‘…celebrate the praises of Allah as you celebrated the praises of your fathers…’ (2:201</a:t>
            </a:r>
            <a:r>
              <a:rPr lang="en-GB" sz="1600" dirty="0" smtClean="0"/>
              <a:t>)… …God Almighty has cited all three stages of human understanding and knowledge of God and has called the third stage as the stage of personal love. </a:t>
            </a:r>
            <a:r>
              <a:rPr lang="en-GB" sz="1600" b="1" u="sng" dirty="0" smtClean="0"/>
              <a:t>This is the stage where all selfish motives are eradicated and the heart is filled with love like a bottle made of glass is filled with perfume. </a:t>
            </a:r>
            <a:endParaRPr lang="en-US" sz="1600" b="1"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1484</TotalTime>
  <Words>6128</Words>
  <Application>Microsoft Office PowerPoint</Application>
  <PresentationFormat>On-screen Show (4:3)</PresentationFormat>
  <Paragraphs>618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Summary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Saiha</dc:creator>
  <cp:lastModifiedBy>Saiha</cp:lastModifiedBy>
  <cp:revision>90</cp:revision>
  <dcterms:created xsi:type="dcterms:W3CDTF">2014-03-01T08:46:20Z</dcterms:created>
  <dcterms:modified xsi:type="dcterms:W3CDTF">2014-04-05T23:14:38Z</dcterms:modified>
</cp:coreProperties>
</file>