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80" r:id="rId5"/>
    <p:sldId id="279" r:id="rId6"/>
    <p:sldId id="262" r:id="rId7"/>
    <p:sldId id="268" r:id="rId8"/>
    <p:sldId id="283" r:id="rId9"/>
    <p:sldId id="263" r:id="rId10"/>
    <p:sldId id="264" r:id="rId11"/>
    <p:sldId id="281" r:id="rId12"/>
    <p:sldId id="261" r:id="rId13"/>
    <p:sldId id="265" r:id="rId14"/>
    <p:sldId id="266" r:id="rId15"/>
    <p:sldId id="284" r:id="rId16"/>
    <p:sldId id="267" r:id="rId17"/>
    <p:sldId id="270" r:id="rId18"/>
    <p:sldId id="282" r:id="rId19"/>
    <p:sldId id="271" r:id="rId20"/>
    <p:sldId id="272" r:id="rId21"/>
    <p:sldId id="273" r:id="rId22"/>
    <p:sldId id="274" r:id="rId23"/>
    <p:sldId id="276" r:id="rId24"/>
    <p:sldId id="275" r:id="rId25"/>
    <p:sldId id="285"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C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00A89-8937-4EDC-9489-8CF7B2D72FE9}" type="doc">
      <dgm:prSet loTypeId="urn:microsoft.com/office/officeart/2008/layout/CaptionedPictures" loCatId="picture" qsTypeId="urn:microsoft.com/office/officeart/2005/8/quickstyle/3d1" qsCatId="3D" csTypeId="urn:microsoft.com/office/officeart/2005/8/colors/accent4_4" csCatId="accent4" phldr="1"/>
      <dgm:spPr/>
      <dgm:t>
        <a:bodyPr/>
        <a:lstStyle/>
        <a:p>
          <a:endParaRPr lang="en-GB"/>
        </a:p>
      </dgm:t>
    </dgm:pt>
    <dgm:pt modelId="{264E70E1-CD4C-46EF-875B-D3F40DB7849B}">
      <dgm:prSet phldrT="[Text]"/>
      <dgm:spPr/>
      <dgm:t>
        <a:bodyPr/>
        <a:lstStyle/>
        <a:p>
          <a:r>
            <a:rPr lang="en-GB" dirty="0" smtClean="0">
              <a:solidFill>
                <a:schemeClr val="accent6"/>
              </a:solidFill>
              <a:latin typeface="Algerian" pitchFamily="82" charset="0"/>
            </a:rPr>
            <a:t>Sermon Delivered by Hadhrat Mirza Masroor Ahmad (aba); Head of the Ahmadiyya Muslim Community </a:t>
          </a:r>
          <a:endParaRPr lang="en-GB" dirty="0">
            <a:solidFill>
              <a:schemeClr val="accent6"/>
            </a:solidFill>
          </a:endParaRPr>
        </a:p>
      </dgm:t>
    </dgm:pt>
    <dgm:pt modelId="{34988439-1F3F-4811-A04B-7BBB55D9FF4C}" type="parTrans" cxnId="{1404F691-29E0-4D15-9E97-F140841E1B06}">
      <dgm:prSet/>
      <dgm:spPr/>
      <dgm:t>
        <a:bodyPr/>
        <a:lstStyle/>
        <a:p>
          <a:endParaRPr lang="en-GB">
            <a:solidFill>
              <a:schemeClr val="accent1">
                <a:lumMod val="50000"/>
              </a:schemeClr>
            </a:solidFill>
          </a:endParaRPr>
        </a:p>
      </dgm:t>
    </dgm:pt>
    <dgm:pt modelId="{9406882D-4097-4CAC-AAD0-E88C28A93332}" type="sibTrans" cxnId="{1404F691-29E0-4D15-9E97-F140841E1B06}">
      <dgm:prSet/>
      <dgm:spPr/>
      <dgm:t>
        <a:bodyPr/>
        <a:lstStyle/>
        <a:p>
          <a:endParaRPr lang="en-GB">
            <a:solidFill>
              <a:schemeClr val="accent1">
                <a:lumMod val="50000"/>
              </a:schemeClr>
            </a:solidFill>
          </a:endParaRPr>
        </a:p>
      </dgm:t>
    </dgm:pt>
    <dgm:pt modelId="{9DA9AF87-23A4-4111-9012-0EA5027D8580}">
      <dgm:prSet phldrT="[Text]"/>
      <dgm:spPr/>
      <dgm:t>
        <a:bodyPr/>
        <a:lstStyle/>
        <a:p>
          <a:r>
            <a:rPr lang="en-GB" dirty="0" smtClean="0">
              <a:solidFill>
                <a:schemeClr val="accent6"/>
              </a:solidFill>
              <a:latin typeface="Algerian" pitchFamily="82" charset="0"/>
            </a:rPr>
            <a:t>relayed live all across the globe</a:t>
          </a:r>
          <a:endParaRPr lang="en-GB" dirty="0">
            <a:solidFill>
              <a:schemeClr val="accent6"/>
            </a:solidFill>
          </a:endParaRPr>
        </a:p>
      </dgm:t>
    </dgm:pt>
    <dgm:pt modelId="{6EEBE4CA-72DA-4C4D-BE78-B0D3F2E42483}" type="parTrans" cxnId="{BE07A472-6544-4BAA-A41F-24138050B549}">
      <dgm:prSet/>
      <dgm:spPr/>
      <dgm:t>
        <a:bodyPr/>
        <a:lstStyle/>
        <a:p>
          <a:endParaRPr lang="en-GB">
            <a:solidFill>
              <a:schemeClr val="accent1">
                <a:lumMod val="50000"/>
              </a:schemeClr>
            </a:solidFill>
          </a:endParaRPr>
        </a:p>
      </dgm:t>
    </dgm:pt>
    <dgm:pt modelId="{741BBC67-3923-47C6-8756-7B79B1F943D4}" type="sibTrans" cxnId="{BE07A472-6544-4BAA-A41F-24138050B549}">
      <dgm:prSet/>
      <dgm:spPr/>
      <dgm:t>
        <a:bodyPr/>
        <a:lstStyle/>
        <a:p>
          <a:endParaRPr lang="en-GB">
            <a:solidFill>
              <a:schemeClr val="accent1">
                <a:lumMod val="50000"/>
              </a:schemeClr>
            </a:solidFill>
          </a:endParaRPr>
        </a:p>
      </dgm:t>
    </dgm:pt>
    <dgm:pt modelId="{F4E68341-6E00-41D5-97C7-76897593384A}" type="pres">
      <dgm:prSet presAssocID="{FDF00A89-8937-4EDC-9489-8CF7B2D72FE9}" presName="Name0" presStyleCnt="0">
        <dgm:presLayoutVars>
          <dgm:chMax/>
          <dgm:chPref/>
          <dgm:dir/>
        </dgm:presLayoutVars>
      </dgm:prSet>
      <dgm:spPr/>
      <dgm:t>
        <a:bodyPr/>
        <a:lstStyle/>
        <a:p>
          <a:endParaRPr lang="en-GB"/>
        </a:p>
      </dgm:t>
    </dgm:pt>
    <dgm:pt modelId="{6E55E781-D4DB-4807-B7BE-64E662AC80C9}" type="pres">
      <dgm:prSet presAssocID="{264E70E1-CD4C-46EF-875B-D3F40DB7849B}" presName="composite" presStyleCnt="0">
        <dgm:presLayoutVars>
          <dgm:chMax val="1"/>
          <dgm:chPref val="1"/>
        </dgm:presLayoutVars>
      </dgm:prSet>
      <dgm:spPr/>
      <dgm:t>
        <a:bodyPr/>
        <a:lstStyle/>
        <a:p>
          <a:endParaRPr lang="en-GB"/>
        </a:p>
      </dgm:t>
    </dgm:pt>
    <dgm:pt modelId="{3240EB63-2A49-474D-B11B-D5482D8B4668}" type="pres">
      <dgm:prSet presAssocID="{264E70E1-CD4C-46EF-875B-D3F40DB7849B}" presName="Accent" presStyleLbl="trAlignAcc1" presStyleIdx="0" presStyleCnt="2" custLinFactNeighborX="-43519" custLinFactNeighborY="-5614">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58465105-5177-4ABB-A381-0BD2F6D1C2B0}" type="pres">
      <dgm:prSet presAssocID="{264E70E1-CD4C-46EF-875B-D3F40DB7849B}" presName="Image" presStyleLbl="alignImgPlace1" presStyleIdx="0" presStyleCnt="2">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GB"/>
        </a:p>
      </dgm:t>
    </dgm:pt>
    <dgm:pt modelId="{E3905903-5157-4284-8DF6-CBAC5C152552}" type="pres">
      <dgm:prSet presAssocID="{264E70E1-CD4C-46EF-875B-D3F40DB7849B}" presName="ChildComposite" presStyleCnt="0"/>
      <dgm:spPr/>
      <dgm:t>
        <a:bodyPr/>
        <a:lstStyle/>
        <a:p>
          <a:endParaRPr lang="en-GB"/>
        </a:p>
      </dgm:t>
    </dgm:pt>
    <dgm:pt modelId="{E9ACB8D5-6DC6-49A7-B4C9-53E37FF65FC8}" type="pres">
      <dgm:prSet presAssocID="{264E70E1-CD4C-46EF-875B-D3F40DB7849B}" presName="Child" presStyleLbl="node1" presStyleIdx="0" presStyleCnt="0">
        <dgm:presLayoutVars>
          <dgm:chMax val="0"/>
          <dgm:chPref val="0"/>
          <dgm:bulletEnabled val="1"/>
        </dgm:presLayoutVars>
      </dgm:prSet>
      <dgm:spPr/>
      <dgm:t>
        <a:bodyPr/>
        <a:lstStyle/>
        <a:p>
          <a:endParaRPr lang="en-GB"/>
        </a:p>
      </dgm:t>
    </dgm:pt>
    <dgm:pt modelId="{C4B4C11E-6BAA-4C72-A56F-9071BB938DD7}" type="pres">
      <dgm:prSet presAssocID="{264E70E1-CD4C-46EF-875B-D3F40DB7849B}" presName="Parent" presStyleLbl="revTx" presStyleIdx="0" presStyleCnt="2">
        <dgm:presLayoutVars>
          <dgm:chMax val="1"/>
          <dgm:chPref val="0"/>
          <dgm:bulletEnabled val="1"/>
        </dgm:presLayoutVars>
      </dgm:prSet>
      <dgm:spPr/>
      <dgm:t>
        <a:bodyPr/>
        <a:lstStyle/>
        <a:p>
          <a:endParaRPr lang="en-GB"/>
        </a:p>
      </dgm:t>
    </dgm:pt>
    <dgm:pt modelId="{F6E3B1BC-2B1A-4191-9101-2FBBF5DAF98E}" type="pres">
      <dgm:prSet presAssocID="{9406882D-4097-4CAC-AAD0-E88C28A93332}" presName="sibTrans" presStyleCnt="0"/>
      <dgm:spPr/>
      <dgm:t>
        <a:bodyPr/>
        <a:lstStyle/>
        <a:p>
          <a:endParaRPr lang="en-GB"/>
        </a:p>
      </dgm:t>
    </dgm:pt>
    <dgm:pt modelId="{1FCB2C7C-BD6D-429B-9AFD-20CD2B227BBB}" type="pres">
      <dgm:prSet presAssocID="{9DA9AF87-23A4-4111-9012-0EA5027D8580}" presName="composite" presStyleCnt="0">
        <dgm:presLayoutVars>
          <dgm:chMax val="1"/>
          <dgm:chPref val="1"/>
        </dgm:presLayoutVars>
      </dgm:prSet>
      <dgm:spPr/>
      <dgm:t>
        <a:bodyPr/>
        <a:lstStyle/>
        <a:p>
          <a:endParaRPr lang="en-GB"/>
        </a:p>
      </dgm:t>
    </dgm:pt>
    <dgm:pt modelId="{3DE5B57E-114F-4FF8-9D70-4BE25F781A05}" type="pres">
      <dgm:prSet presAssocID="{9DA9AF87-23A4-4111-9012-0EA5027D8580}" presName="Accent" presStyleLbl="trAlignAcc1" presStyleIdx="1" presStyleCnt="2" custLinFactNeighborX="454" custLinFactNeighborY="-4005">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968040A9-DF6B-4684-9655-04DF4619CF89}" type="pres">
      <dgm:prSet presAssocID="{9DA9AF87-23A4-4111-9012-0EA5027D8580}" presName="Image" presStyleLbl="alignImgPlace1" presStyleIdx="1" presStyleCnt="2">
        <dgm:presLayoutVars>
          <dgm:chMax val="0"/>
          <dgm:chPref val="0"/>
        </dgm:presLayoutVars>
      </dgm:prSet>
      <dgm:spPr>
        <a:blipFill rotWithShape="1">
          <a:blip xmlns:r="http://schemas.openxmlformats.org/officeDocument/2006/relationships" r:embed="rId2"/>
          <a:stretch>
            <a:fillRect/>
          </a:stretch>
        </a:blipFill>
      </dgm:spPr>
      <dgm:t>
        <a:bodyPr/>
        <a:lstStyle/>
        <a:p>
          <a:endParaRPr lang="en-GB"/>
        </a:p>
      </dgm:t>
    </dgm:pt>
    <dgm:pt modelId="{90A99322-2102-4E26-BED2-11539E5E076A}" type="pres">
      <dgm:prSet presAssocID="{9DA9AF87-23A4-4111-9012-0EA5027D8580}" presName="ChildComposite" presStyleCnt="0"/>
      <dgm:spPr/>
      <dgm:t>
        <a:bodyPr/>
        <a:lstStyle/>
        <a:p>
          <a:endParaRPr lang="en-GB"/>
        </a:p>
      </dgm:t>
    </dgm:pt>
    <dgm:pt modelId="{5532637A-3B58-4E1C-958D-A4F65221B30B}" type="pres">
      <dgm:prSet presAssocID="{9DA9AF87-23A4-4111-9012-0EA5027D8580}" presName="Child" presStyleLbl="node1" presStyleIdx="0" presStyleCnt="0">
        <dgm:presLayoutVars>
          <dgm:chMax val="0"/>
          <dgm:chPref val="0"/>
          <dgm:bulletEnabled val="1"/>
        </dgm:presLayoutVars>
      </dgm:prSet>
      <dgm:spPr/>
      <dgm:t>
        <a:bodyPr/>
        <a:lstStyle/>
        <a:p>
          <a:endParaRPr lang="en-GB"/>
        </a:p>
      </dgm:t>
    </dgm:pt>
    <dgm:pt modelId="{782F6DCE-2EE6-4FCB-B9DF-B5023C7F2D31}" type="pres">
      <dgm:prSet presAssocID="{9DA9AF87-23A4-4111-9012-0EA5027D8580}" presName="Parent" presStyleLbl="revTx" presStyleIdx="1" presStyleCnt="2">
        <dgm:presLayoutVars>
          <dgm:chMax val="1"/>
          <dgm:chPref val="0"/>
          <dgm:bulletEnabled val="1"/>
        </dgm:presLayoutVars>
      </dgm:prSet>
      <dgm:spPr/>
      <dgm:t>
        <a:bodyPr/>
        <a:lstStyle/>
        <a:p>
          <a:endParaRPr lang="en-GB"/>
        </a:p>
      </dgm:t>
    </dgm:pt>
  </dgm:ptLst>
  <dgm:cxnLst>
    <dgm:cxn modelId="{8CF2144F-3B59-40F6-A81E-93648A9E9E71}" type="presOf" srcId="{264E70E1-CD4C-46EF-875B-D3F40DB7849B}" destId="{C4B4C11E-6BAA-4C72-A56F-9071BB938DD7}" srcOrd="0" destOrd="0" presId="urn:microsoft.com/office/officeart/2008/layout/CaptionedPictures"/>
    <dgm:cxn modelId="{BE07A472-6544-4BAA-A41F-24138050B549}" srcId="{FDF00A89-8937-4EDC-9489-8CF7B2D72FE9}" destId="{9DA9AF87-23A4-4111-9012-0EA5027D8580}" srcOrd="1" destOrd="0" parTransId="{6EEBE4CA-72DA-4C4D-BE78-B0D3F2E42483}" sibTransId="{741BBC67-3923-47C6-8756-7B79B1F943D4}"/>
    <dgm:cxn modelId="{1404F691-29E0-4D15-9E97-F140841E1B06}" srcId="{FDF00A89-8937-4EDC-9489-8CF7B2D72FE9}" destId="{264E70E1-CD4C-46EF-875B-D3F40DB7849B}" srcOrd="0" destOrd="0" parTransId="{34988439-1F3F-4811-A04B-7BBB55D9FF4C}" sibTransId="{9406882D-4097-4CAC-AAD0-E88C28A93332}"/>
    <dgm:cxn modelId="{8E188B1D-0851-433B-9EB6-5FD8A02B0C2B}" type="presOf" srcId="{FDF00A89-8937-4EDC-9489-8CF7B2D72FE9}" destId="{F4E68341-6E00-41D5-97C7-76897593384A}" srcOrd="0" destOrd="0" presId="urn:microsoft.com/office/officeart/2008/layout/CaptionedPictures"/>
    <dgm:cxn modelId="{BD23A781-533E-4B75-9EA3-D464C1223F5B}" type="presOf" srcId="{9DA9AF87-23A4-4111-9012-0EA5027D8580}" destId="{782F6DCE-2EE6-4FCB-B9DF-B5023C7F2D31}" srcOrd="0" destOrd="0" presId="urn:microsoft.com/office/officeart/2008/layout/CaptionedPictures"/>
    <dgm:cxn modelId="{749E3803-43F0-435C-A820-B611A3FC6F71}" type="presParOf" srcId="{F4E68341-6E00-41D5-97C7-76897593384A}" destId="{6E55E781-D4DB-4807-B7BE-64E662AC80C9}" srcOrd="0" destOrd="0" presId="urn:microsoft.com/office/officeart/2008/layout/CaptionedPictures"/>
    <dgm:cxn modelId="{B53C09B5-8EC9-4591-8C4B-7D37E369A772}" type="presParOf" srcId="{6E55E781-D4DB-4807-B7BE-64E662AC80C9}" destId="{3240EB63-2A49-474D-B11B-D5482D8B4668}" srcOrd="0" destOrd="0" presId="urn:microsoft.com/office/officeart/2008/layout/CaptionedPictures"/>
    <dgm:cxn modelId="{61CA65D2-799E-45CA-B776-5D18A2A5B7E6}" type="presParOf" srcId="{6E55E781-D4DB-4807-B7BE-64E662AC80C9}" destId="{58465105-5177-4ABB-A381-0BD2F6D1C2B0}" srcOrd="1" destOrd="0" presId="urn:microsoft.com/office/officeart/2008/layout/CaptionedPictures"/>
    <dgm:cxn modelId="{FEF862B8-FF1F-442E-A92B-37EA5405BBC2}" type="presParOf" srcId="{6E55E781-D4DB-4807-B7BE-64E662AC80C9}" destId="{E3905903-5157-4284-8DF6-CBAC5C152552}" srcOrd="2" destOrd="0" presId="urn:microsoft.com/office/officeart/2008/layout/CaptionedPictures"/>
    <dgm:cxn modelId="{199FE702-2DEC-4E0F-B69B-ED51A9F60B9B}" type="presParOf" srcId="{E3905903-5157-4284-8DF6-CBAC5C152552}" destId="{E9ACB8D5-6DC6-49A7-B4C9-53E37FF65FC8}" srcOrd="0" destOrd="0" presId="urn:microsoft.com/office/officeart/2008/layout/CaptionedPictures"/>
    <dgm:cxn modelId="{8A72F222-F444-4F4A-A469-AC936CE9F7D4}" type="presParOf" srcId="{E3905903-5157-4284-8DF6-CBAC5C152552}" destId="{C4B4C11E-6BAA-4C72-A56F-9071BB938DD7}" srcOrd="1" destOrd="0" presId="urn:microsoft.com/office/officeart/2008/layout/CaptionedPictures"/>
    <dgm:cxn modelId="{554BDD68-CDCF-4974-A205-34A80E8D1848}" type="presParOf" srcId="{F4E68341-6E00-41D5-97C7-76897593384A}" destId="{F6E3B1BC-2B1A-4191-9101-2FBBF5DAF98E}" srcOrd="1" destOrd="0" presId="urn:microsoft.com/office/officeart/2008/layout/CaptionedPictures"/>
    <dgm:cxn modelId="{506DEFAA-24D2-4DEF-9A95-A3D56D3BCF72}" type="presParOf" srcId="{F4E68341-6E00-41D5-97C7-76897593384A}" destId="{1FCB2C7C-BD6D-429B-9AFD-20CD2B227BBB}" srcOrd="2" destOrd="0" presId="urn:microsoft.com/office/officeart/2008/layout/CaptionedPictures"/>
    <dgm:cxn modelId="{E428CCE5-4576-49EC-9C52-D8105887E95B}" type="presParOf" srcId="{1FCB2C7C-BD6D-429B-9AFD-20CD2B227BBB}" destId="{3DE5B57E-114F-4FF8-9D70-4BE25F781A05}" srcOrd="0" destOrd="0" presId="urn:microsoft.com/office/officeart/2008/layout/CaptionedPictures"/>
    <dgm:cxn modelId="{71C03DAD-8336-415B-8F7A-BFA3842355D7}" type="presParOf" srcId="{1FCB2C7C-BD6D-429B-9AFD-20CD2B227BBB}" destId="{968040A9-DF6B-4684-9655-04DF4619CF89}" srcOrd="1" destOrd="0" presId="urn:microsoft.com/office/officeart/2008/layout/CaptionedPictures"/>
    <dgm:cxn modelId="{F08ECB8E-B30B-4826-8326-BE0770ACF5ED}" type="presParOf" srcId="{1FCB2C7C-BD6D-429B-9AFD-20CD2B227BBB}" destId="{90A99322-2102-4E26-BED2-11539E5E076A}" srcOrd="2" destOrd="0" presId="urn:microsoft.com/office/officeart/2008/layout/CaptionedPictures"/>
    <dgm:cxn modelId="{1B509BCB-8AA9-4902-845D-BA5FBB6AF741}" type="presParOf" srcId="{90A99322-2102-4E26-BED2-11539E5E076A}" destId="{5532637A-3B58-4E1C-958D-A4F65221B30B}" srcOrd="0" destOrd="0" presId="urn:microsoft.com/office/officeart/2008/layout/CaptionedPictures"/>
    <dgm:cxn modelId="{3125E40E-DC1B-4D36-9EDE-CB7ADB058F16}" type="presParOf" srcId="{90A99322-2102-4E26-BED2-11539E5E076A}" destId="{782F6DCE-2EE6-4FCB-B9DF-B5023C7F2D31}" srcOrd="1" destOrd="0" presId="urn:microsoft.com/office/officeart/2008/layout/CaptionedPictur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4466D-EE27-43D2-9A0B-FADE16573F21}" type="doc">
      <dgm:prSet loTypeId="urn:microsoft.com/office/officeart/2005/8/layout/vList4#1" loCatId="list" qsTypeId="urn:microsoft.com/office/officeart/2005/8/quickstyle/3d1" qsCatId="3D" csTypeId="urn:microsoft.com/office/officeart/2005/8/colors/accent6_1" csCatId="accent6" phldr="1"/>
      <dgm:spPr/>
      <dgm:t>
        <a:bodyPr/>
        <a:lstStyle/>
        <a:p>
          <a:endParaRPr lang="en-GB"/>
        </a:p>
      </dgm:t>
    </dgm:pt>
    <dgm:pt modelId="{10316AED-6C9E-4B39-9247-9ABE47C1177A}">
      <dgm:prSet phldrT="[Text]" custT="1"/>
      <dgm:spPr/>
      <dgm:t>
        <a:bodyPr/>
        <a:lstStyle/>
        <a:p>
          <a:pPr algn="ctr"/>
          <a:r>
            <a:rPr lang="en-GB" sz="1800" dirty="0" smtClean="0"/>
            <a:t>A conference on world religions was held in London in 1924 which was graced by </a:t>
          </a:r>
          <a:r>
            <a:rPr lang="en-GB" sz="1800" dirty="0" err="1" smtClean="0"/>
            <a:t>Hazrat</a:t>
          </a:r>
          <a:r>
            <a:rPr lang="en-GB" sz="1800" dirty="0" smtClean="0"/>
            <a:t> </a:t>
          </a:r>
          <a:r>
            <a:rPr lang="en-GB" sz="1800" dirty="0" err="1" smtClean="0"/>
            <a:t>Khalifatul</a:t>
          </a:r>
          <a:r>
            <a:rPr lang="en-GB" sz="1800" dirty="0" smtClean="0"/>
            <a:t> </a:t>
          </a:r>
          <a:r>
            <a:rPr lang="en-GB" sz="1800" dirty="0" err="1" smtClean="0"/>
            <a:t>Masih</a:t>
          </a:r>
          <a:r>
            <a:rPr lang="en-GB" sz="1800" dirty="0" smtClean="0"/>
            <a:t> II (may Allah be pleased with him).</a:t>
          </a:r>
          <a:endParaRPr lang="en-GB" sz="1800" dirty="0">
            <a:latin typeface="Calibri" pitchFamily="34" charset="0"/>
          </a:endParaRPr>
        </a:p>
      </dgm:t>
    </dgm:pt>
    <dgm:pt modelId="{3E8139E6-D05D-48E9-8321-1179F27AAB03}" type="parTrans" cxnId="{F62036E6-D712-4BEF-803A-148761EF84A4}">
      <dgm:prSet/>
      <dgm:spPr/>
      <dgm:t>
        <a:bodyPr/>
        <a:lstStyle/>
        <a:p>
          <a:pPr algn="ctr"/>
          <a:endParaRPr lang="en-GB" sz="1800"/>
        </a:p>
      </dgm:t>
    </dgm:pt>
    <dgm:pt modelId="{F5B3ADA8-295F-405E-ADC1-87068A58340F}" type="sibTrans" cxnId="{F62036E6-D712-4BEF-803A-148761EF84A4}">
      <dgm:prSet/>
      <dgm:spPr/>
      <dgm:t>
        <a:bodyPr/>
        <a:lstStyle/>
        <a:p>
          <a:pPr algn="ctr"/>
          <a:endParaRPr lang="en-GB" sz="1800"/>
        </a:p>
      </dgm:t>
    </dgm:pt>
    <dgm:pt modelId="{0B18B491-3DF3-475F-A52D-B5893C3F1150}">
      <dgm:prSet phldrT="[Text]" custT="1"/>
      <dgm:spPr/>
      <dgm:t>
        <a:bodyPr/>
        <a:lstStyle/>
        <a:p>
          <a:pPr algn="ctr"/>
          <a:r>
            <a:rPr lang="en-GB" sz="1800" dirty="0" smtClean="0"/>
            <a:t>23 September 1924 was a golden day when </a:t>
          </a:r>
          <a:r>
            <a:rPr lang="en-GB" sz="1800" dirty="0" err="1" smtClean="0"/>
            <a:t>Huzoor’s</a:t>
          </a:r>
          <a:r>
            <a:rPr lang="en-GB" sz="1800" dirty="0" smtClean="0"/>
            <a:t> superlative treatise was read out at the Wembley Conference </a:t>
          </a:r>
          <a:endParaRPr lang="en-GB" sz="1800" dirty="0">
            <a:latin typeface="Calibri" pitchFamily="34" charset="0"/>
          </a:endParaRPr>
        </a:p>
      </dgm:t>
    </dgm:pt>
    <dgm:pt modelId="{8DBF4C3B-7435-4C30-B136-0D33FF8C3EA9}" type="parTrans" cxnId="{65C67F84-249F-4FA7-AF5D-4B5646D44C73}">
      <dgm:prSet/>
      <dgm:spPr/>
      <dgm:t>
        <a:bodyPr/>
        <a:lstStyle/>
        <a:p>
          <a:pPr algn="ctr"/>
          <a:endParaRPr lang="en-GB" sz="1800"/>
        </a:p>
      </dgm:t>
    </dgm:pt>
    <dgm:pt modelId="{7A2F6BB3-6BBE-4339-8780-5017AA8E2F5C}" type="sibTrans" cxnId="{65C67F84-249F-4FA7-AF5D-4B5646D44C73}">
      <dgm:prSet/>
      <dgm:spPr/>
      <dgm:t>
        <a:bodyPr/>
        <a:lstStyle/>
        <a:p>
          <a:pPr algn="ctr"/>
          <a:endParaRPr lang="en-GB" sz="1800"/>
        </a:p>
      </dgm:t>
    </dgm:pt>
    <dgm:pt modelId="{2573FAD4-028A-456A-A315-3A6C44C1E78C}">
      <dgm:prSet phldrT="[Text]" custT="1"/>
      <dgm:spPr/>
      <dgm:t>
        <a:bodyPr/>
        <a:lstStyle/>
        <a:p>
          <a:pPr algn="ctr"/>
          <a:r>
            <a:rPr lang="en-GB" sz="1800" b="0" dirty="0" smtClean="0"/>
            <a:t>It was a splendorous representation of Islam Ahmadiyyat and brought the message of Islam in the true sense to Europe. </a:t>
          </a:r>
          <a:endParaRPr lang="en-GB" sz="1800" b="0" dirty="0">
            <a:latin typeface="Calibri" pitchFamily="34" charset="0"/>
          </a:endParaRPr>
        </a:p>
      </dgm:t>
    </dgm:pt>
    <dgm:pt modelId="{694C4E54-A4A8-49DA-80F9-5E5E9B54D5E2}" type="parTrans" cxnId="{31546AEC-9B73-4107-8A4D-2052A27D91E8}">
      <dgm:prSet/>
      <dgm:spPr/>
      <dgm:t>
        <a:bodyPr/>
        <a:lstStyle/>
        <a:p>
          <a:pPr algn="ctr"/>
          <a:endParaRPr lang="en-GB" sz="1800"/>
        </a:p>
      </dgm:t>
    </dgm:pt>
    <dgm:pt modelId="{1087FBC4-FADC-4909-9472-880DE25F9648}" type="sibTrans" cxnId="{31546AEC-9B73-4107-8A4D-2052A27D91E8}">
      <dgm:prSet/>
      <dgm:spPr/>
      <dgm:t>
        <a:bodyPr/>
        <a:lstStyle/>
        <a:p>
          <a:pPr algn="ctr"/>
          <a:endParaRPr lang="en-GB" sz="1800"/>
        </a:p>
      </dgm:t>
    </dgm:pt>
    <dgm:pt modelId="{AC621825-F170-4A18-A7B3-7098F95903B6}">
      <dgm:prSet phldrT="[Text]" custT="1"/>
      <dgm:spPr/>
      <dgm:t>
        <a:bodyPr/>
        <a:lstStyle/>
        <a:p>
          <a:pPr algn="ctr"/>
          <a:r>
            <a:rPr lang="en-GB" sz="1800" dirty="0" smtClean="0"/>
            <a:t>The treatise expounded various subjects in light of Islamic teachings, such as slavery, usury, polygamy, divorce, moral teaching and life after death</a:t>
          </a:r>
          <a:endParaRPr lang="en-GB" sz="1800" dirty="0">
            <a:latin typeface="Calibri" pitchFamily="34" charset="0"/>
          </a:endParaRPr>
        </a:p>
      </dgm:t>
    </dgm:pt>
    <dgm:pt modelId="{5C5FEB79-257E-42A4-8D46-3CF5CCB411DE}" type="parTrans" cxnId="{FE9489B4-BD71-4884-8676-610AAA52C101}">
      <dgm:prSet/>
      <dgm:spPr/>
      <dgm:t>
        <a:bodyPr/>
        <a:lstStyle/>
        <a:p>
          <a:pPr algn="ctr"/>
          <a:endParaRPr lang="en-GB" sz="1800"/>
        </a:p>
      </dgm:t>
    </dgm:pt>
    <dgm:pt modelId="{147015CF-97EF-46C8-8026-C69B9A181978}" type="sibTrans" cxnId="{FE9489B4-BD71-4884-8676-610AAA52C101}">
      <dgm:prSet/>
      <dgm:spPr/>
      <dgm:t>
        <a:bodyPr/>
        <a:lstStyle/>
        <a:p>
          <a:pPr algn="ctr"/>
          <a:endParaRPr lang="en-GB" sz="1800"/>
        </a:p>
      </dgm:t>
    </dgm:pt>
    <dgm:pt modelId="{A698AF15-3754-4988-88C1-E3491E8D8DDF}">
      <dgm:prSet phldrT="[Text]" custT="1"/>
      <dgm:spPr/>
      <dgm:t>
        <a:bodyPr/>
        <a:lstStyle/>
        <a:p>
          <a:pPr algn="ctr"/>
          <a:r>
            <a:rPr lang="en-GB" sz="1800" b="0" dirty="0" smtClean="0"/>
            <a:t>This was also a fabulous fulfilment of the vision of the Promised Messiah (on whom be peace) about giving an address in London.</a:t>
          </a:r>
          <a:endParaRPr lang="en-GB" sz="1800" b="0" dirty="0">
            <a:latin typeface="Calibri" pitchFamily="34" charset="0"/>
          </a:endParaRPr>
        </a:p>
      </dgm:t>
    </dgm:pt>
    <dgm:pt modelId="{FCC0A40B-4CE4-4B53-83A9-5144B40AAB49}" type="parTrans" cxnId="{656A8EAA-2D81-4EBA-ACC6-C2D97F195A99}">
      <dgm:prSet/>
      <dgm:spPr/>
      <dgm:t>
        <a:bodyPr/>
        <a:lstStyle/>
        <a:p>
          <a:pPr algn="ctr"/>
          <a:endParaRPr lang="en-GB" sz="1800"/>
        </a:p>
      </dgm:t>
    </dgm:pt>
    <dgm:pt modelId="{5D32F287-BD6C-40B0-92E5-DF751704106F}" type="sibTrans" cxnId="{656A8EAA-2D81-4EBA-ACC6-C2D97F195A99}">
      <dgm:prSet/>
      <dgm:spPr/>
      <dgm:t>
        <a:bodyPr/>
        <a:lstStyle/>
        <a:p>
          <a:pPr algn="ctr"/>
          <a:endParaRPr lang="en-GB" sz="1800"/>
        </a:p>
      </dgm:t>
    </dgm:pt>
    <dgm:pt modelId="{F3B24A4E-A01F-40DA-8075-7617D974F337}">
      <dgm:prSet phldrT="[Text]" custT="1"/>
      <dgm:spPr/>
      <dgm:t>
        <a:bodyPr/>
        <a:lstStyle/>
        <a:p>
          <a:pPr algn="ctr"/>
          <a:r>
            <a:rPr kumimoji="0" lang="en-GB" sz="18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The commendations and cheers that this treatise received were not afforded to any other treatise before it.</a:t>
          </a:r>
          <a:endParaRPr lang="en-GB" sz="1800" b="0" dirty="0">
            <a:latin typeface="Calibri" pitchFamily="34" charset="0"/>
          </a:endParaRPr>
        </a:p>
      </dgm:t>
    </dgm:pt>
    <dgm:pt modelId="{3BCDBFB8-73DD-4A75-818C-1A16204DD532}" type="parTrans" cxnId="{7F399C0F-B702-40AC-8206-0B95442F22AE}">
      <dgm:prSet/>
      <dgm:spPr/>
      <dgm:t>
        <a:bodyPr/>
        <a:lstStyle/>
        <a:p>
          <a:endParaRPr lang="en-US"/>
        </a:p>
      </dgm:t>
    </dgm:pt>
    <dgm:pt modelId="{18D30602-722C-441F-9969-D488FE2A4350}" type="sibTrans" cxnId="{7F399C0F-B702-40AC-8206-0B95442F22AE}">
      <dgm:prSet/>
      <dgm:spPr/>
      <dgm:t>
        <a:bodyPr/>
        <a:lstStyle/>
        <a:p>
          <a:endParaRPr lang="en-US"/>
        </a:p>
      </dgm:t>
    </dgm:pt>
    <dgm:pt modelId="{70C8168D-3501-4C0E-82F3-9C2E60936F8D}">
      <dgm:prSet phldrT="[Text]" custT="1"/>
      <dgm:spPr/>
      <dgm:t>
        <a:bodyPr/>
        <a:lstStyle/>
        <a:p>
          <a:pPr algn="ctr"/>
          <a:r>
            <a:rPr lang="en-GB" sz="1800" dirty="0" err="1" smtClean="0"/>
            <a:t>Huzoor</a:t>
          </a:r>
          <a:r>
            <a:rPr lang="en-GB" sz="1800" dirty="0" smtClean="0"/>
            <a:t> announced that he would lead funeral Prayer in absentia of </a:t>
          </a:r>
          <a:r>
            <a:rPr lang="en-GB" sz="1800" dirty="0" err="1" smtClean="0"/>
            <a:t>Kamal</a:t>
          </a:r>
          <a:r>
            <a:rPr lang="en-GB" sz="1800" dirty="0" smtClean="0"/>
            <a:t> Ahmed Krogh Sahib of Denmark</a:t>
          </a:r>
          <a:endParaRPr lang="en-GB" sz="1800" b="0" dirty="0">
            <a:latin typeface="Calibri" pitchFamily="34" charset="0"/>
          </a:endParaRPr>
        </a:p>
      </dgm:t>
    </dgm:pt>
    <dgm:pt modelId="{4E6D528C-01A3-481A-A14C-657FFCB736A6}" type="parTrans" cxnId="{722C72BE-B314-438B-8F8F-B0532DACBE7F}">
      <dgm:prSet/>
      <dgm:spPr/>
    </dgm:pt>
    <dgm:pt modelId="{F06E1BB8-3943-4AF9-AEFB-A3C1CDFE5255}" type="sibTrans" cxnId="{722C72BE-B314-438B-8F8F-B0532DACBE7F}">
      <dgm:prSet/>
      <dgm:spPr/>
    </dgm:pt>
    <dgm:pt modelId="{6B0B8CE2-3DC0-42EE-8037-E5D71232CF87}" type="pres">
      <dgm:prSet presAssocID="{C7C4466D-EE27-43D2-9A0B-FADE16573F21}" presName="linear" presStyleCnt="0">
        <dgm:presLayoutVars>
          <dgm:dir/>
          <dgm:resizeHandles val="exact"/>
        </dgm:presLayoutVars>
      </dgm:prSet>
      <dgm:spPr/>
      <dgm:t>
        <a:bodyPr/>
        <a:lstStyle/>
        <a:p>
          <a:endParaRPr lang="en-GB"/>
        </a:p>
      </dgm:t>
    </dgm:pt>
    <dgm:pt modelId="{30C30557-AECF-42BD-A87D-B4CA1DEC5EB9}" type="pres">
      <dgm:prSet presAssocID="{10316AED-6C9E-4B39-9247-9ABE47C1177A}" presName="comp" presStyleCnt="0"/>
      <dgm:spPr/>
      <dgm:t>
        <a:bodyPr/>
        <a:lstStyle/>
        <a:p>
          <a:endParaRPr lang="en-US"/>
        </a:p>
      </dgm:t>
    </dgm:pt>
    <dgm:pt modelId="{7488DF43-6137-4A3E-94C8-32CD9B37DD09}" type="pres">
      <dgm:prSet presAssocID="{10316AED-6C9E-4B39-9247-9ABE47C1177A}" presName="box" presStyleLbl="node1" presStyleIdx="0" presStyleCnt="7"/>
      <dgm:spPr/>
      <dgm:t>
        <a:bodyPr/>
        <a:lstStyle/>
        <a:p>
          <a:endParaRPr lang="en-GB"/>
        </a:p>
      </dgm:t>
    </dgm:pt>
    <dgm:pt modelId="{45BB3A02-A9FD-4F11-A3BD-D57FB7B638C1}" type="pres">
      <dgm:prSet presAssocID="{10316AED-6C9E-4B39-9247-9ABE47C1177A}" presName="img" presStyleLbl="fgImgPlace1" presStyleIdx="0" presStyleCnt="7"/>
      <dgm:spPr/>
      <dgm:t>
        <a:bodyPr/>
        <a:lstStyle/>
        <a:p>
          <a:endParaRPr lang="en-US"/>
        </a:p>
      </dgm:t>
    </dgm:pt>
    <dgm:pt modelId="{0A6F355D-F2C5-4859-AE53-14C5B66EBDAF}" type="pres">
      <dgm:prSet presAssocID="{10316AED-6C9E-4B39-9247-9ABE47C1177A}" presName="text" presStyleLbl="node1" presStyleIdx="0" presStyleCnt="7">
        <dgm:presLayoutVars>
          <dgm:bulletEnabled val="1"/>
        </dgm:presLayoutVars>
      </dgm:prSet>
      <dgm:spPr/>
      <dgm:t>
        <a:bodyPr/>
        <a:lstStyle/>
        <a:p>
          <a:endParaRPr lang="en-GB"/>
        </a:p>
      </dgm:t>
    </dgm:pt>
    <dgm:pt modelId="{1959BF51-2B25-4DE5-AFA1-8BE12ACC46CE}" type="pres">
      <dgm:prSet presAssocID="{F5B3ADA8-295F-405E-ADC1-87068A58340F}" presName="spacer" presStyleCnt="0"/>
      <dgm:spPr/>
      <dgm:t>
        <a:bodyPr/>
        <a:lstStyle/>
        <a:p>
          <a:endParaRPr lang="en-US"/>
        </a:p>
      </dgm:t>
    </dgm:pt>
    <dgm:pt modelId="{AFB78036-F4FD-44DD-A0F2-2AC5BCA1E20B}" type="pres">
      <dgm:prSet presAssocID="{0B18B491-3DF3-475F-A52D-B5893C3F1150}" presName="comp" presStyleCnt="0"/>
      <dgm:spPr/>
      <dgm:t>
        <a:bodyPr/>
        <a:lstStyle/>
        <a:p>
          <a:endParaRPr lang="en-US"/>
        </a:p>
      </dgm:t>
    </dgm:pt>
    <dgm:pt modelId="{BDD55E22-5B0C-4326-9A38-6D2E6CF56261}" type="pres">
      <dgm:prSet presAssocID="{0B18B491-3DF3-475F-A52D-B5893C3F1150}" presName="box" presStyleLbl="node1" presStyleIdx="1" presStyleCnt="7"/>
      <dgm:spPr/>
      <dgm:t>
        <a:bodyPr/>
        <a:lstStyle/>
        <a:p>
          <a:endParaRPr lang="en-GB"/>
        </a:p>
      </dgm:t>
    </dgm:pt>
    <dgm:pt modelId="{9CFEF623-7418-49E8-9AB7-DBFB1F9FD720}" type="pres">
      <dgm:prSet presAssocID="{0B18B491-3DF3-475F-A52D-B5893C3F1150}" presName="img" presStyleLbl="fgImgPlace1" presStyleIdx="1" presStyleCnt="7"/>
      <dgm:spPr/>
      <dgm:t>
        <a:bodyPr/>
        <a:lstStyle/>
        <a:p>
          <a:endParaRPr lang="en-US"/>
        </a:p>
      </dgm:t>
    </dgm:pt>
    <dgm:pt modelId="{620A15F6-8CCC-446B-A936-BF33B3755001}" type="pres">
      <dgm:prSet presAssocID="{0B18B491-3DF3-475F-A52D-B5893C3F1150}" presName="text" presStyleLbl="node1" presStyleIdx="1" presStyleCnt="7">
        <dgm:presLayoutVars>
          <dgm:bulletEnabled val="1"/>
        </dgm:presLayoutVars>
      </dgm:prSet>
      <dgm:spPr/>
      <dgm:t>
        <a:bodyPr/>
        <a:lstStyle/>
        <a:p>
          <a:endParaRPr lang="en-GB"/>
        </a:p>
      </dgm:t>
    </dgm:pt>
    <dgm:pt modelId="{60568ACF-0019-4A70-B72C-DE3B414F19B7}" type="pres">
      <dgm:prSet presAssocID="{7A2F6BB3-6BBE-4339-8780-5017AA8E2F5C}" presName="spacer" presStyleCnt="0"/>
      <dgm:spPr/>
      <dgm:t>
        <a:bodyPr/>
        <a:lstStyle/>
        <a:p>
          <a:endParaRPr lang="en-US"/>
        </a:p>
      </dgm:t>
    </dgm:pt>
    <dgm:pt modelId="{04E23376-74AB-40FD-8E96-70755CAC21E7}" type="pres">
      <dgm:prSet presAssocID="{2573FAD4-028A-456A-A315-3A6C44C1E78C}" presName="comp" presStyleCnt="0"/>
      <dgm:spPr/>
      <dgm:t>
        <a:bodyPr/>
        <a:lstStyle/>
        <a:p>
          <a:endParaRPr lang="en-US"/>
        </a:p>
      </dgm:t>
    </dgm:pt>
    <dgm:pt modelId="{5C8FA902-E59F-4AF6-9E7F-8062FC244FDF}" type="pres">
      <dgm:prSet presAssocID="{2573FAD4-028A-456A-A315-3A6C44C1E78C}" presName="box" presStyleLbl="node1" presStyleIdx="2" presStyleCnt="7"/>
      <dgm:spPr/>
      <dgm:t>
        <a:bodyPr/>
        <a:lstStyle/>
        <a:p>
          <a:endParaRPr lang="en-GB"/>
        </a:p>
      </dgm:t>
    </dgm:pt>
    <dgm:pt modelId="{AF017061-7599-49EA-B777-96DC386A87CE}" type="pres">
      <dgm:prSet presAssocID="{2573FAD4-028A-456A-A315-3A6C44C1E78C}" presName="img" presStyleLbl="fgImgPlace1" presStyleIdx="2" presStyleCnt="7"/>
      <dgm:spPr/>
      <dgm:t>
        <a:bodyPr/>
        <a:lstStyle/>
        <a:p>
          <a:endParaRPr lang="en-US"/>
        </a:p>
      </dgm:t>
    </dgm:pt>
    <dgm:pt modelId="{DCC2D9F8-ED0E-4F9C-A6DD-557898C8AD8B}" type="pres">
      <dgm:prSet presAssocID="{2573FAD4-028A-456A-A315-3A6C44C1E78C}" presName="text" presStyleLbl="node1" presStyleIdx="2" presStyleCnt="7">
        <dgm:presLayoutVars>
          <dgm:bulletEnabled val="1"/>
        </dgm:presLayoutVars>
      </dgm:prSet>
      <dgm:spPr/>
      <dgm:t>
        <a:bodyPr/>
        <a:lstStyle/>
        <a:p>
          <a:endParaRPr lang="en-GB"/>
        </a:p>
      </dgm:t>
    </dgm:pt>
    <dgm:pt modelId="{4D38B1A1-31CA-4B8A-AFB9-FEF9D18E3F0D}" type="pres">
      <dgm:prSet presAssocID="{1087FBC4-FADC-4909-9472-880DE25F9648}" presName="spacer" presStyleCnt="0"/>
      <dgm:spPr/>
      <dgm:t>
        <a:bodyPr/>
        <a:lstStyle/>
        <a:p>
          <a:endParaRPr lang="en-US"/>
        </a:p>
      </dgm:t>
    </dgm:pt>
    <dgm:pt modelId="{BDC6CDAB-69D6-4358-BEC4-D7D698E7C5BC}" type="pres">
      <dgm:prSet presAssocID="{AC621825-F170-4A18-A7B3-7098F95903B6}" presName="comp" presStyleCnt="0"/>
      <dgm:spPr/>
      <dgm:t>
        <a:bodyPr/>
        <a:lstStyle/>
        <a:p>
          <a:endParaRPr lang="en-US"/>
        </a:p>
      </dgm:t>
    </dgm:pt>
    <dgm:pt modelId="{E43297CC-4B69-4FA0-A1D3-0703CE7AE67C}" type="pres">
      <dgm:prSet presAssocID="{AC621825-F170-4A18-A7B3-7098F95903B6}" presName="box" presStyleLbl="node1" presStyleIdx="3" presStyleCnt="7"/>
      <dgm:spPr/>
      <dgm:t>
        <a:bodyPr/>
        <a:lstStyle/>
        <a:p>
          <a:endParaRPr lang="en-GB"/>
        </a:p>
      </dgm:t>
    </dgm:pt>
    <dgm:pt modelId="{A579A742-BC74-4179-841F-A94857BCD5A7}" type="pres">
      <dgm:prSet presAssocID="{AC621825-F170-4A18-A7B3-7098F95903B6}" presName="img" presStyleLbl="fgImgPlace1" presStyleIdx="3" presStyleCnt="7"/>
      <dgm:spPr/>
      <dgm:t>
        <a:bodyPr/>
        <a:lstStyle/>
        <a:p>
          <a:endParaRPr lang="en-US"/>
        </a:p>
      </dgm:t>
    </dgm:pt>
    <dgm:pt modelId="{39DB404A-CC05-4C78-ABC6-D8F0F6CFE1E4}" type="pres">
      <dgm:prSet presAssocID="{AC621825-F170-4A18-A7B3-7098F95903B6}" presName="text" presStyleLbl="node1" presStyleIdx="3" presStyleCnt="7">
        <dgm:presLayoutVars>
          <dgm:bulletEnabled val="1"/>
        </dgm:presLayoutVars>
      </dgm:prSet>
      <dgm:spPr/>
      <dgm:t>
        <a:bodyPr/>
        <a:lstStyle/>
        <a:p>
          <a:endParaRPr lang="en-GB"/>
        </a:p>
      </dgm:t>
    </dgm:pt>
    <dgm:pt modelId="{F2D111F0-5170-41AA-BE2E-BBA5150C8D57}" type="pres">
      <dgm:prSet presAssocID="{147015CF-97EF-46C8-8026-C69B9A181978}" presName="spacer" presStyleCnt="0"/>
      <dgm:spPr/>
      <dgm:t>
        <a:bodyPr/>
        <a:lstStyle/>
        <a:p>
          <a:endParaRPr lang="en-US"/>
        </a:p>
      </dgm:t>
    </dgm:pt>
    <dgm:pt modelId="{77706AA4-49D3-434F-80FA-46635392C2B9}" type="pres">
      <dgm:prSet presAssocID="{A698AF15-3754-4988-88C1-E3491E8D8DDF}" presName="comp" presStyleCnt="0"/>
      <dgm:spPr/>
      <dgm:t>
        <a:bodyPr/>
        <a:lstStyle/>
        <a:p>
          <a:endParaRPr lang="en-US"/>
        </a:p>
      </dgm:t>
    </dgm:pt>
    <dgm:pt modelId="{B270F592-B9D7-489B-9C7E-8664B98E6F18}" type="pres">
      <dgm:prSet presAssocID="{A698AF15-3754-4988-88C1-E3491E8D8DDF}" presName="box" presStyleLbl="node1" presStyleIdx="4" presStyleCnt="7"/>
      <dgm:spPr/>
      <dgm:t>
        <a:bodyPr/>
        <a:lstStyle/>
        <a:p>
          <a:endParaRPr lang="en-GB"/>
        </a:p>
      </dgm:t>
    </dgm:pt>
    <dgm:pt modelId="{168708B5-1505-4DE1-A42D-93088EB4936B}" type="pres">
      <dgm:prSet presAssocID="{A698AF15-3754-4988-88C1-E3491E8D8DDF}" presName="img" presStyleLbl="fgImgPlace1" presStyleIdx="4" presStyleCnt="7"/>
      <dgm:spPr/>
      <dgm:t>
        <a:bodyPr/>
        <a:lstStyle/>
        <a:p>
          <a:endParaRPr lang="en-US"/>
        </a:p>
      </dgm:t>
    </dgm:pt>
    <dgm:pt modelId="{E59051A4-2818-4DCD-8376-922E284BA0AA}" type="pres">
      <dgm:prSet presAssocID="{A698AF15-3754-4988-88C1-E3491E8D8DDF}" presName="text" presStyleLbl="node1" presStyleIdx="4" presStyleCnt="7">
        <dgm:presLayoutVars>
          <dgm:bulletEnabled val="1"/>
        </dgm:presLayoutVars>
      </dgm:prSet>
      <dgm:spPr/>
      <dgm:t>
        <a:bodyPr/>
        <a:lstStyle/>
        <a:p>
          <a:endParaRPr lang="en-GB"/>
        </a:p>
      </dgm:t>
    </dgm:pt>
    <dgm:pt modelId="{B1268293-F666-4836-8E53-5A9B628F4207}" type="pres">
      <dgm:prSet presAssocID="{5D32F287-BD6C-40B0-92E5-DF751704106F}" presName="spacer" presStyleCnt="0"/>
      <dgm:spPr/>
      <dgm:t>
        <a:bodyPr/>
        <a:lstStyle/>
        <a:p>
          <a:endParaRPr lang="en-US"/>
        </a:p>
      </dgm:t>
    </dgm:pt>
    <dgm:pt modelId="{6C236425-F935-4849-A3B5-9F00E20F2C2C}" type="pres">
      <dgm:prSet presAssocID="{F3B24A4E-A01F-40DA-8075-7617D974F337}" presName="comp" presStyleCnt="0"/>
      <dgm:spPr/>
      <dgm:t>
        <a:bodyPr/>
        <a:lstStyle/>
        <a:p>
          <a:endParaRPr lang="en-US"/>
        </a:p>
      </dgm:t>
    </dgm:pt>
    <dgm:pt modelId="{489E45ED-7B5A-4E84-9D00-1B1C05746C89}" type="pres">
      <dgm:prSet presAssocID="{F3B24A4E-A01F-40DA-8075-7617D974F337}" presName="box" presStyleLbl="node1" presStyleIdx="5" presStyleCnt="7"/>
      <dgm:spPr/>
      <dgm:t>
        <a:bodyPr/>
        <a:lstStyle/>
        <a:p>
          <a:endParaRPr lang="en-US"/>
        </a:p>
      </dgm:t>
    </dgm:pt>
    <dgm:pt modelId="{8C092A11-2ED3-4D25-AC47-20E0BE0A863C}" type="pres">
      <dgm:prSet presAssocID="{F3B24A4E-A01F-40DA-8075-7617D974F337}" presName="img" presStyleLbl="fgImgPlace1" presStyleIdx="5" presStyleCnt="7"/>
      <dgm:spPr/>
      <dgm:t>
        <a:bodyPr/>
        <a:lstStyle/>
        <a:p>
          <a:endParaRPr lang="en-US"/>
        </a:p>
      </dgm:t>
    </dgm:pt>
    <dgm:pt modelId="{1A77EA77-5E77-4693-B99F-CF9C764F755A}" type="pres">
      <dgm:prSet presAssocID="{F3B24A4E-A01F-40DA-8075-7617D974F337}" presName="text" presStyleLbl="node1" presStyleIdx="5" presStyleCnt="7">
        <dgm:presLayoutVars>
          <dgm:bulletEnabled val="1"/>
        </dgm:presLayoutVars>
      </dgm:prSet>
      <dgm:spPr/>
      <dgm:t>
        <a:bodyPr/>
        <a:lstStyle/>
        <a:p>
          <a:endParaRPr lang="en-US"/>
        </a:p>
      </dgm:t>
    </dgm:pt>
    <dgm:pt modelId="{C76604D1-49B5-4E24-9B73-30F8326666DB}" type="pres">
      <dgm:prSet presAssocID="{18D30602-722C-441F-9969-D488FE2A4350}" presName="spacer" presStyleCnt="0"/>
      <dgm:spPr/>
    </dgm:pt>
    <dgm:pt modelId="{B820ACC1-41B6-41FD-8F86-26B50A1F044B}" type="pres">
      <dgm:prSet presAssocID="{70C8168D-3501-4C0E-82F3-9C2E60936F8D}" presName="comp" presStyleCnt="0"/>
      <dgm:spPr/>
    </dgm:pt>
    <dgm:pt modelId="{51AD3F10-5A7E-4072-BA56-1251DA480BAF}" type="pres">
      <dgm:prSet presAssocID="{70C8168D-3501-4C0E-82F3-9C2E60936F8D}" presName="box" presStyleLbl="node1" presStyleIdx="6" presStyleCnt="7" custLinFactNeighborY="-5725"/>
      <dgm:spPr/>
      <dgm:t>
        <a:bodyPr/>
        <a:lstStyle/>
        <a:p>
          <a:endParaRPr lang="en-US"/>
        </a:p>
      </dgm:t>
    </dgm:pt>
    <dgm:pt modelId="{E502BA61-E889-42AD-8BA1-704E3FF34DC5}" type="pres">
      <dgm:prSet presAssocID="{70C8168D-3501-4C0E-82F3-9C2E60936F8D}" presName="img" presStyleLbl="fgImgPlace1" presStyleIdx="6" presStyleCnt="7"/>
      <dgm:spPr/>
    </dgm:pt>
    <dgm:pt modelId="{0C18EB53-C25D-4378-8ECF-C23496F9901E}" type="pres">
      <dgm:prSet presAssocID="{70C8168D-3501-4C0E-82F3-9C2E60936F8D}" presName="text" presStyleLbl="node1" presStyleIdx="6" presStyleCnt="7">
        <dgm:presLayoutVars>
          <dgm:bulletEnabled val="1"/>
        </dgm:presLayoutVars>
      </dgm:prSet>
      <dgm:spPr/>
      <dgm:t>
        <a:bodyPr/>
        <a:lstStyle/>
        <a:p>
          <a:endParaRPr lang="en-US"/>
        </a:p>
      </dgm:t>
    </dgm:pt>
  </dgm:ptLst>
  <dgm:cxnLst>
    <dgm:cxn modelId="{2D593489-7BCA-48CE-9737-6F8FD86BCC2B}" type="presOf" srcId="{70C8168D-3501-4C0E-82F3-9C2E60936F8D}" destId="{51AD3F10-5A7E-4072-BA56-1251DA480BAF}" srcOrd="0" destOrd="0" presId="urn:microsoft.com/office/officeart/2005/8/layout/vList4#1"/>
    <dgm:cxn modelId="{F62036E6-D712-4BEF-803A-148761EF84A4}" srcId="{C7C4466D-EE27-43D2-9A0B-FADE16573F21}" destId="{10316AED-6C9E-4B39-9247-9ABE47C1177A}" srcOrd="0" destOrd="0" parTransId="{3E8139E6-D05D-48E9-8321-1179F27AAB03}" sibTransId="{F5B3ADA8-295F-405E-ADC1-87068A58340F}"/>
    <dgm:cxn modelId="{6E622873-2C56-47C5-A7B0-940842CA4CE7}" type="presOf" srcId="{A698AF15-3754-4988-88C1-E3491E8D8DDF}" destId="{B270F592-B9D7-489B-9C7E-8664B98E6F18}" srcOrd="0" destOrd="0" presId="urn:microsoft.com/office/officeart/2005/8/layout/vList4#1"/>
    <dgm:cxn modelId="{6F9AD204-A5A8-41AB-94EE-A1F22D5C27AB}" type="presOf" srcId="{0B18B491-3DF3-475F-A52D-B5893C3F1150}" destId="{BDD55E22-5B0C-4326-9A38-6D2E6CF56261}" srcOrd="0" destOrd="0" presId="urn:microsoft.com/office/officeart/2005/8/layout/vList4#1"/>
    <dgm:cxn modelId="{7F58EDAE-D488-45C0-895B-FBD3FDF253A2}" type="presOf" srcId="{AC621825-F170-4A18-A7B3-7098F95903B6}" destId="{E43297CC-4B69-4FA0-A1D3-0703CE7AE67C}" srcOrd="0" destOrd="0" presId="urn:microsoft.com/office/officeart/2005/8/layout/vList4#1"/>
    <dgm:cxn modelId="{6A57F435-6DC7-49AB-8905-4443E5FB216A}" type="presOf" srcId="{F3B24A4E-A01F-40DA-8075-7617D974F337}" destId="{489E45ED-7B5A-4E84-9D00-1B1C05746C89}" srcOrd="0" destOrd="0" presId="urn:microsoft.com/office/officeart/2005/8/layout/vList4#1"/>
    <dgm:cxn modelId="{711B4CD5-1CD4-43C6-967B-A8B9BDDA329C}" type="presOf" srcId="{F3B24A4E-A01F-40DA-8075-7617D974F337}" destId="{1A77EA77-5E77-4693-B99F-CF9C764F755A}" srcOrd="1" destOrd="0" presId="urn:microsoft.com/office/officeart/2005/8/layout/vList4#1"/>
    <dgm:cxn modelId="{C01B9662-DA96-4353-9942-BC6A64D3FA77}" type="presOf" srcId="{AC621825-F170-4A18-A7B3-7098F95903B6}" destId="{39DB404A-CC05-4C78-ABC6-D8F0F6CFE1E4}" srcOrd="1" destOrd="0" presId="urn:microsoft.com/office/officeart/2005/8/layout/vList4#1"/>
    <dgm:cxn modelId="{31546AEC-9B73-4107-8A4D-2052A27D91E8}" srcId="{C7C4466D-EE27-43D2-9A0B-FADE16573F21}" destId="{2573FAD4-028A-456A-A315-3A6C44C1E78C}" srcOrd="2" destOrd="0" parTransId="{694C4E54-A4A8-49DA-80F9-5E5E9B54D5E2}" sibTransId="{1087FBC4-FADC-4909-9472-880DE25F9648}"/>
    <dgm:cxn modelId="{6589A40B-A10E-4E52-9879-43643860B6A2}" type="presOf" srcId="{2573FAD4-028A-456A-A315-3A6C44C1E78C}" destId="{DCC2D9F8-ED0E-4F9C-A6DD-557898C8AD8B}" srcOrd="1" destOrd="0" presId="urn:microsoft.com/office/officeart/2005/8/layout/vList4#1"/>
    <dgm:cxn modelId="{FE9489B4-BD71-4884-8676-610AAA52C101}" srcId="{C7C4466D-EE27-43D2-9A0B-FADE16573F21}" destId="{AC621825-F170-4A18-A7B3-7098F95903B6}" srcOrd="3" destOrd="0" parTransId="{5C5FEB79-257E-42A4-8D46-3CF5CCB411DE}" sibTransId="{147015CF-97EF-46C8-8026-C69B9A181978}"/>
    <dgm:cxn modelId="{65C67F84-249F-4FA7-AF5D-4B5646D44C73}" srcId="{C7C4466D-EE27-43D2-9A0B-FADE16573F21}" destId="{0B18B491-3DF3-475F-A52D-B5893C3F1150}" srcOrd="1" destOrd="0" parTransId="{8DBF4C3B-7435-4C30-B136-0D33FF8C3EA9}" sibTransId="{7A2F6BB3-6BBE-4339-8780-5017AA8E2F5C}"/>
    <dgm:cxn modelId="{656A8EAA-2D81-4EBA-ACC6-C2D97F195A99}" srcId="{C7C4466D-EE27-43D2-9A0B-FADE16573F21}" destId="{A698AF15-3754-4988-88C1-E3491E8D8DDF}" srcOrd="4" destOrd="0" parTransId="{FCC0A40B-4CE4-4B53-83A9-5144B40AAB49}" sibTransId="{5D32F287-BD6C-40B0-92E5-DF751704106F}"/>
    <dgm:cxn modelId="{B65712A8-D5C7-4E37-907E-1801E9885DD0}" type="presOf" srcId="{70C8168D-3501-4C0E-82F3-9C2E60936F8D}" destId="{0C18EB53-C25D-4378-8ECF-C23496F9901E}" srcOrd="1" destOrd="0" presId="urn:microsoft.com/office/officeart/2005/8/layout/vList4#1"/>
    <dgm:cxn modelId="{0BEC5B8C-4D70-4300-8D0F-217655D184CA}" type="presOf" srcId="{10316AED-6C9E-4B39-9247-9ABE47C1177A}" destId="{7488DF43-6137-4A3E-94C8-32CD9B37DD09}" srcOrd="0" destOrd="0" presId="urn:microsoft.com/office/officeart/2005/8/layout/vList4#1"/>
    <dgm:cxn modelId="{262D9AE8-62D9-42C2-9E96-F14FFC4FB686}" type="presOf" srcId="{10316AED-6C9E-4B39-9247-9ABE47C1177A}" destId="{0A6F355D-F2C5-4859-AE53-14C5B66EBDAF}" srcOrd="1" destOrd="0" presId="urn:microsoft.com/office/officeart/2005/8/layout/vList4#1"/>
    <dgm:cxn modelId="{722C72BE-B314-438B-8F8F-B0532DACBE7F}" srcId="{C7C4466D-EE27-43D2-9A0B-FADE16573F21}" destId="{70C8168D-3501-4C0E-82F3-9C2E60936F8D}" srcOrd="6" destOrd="0" parTransId="{4E6D528C-01A3-481A-A14C-657FFCB736A6}" sibTransId="{F06E1BB8-3943-4AF9-AEFB-A3C1CDFE5255}"/>
    <dgm:cxn modelId="{B6B5685B-C0D2-46CF-B221-EF163A352417}" type="presOf" srcId="{2573FAD4-028A-456A-A315-3A6C44C1E78C}" destId="{5C8FA902-E59F-4AF6-9E7F-8062FC244FDF}" srcOrd="0" destOrd="0" presId="urn:microsoft.com/office/officeart/2005/8/layout/vList4#1"/>
    <dgm:cxn modelId="{7F399C0F-B702-40AC-8206-0B95442F22AE}" srcId="{C7C4466D-EE27-43D2-9A0B-FADE16573F21}" destId="{F3B24A4E-A01F-40DA-8075-7617D974F337}" srcOrd="5" destOrd="0" parTransId="{3BCDBFB8-73DD-4A75-818C-1A16204DD532}" sibTransId="{18D30602-722C-441F-9969-D488FE2A4350}"/>
    <dgm:cxn modelId="{13CB47C4-C552-4A8D-9FF5-EC31D85674AC}" type="presOf" srcId="{0B18B491-3DF3-475F-A52D-B5893C3F1150}" destId="{620A15F6-8CCC-446B-A936-BF33B3755001}" srcOrd="1" destOrd="0" presId="urn:microsoft.com/office/officeart/2005/8/layout/vList4#1"/>
    <dgm:cxn modelId="{4B664980-6AF8-4ADE-BA71-500A257CB07A}" type="presOf" srcId="{C7C4466D-EE27-43D2-9A0B-FADE16573F21}" destId="{6B0B8CE2-3DC0-42EE-8037-E5D71232CF87}" srcOrd="0" destOrd="0" presId="urn:microsoft.com/office/officeart/2005/8/layout/vList4#1"/>
    <dgm:cxn modelId="{C83D032C-CDA5-48FF-97E7-EF93C98D8022}" type="presOf" srcId="{A698AF15-3754-4988-88C1-E3491E8D8DDF}" destId="{E59051A4-2818-4DCD-8376-922E284BA0AA}" srcOrd="1" destOrd="0" presId="urn:microsoft.com/office/officeart/2005/8/layout/vList4#1"/>
    <dgm:cxn modelId="{5274E22F-8E04-404B-B844-9352184E6CAD}" type="presParOf" srcId="{6B0B8CE2-3DC0-42EE-8037-E5D71232CF87}" destId="{30C30557-AECF-42BD-A87D-B4CA1DEC5EB9}" srcOrd="0" destOrd="0" presId="urn:microsoft.com/office/officeart/2005/8/layout/vList4#1"/>
    <dgm:cxn modelId="{5ED709E0-9375-4BC9-9F85-EF9F301504FD}" type="presParOf" srcId="{30C30557-AECF-42BD-A87D-B4CA1DEC5EB9}" destId="{7488DF43-6137-4A3E-94C8-32CD9B37DD09}" srcOrd="0" destOrd="0" presId="urn:microsoft.com/office/officeart/2005/8/layout/vList4#1"/>
    <dgm:cxn modelId="{B5E7A9A5-A07C-40E2-9B8A-B0CBE76F3A81}" type="presParOf" srcId="{30C30557-AECF-42BD-A87D-B4CA1DEC5EB9}" destId="{45BB3A02-A9FD-4F11-A3BD-D57FB7B638C1}" srcOrd="1" destOrd="0" presId="urn:microsoft.com/office/officeart/2005/8/layout/vList4#1"/>
    <dgm:cxn modelId="{8239CC40-9007-4BDC-96F9-617459D3C8C1}" type="presParOf" srcId="{30C30557-AECF-42BD-A87D-B4CA1DEC5EB9}" destId="{0A6F355D-F2C5-4859-AE53-14C5B66EBDAF}" srcOrd="2" destOrd="0" presId="urn:microsoft.com/office/officeart/2005/8/layout/vList4#1"/>
    <dgm:cxn modelId="{63091400-0191-4E77-82A1-0137AFD625AD}" type="presParOf" srcId="{6B0B8CE2-3DC0-42EE-8037-E5D71232CF87}" destId="{1959BF51-2B25-4DE5-AFA1-8BE12ACC46CE}" srcOrd="1" destOrd="0" presId="urn:microsoft.com/office/officeart/2005/8/layout/vList4#1"/>
    <dgm:cxn modelId="{4CEFB03C-8CA7-4BC9-B6E3-A2474598428E}" type="presParOf" srcId="{6B0B8CE2-3DC0-42EE-8037-E5D71232CF87}" destId="{AFB78036-F4FD-44DD-A0F2-2AC5BCA1E20B}" srcOrd="2" destOrd="0" presId="urn:microsoft.com/office/officeart/2005/8/layout/vList4#1"/>
    <dgm:cxn modelId="{9CE8B93C-9687-417B-A6C6-46D509524632}" type="presParOf" srcId="{AFB78036-F4FD-44DD-A0F2-2AC5BCA1E20B}" destId="{BDD55E22-5B0C-4326-9A38-6D2E6CF56261}" srcOrd="0" destOrd="0" presId="urn:microsoft.com/office/officeart/2005/8/layout/vList4#1"/>
    <dgm:cxn modelId="{8350A818-6061-409B-9E32-DBD8C92F9352}" type="presParOf" srcId="{AFB78036-F4FD-44DD-A0F2-2AC5BCA1E20B}" destId="{9CFEF623-7418-49E8-9AB7-DBFB1F9FD720}" srcOrd="1" destOrd="0" presId="urn:microsoft.com/office/officeart/2005/8/layout/vList4#1"/>
    <dgm:cxn modelId="{A76218AB-319E-4B5C-B1CC-75F4C96ECAE1}" type="presParOf" srcId="{AFB78036-F4FD-44DD-A0F2-2AC5BCA1E20B}" destId="{620A15F6-8CCC-446B-A936-BF33B3755001}" srcOrd="2" destOrd="0" presId="urn:microsoft.com/office/officeart/2005/8/layout/vList4#1"/>
    <dgm:cxn modelId="{EDCAA385-DA8A-425C-AC8D-569398C06FA0}" type="presParOf" srcId="{6B0B8CE2-3DC0-42EE-8037-E5D71232CF87}" destId="{60568ACF-0019-4A70-B72C-DE3B414F19B7}" srcOrd="3" destOrd="0" presId="urn:microsoft.com/office/officeart/2005/8/layout/vList4#1"/>
    <dgm:cxn modelId="{64206D9F-BE6B-4409-A00F-9D211CD2D58E}" type="presParOf" srcId="{6B0B8CE2-3DC0-42EE-8037-E5D71232CF87}" destId="{04E23376-74AB-40FD-8E96-70755CAC21E7}" srcOrd="4" destOrd="0" presId="urn:microsoft.com/office/officeart/2005/8/layout/vList4#1"/>
    <dgm:cxn modelId="{0F6C5B10-45BB-4940-941F-D3439D62BCC3}" type="presParOf" srcId="{04E23376-74AB-40FD-8E96-70755CAC21E7}" destId="{5C8FA902-E59F-4AF6-9E7F-8062FC244FDF}" srcOrd="0" destOrd="0" presId="urn:microsoft.com/office/officeart/2005/8/layout/vList4#1"/>
    <dgm:cxn modelId="{59CB7C69-94FE-4A6B-B8C7-45F8372ED580}" type="presParOf" srcId="{04E23376-74AB-40FD-8E96-70755CAC21E7}" destId="{AF017061-7599-49EA-B777-96DC386A87CE}" srcOrd="1" destOrd="0" presId="urn:microsoft.com/office/officeart/2005/8/layout/vList4#1"/>
    <dgm:cxn modelId="{2A1A797C-141F-4F71-A18F-A4471DC9BC19}" type="presParOf" srcId="{04E23376-74AB-40FD-8E96-70755CAC21E7}" destId="{DCC2D9F8-ED0E-4F9C-A6DD-557898C8AD8B}" srcOrd="2" destOrd="0" presId="urn:microsoft.com/office/officeart/2005/8/layout/vList4#1"/>
    <dgm:cxn modelId="{F99362E1-4BC8-4A5A-9F74-0CA585B1C146}" type="presParOf" srcId="{6B0B8CE2-3DC0-42EE-8037-E5D71232CF87}" destId="{4D38B1A1-31CA-4B8A-AFB9-FEF9D18E3F0D}" srcOrd="5" destOrd="0" presId="urn:microsoft.com/office/officeart/2005/8/layout/vList4#1"/>
    <dgm:cxn modelId="{DD320E71-532A-4F99-9C7D-570774B9FD9A}" type="presParOf" srcId="{6B0B8CE2-3DC0-42EE-8037-E5D71232CF87}" destId="{BDC6CDAB-69D6-4358-BEC4-D7D698E7C5BC}" srcOrd="6" destOrd="0" presId="urn:microsoft.com/office/officeart/2005/8/layout/vList4#1"/>
    <dgm:cxn modelId="{7E567331-6B0D-4209-B1DF-31D84845699B}" type="presParOf" srcId="{BDC6CDAB-69D6-4358-BEC4-D7D698E7C5BC}" destId="{E43297CC-4B69-4FA0-A1D3-0703CE7AE67C}" srcOrd="0" destOrd="0" presId="urn:microsoft.com/office/officeart/2005/8/layout/vList4#1"/>
    <dgm:cxn modelId="{A1CB0172-2F29-4F2A-B3E8-EC43462B06B5}" type="presParOf" srcId="{BDC6CDAB-69D6-4358-BEC4-D7D698E7C5BC}" destId="{A579A742-BC74-4179-841F-A94857BCD5A7}" srcOrd="1" destOrd="0" presId="urn:microsoft.com/office/officeart/2005/8/layout/vList4#1"/>
    <dgm:cxn modelId="{93B11300-B604-4986-A1B8-1EE13BB46956}" type="presParOf" srcId="{BDC6CDAB-69D6-4358-BEC4-D7D698E7C5BC}" destId="{39DB404A-CC05-4C78-ABC6-D8F0F6CFE1E4}" srcOrd="2" destOrd="0" presId="urn:microsoft.com/office/officeart/2005/8/layout/vList4#1"/>
    <dgm:cxn modelId="{3FB28D9E-C487-4337-A7B6-17E746F4F8C5}" type="presParOf" srcId="{6B0B8CE2-3DC0-42EE-8037-E5D71232CF87}" destId="{F2D111F0-5170-41AA-BE2E-BBA5150C8D57}" srcOrd="7" destOrd="0" presId="urn:microsoft.com/office/officeart/2005/8/layout/vList4#1"/>
    <dgm:cxn modelId="{DA5AA614-F514-4774-A28B-08D839A13889}" type="presParOf" srcId="{6B0B8CE2-3DC0-42EE-8037-E5D71232CF87}" destId="{77706AA4-49D3-434F-80FA-46635392C2B9}" srcOrd="8" destOrd="0" presId="urn:microsoft.com/office/officeart/2005/8/layout/vList4#1"/>
    <dgm:cxn modelId="{CD75EFCE-FD22-4274-9BF1-1D0092EF6533}" type="presParOf" srcId="{77706AA4-49D3-434F-80FA-46635392C2B9}" destId="{B270F592-B9D7-489B-9C7E-8664B98E6F18}" srcOrd="0" destOrd="0" presId="urn:microsoft.com/office/officeart/2005/8/layout/vList4#1"/>
    <dgm:cxn modelId="{1A01B20C-1A9F-4016-8340-D02F8D89F805}" type="presParOf" srcId="{77706AA4-49D3-434F-80FA-46635392C2B9}" destId="{168708B5-1505-4DE1-A42D-93088EB4936B}" srcOrd="1" destOrd="0" presId="urn:microsoft.com/office/officeart/2005/8/layout/vList4#1"/>
    <dgm:cxn modelId="{C19E0CE5-D149-4536-8B9D-D8FEA587B9D2}" type="presParOf" srcId="{77706AA4-49D3-434F-80FA-46635392C2B9}" destId="{E59051A4-2818-4DCD-8376-922E284BA0AA}" srcOrd="2" destOrd="0" presId="urn:microsoft.com/office/officeart/2005/8/layout/vList4#1"/>
    <dgm:cxn modelId="{3AAF0AED-5BC8-40F0-9824-44C44BD8486F}" type="presParOf" srcId="{6B0B8CE2-3DC0-42EE-8037-E5D71232CF87}" destId="{B1268293-F666-4836-8E53-5A9B628F4207}" srcOrd="9" destOrd="0" presId="urn:microsoft.com/office/officeart/2005/8/layout/vList4#1"/>
    <dgm:cxn modelId="{1C6405A8-5315-4CB3-8149-C427AA9C565A}" type="presParOf" srcId="{6B0B8CE2-3DC0-42EE-8037-E5D71232CF87}" destId="{6C236425-F935-4849-A3B5-9F00E20F2C2C}" srcOrd="10" destOrd="0" presId="urn:microsoft.com/office/officeart/2005/8/layout/vList4#1"/>
    <dgm:cxn modelId="{B96547D5-83E3-4D08-92A5-F137E56CD76C}" type="presParOf" srcId="{6C236425-F935-4849-A3B5-9F00E20F2C2C}" destId="{489E45ED-7B5A-4E84-9D00-1B1C05746C89}" srcOrd="0" destOrd="0" presId="urn:microsoft.com/office/officeart/2005/8/layout/vList4#1"/>
    <dgm:cxn modelId="{BE62FBF7-CD5B-4C4D-86A2-CE3696342F96}" type="presParOf" srcId="{6C236425-F935-4849-A3B5-9F00E20F2C2C}" destId="{8C092A11-2ED3-4D25-AC47-20E0BE0A863C}" srcOrd="1" destOrd="0" presId="urn:microsoft.com/office/officeart/2005/8/layout/vList4#1"/>
    <dgm:cxn modelId="{2EB095C1-9BC4-4FB1-9334-5F51224E138E}" type="presParOf" srcId="{6C236425-F935-4849-A3B5-9F00E20F2C2C}" destId="{1A77EA77-5E77-4693-B99F-CF9C764F755A}" srcOrd="2" destOrd="0" presId="urn:microsoft.com/office/officeart/2005/8/layout/vList4#1"/>
    <dgm:cxn modelId="{3B7EDC32-F6A1-468B-84CF-AB378D4FCFCD}" type="presParOf" srcId="{6B0B8CE2-3DC0-42EE-8037-E5D71232CF87}" destId="{C76604D1-49B5-4E24-9B73-30F8326666DB}" srcOrd="11" destOrd="0" presId="urn:microsoft.com/office/officeart/2005/8/layout/vList4#1"/>
    <dgm:cxn modelId="{643CF2F4-90D6-4AA0-A6AA-E814F2A2CF04}" type="presParOf" srcId="{6B0B8CE2-3DC0-42EE-8037-E5D71232CF87}" destId="{B820ACC1-41B6-41FD-8F86-26B50A1F044B}" srcOrd="12" destOrd="0" presId="urn:microsoft.com/office/officeart/2005/8/layout/vList4#1"/>
    <dgm:cxn modelId="{58DCF544-C7AA-486A-A63F-805FC3EB7415}" type="presParOf" srcId="{B820ACC1-41B6-41FD-8F86-26B50A1F044B}" destId="{51AD3F10-5A7E-4072-BA56-1251DA480BAF}" srcOrd="0" destOrd="0" presId="urn:microsoft.com/office/officeart/2005/8/layout/vList4#1"/>
    <dgm:cxn modelId="{5EDC76C9-C4DA-4FE5-927A-8E2FF435A8B5}" type="presParOf" srcId="{B820ACC1-41B6-41FD-8F86-26B50A1F044B}" destId="{E502BA61-E889-42AD-8BA1-704E3FF34DC5}" srcOrd="1" destOrd="0" presId="urn:microsoft.com/office/officeart/2005/8/layout/vList4#1"/>
    <dgm:cxn modelId="{4F07166A-40BA-4E79-8647-7DAB6CFB9277}" type="presParOf" srcId="{B820ACC1-41B6-41FD-8F86-26B50A1F044B}" destId="{0C18EB53-C25D-4378-8ECF-C23496F9901E}"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5CF8C-C7BC-43A6-BDD6-FDFD8D275126}"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AEC1D3CC-A628-4F03-AAD4-D05D1250D5E6}">
      <dgm:prSet phldrT="[Text]"/>
      <dgm:spPr/>
      <dgm:t>
        <a:bodyPr/>
        <a:lstStyle/>
        <a:p>
          <a:r>
            <a:rPr lang="en-GB" dirty="0" err="1" smtClean="0"/>
            <a:t>Maulwi</a:t>
          </a:r>
          <a:r>
            <a:rPr lang="en-GB" dirty="0" smtClean="0"/>
            <a:t> Abdul </a:t>
          </a:r>
          <a:r>
            <a:rPr lang="en-GB" dirty="0" err="1" smtClean="0"/>
            <a:t>Rahim</a:t>
          </a:r>
          <a:r>
            <a:rPr lang="en-GB" dirty="0" smtClean="0"/>
            <a:t> </a:t>
          </a:r>
          <a:r>
            <a:rPr lang="en-GB" dirty="0" err="1" smtClean="0"/>
            <a:t>Nayyer</a:t>
          </a:r>
          <a:r>
            <a:rPr lang="en-GB" dirty="0" smtClean="0"/>
            <a:t> Sahib had been in London since 1923 but he did not know about this proposed grand conference. </a:t>
          </a:r>
          <a:endParaRPr lang="en-US" dirty="0"/>
        </a:p>
      </dgm:t>
    </dgm:pt>
    <dgm:pt modelId="{D6562D9A-ED93-480F-8000-002C0D0D0CA6}" type="parTrans" cxnId="{8242D39C-3EC3-43E6-9B60-571F34F0DFDD}">
      <dgm:prSet/>
      <dgm:spPr/>
      <dgm:t>
        <a:bodyPr/>
        <a:lstStyle/>
        <a:p>
          <a:endParaRPr lang="en-US"/>
        </a:p>
      </dgm:t>
    </dgm:pt>
    <dgm:pt modelId="{8D8BDBB2-2EFE-4492-A344-7188E0E60C5A}" type="sibTrans" cxnId="{8242D39C-3EC3-43E6-9B60-571F34F0DFDD}">
      <dgm:prSet/>
      <dgm:spPr/>
      <dgm:t>
        <a:bodyPr/>
        <a:lstStyle/>
        <a:p>
          <a:endParaRPr lang="en-US"/>
        </a:p>
      </dgm:t>
    </dgm:pt>
    <dgm:pt modelId="{CCE4A259-8A27-40AC-8832-DD1125B217BE}">
      <dgm:prSet phldrT="[Text]"/>
      <dgm:spPr/>
      <dgm:t>
        <a:bodyPr/>
        <a:lstStyle/>
        <a:p>
          <a:r>
            <a:rPr lang="en-GB" dirty="0" smtClean="0"/>
            <a:t>After the committee had already chosen speakers for the conference, </a:t>
          </a:r>
          <a:r>
            <a:rPr lang="en-GB" dirty="0" err="1" smtClean="0"/>
            <a:t>Maulwi</a:t>
          </a:r>
          <a:r>
            <a:rPr lang="en-GB" dirty="0" smtClean="0"/>
            <a:t> Sahib came to hear about the conference. </a:t>
          </a:r>
          <a:endParaRPr lang="en-US" dirty="0"/>
        </a:p>
      </dgm:t>
    </dgm:pt>
    <dgm:pt modelId="{283CCB4F-54DE-42D5-A020-12978980E773}" type="parTrans" cxnId="{68C3E203-B51D-4247-8297-681F66483F01}">
      <dgm:prSet/>
      <dgm:spPr/>
      <dgm:t>
        <a:bodyPr/>
        <a:lstStyle/>
        <a:p>
          <a:endParaRPr lang="en-US"/>
        </a:p>
      </dgm:t>
    </dgm:pt>
    <dgm:pt modelId="{9E9181AE-8471-4A90-B6DC-E0F2D1F7A6E9}" type="sibTrans" cxnId="{68C3E203-B51D-4247-8297-681F66483F01}">
      <dgm:prSet/>
      <dgm:spPr/>
      <dgm:t>
        <a:bodyPr/>
        <a:lstStyle/>
        <a:p>
          <a:endParaRPr lang="en-US"/>
        </a:p>
      </dgm:t>
    </dgm:pt>
    <dgm:pt modelId="{D0FE2ACD-B35F-4D54-ACBC-70DDC9BD0190}">
      <dgm:prSet phldrT="[Text]"/>
      <dgm:spPr/>
      <dgm:t>
        <a:bodyPr/>
        <a:lstStyle/>
        <a:p>
          <a:r>
            <a:rPr lang="en-GB" dirty="0" err="1" smtClean="0"/>
            <a:t>Nayyar</a:t>
          </a:r>
          <a:r>
            <a:rPr lang="en-GB" dirty="0" smtClean="0"/>
            <a:t> Sahib showed great courage  and  went to see the joint secretary of the committee Mr. M </a:t>
          </a:r>
          <a:r>
            <a:rPr lang="en-GB" dirty="0" err="1" smtClean="0"/>
            <a:t>Sharples</a:t>
          </a:r>
          <a:r>
            <a:rPr lang="en-GB" dirty="0" smtClean="0"/>
            <a:t>, who after the meeting felt that the </a:t>
          </a:r>
          <a:r>
            <a:rPr lang="en-GB" dirty="0" err="1" smtClean="0"/>
            <a:t>Ahmadi</a:t>
          </a:r>
          <a:r>
            <a:rPr lang="en-GB" dirty="0" smtClean="0"/>
            <a:t> point of view on Islam should be included in the conference.</a:t>
          </a:r>
          <a:endParaRPr lang="en-US" dirty="0"/>
        </a:p>
      </dgm:t>
    </dgm:pt>
    <dgm:pt modelId="{7ED21190-3603-4854-AC0E-BCEA4C143CCB}" type="parTrans" cxnId="{FD5089D0-A772-4E6B-9587-6CE950A6A2C7}">
      <dgm:prSet/>
      <dgm:spPr/>
      <dgm:t>
        <a:bodyPr/>
        <a:lstStyle/>
        <a:p>
          <a:endParaRPr lang="en-US"/>
        </a:p>
      </dgm:t>
    </dgm:pt>
    <dgm:pt modelId="{3B4A53CC-3018-48A0-A82A-EC0F398A01D6}" type="sibTrans" cxnId="{FD5089D0-A772-4E6B-9587-6CE950A6A2C7}">
      <dgm:prSet/>
      <dgm:spPr/>
      <dgm:t>
        <a:bodyPr/>
        <a:lstStyle/>
        <a:p>
          <a:endParaRPr lang="en-US"/>
        </a:p>
      </dgm:t>
    </dgm:pt>
    <dgm:pt modelId="{47EE3DF8-16C5-4203-A7F5-0D3DF6DE8985}">
      <dgm:prSet phldrT="[Text]"/>
      <dgm:spPr/>
      <dgm:t>
        <a:bodyPr/>
        <a:lstStyle/>
        <a:p>
          <a:r>
            <a:rPr lang="en-GB" dirty="0" err="1" smtClean="0"/>
            <a:t>Nayyer</a:t>
          </a:r>
          <a:r>
            <a:rPr lang="en-GB" dirty="0" smtClean="0"/>
            <a:t> sahib  went to see the committee and, its vice-president, Dr Sir Thomas W Arnold suggested that </a:t>
          </a:r>
          <a:r>
            <a:rPr lang="en-GB" dirty="0" err="1" smtClean="0"/>
            <a:t>Nayyar</a:t>
          </a:r>
          <a:r>
            <a:rPr lang="en-GB" dirty="0" smtClean="0"/>
            <a:t> Sahib should be consulted about choosing speakers for the conference. </a:t>
          </a:r>
          <a:endParaRPr lang="en-US" dirty="0"/>
        </a:p>
      </dgm:t>
    </dgm:pt>
    <dgm:pt modelId="{ACE3F833-B697-40DA-861B-B612A2FDAE3F}" type="parTrans" cxnId="{7E13EB52-B856-4775-9BD7-714363F9AAD6}">
      <dgm:prSet/>
      <dgm:spPr/>
      <dgm:t>
        <a:bodyPr/>
        <a:lstStyle/>
        <a:p>
          <a:endParaRPr lang="en-US"/>
        </a:p>
      </dgm:t>
    </dgm:pt>
    <dgm:pt modelId="{A5E2265E-E848-4165-B0F2-2FA50077410A}" type="sibTrans" cxnId="{7E13EB52-B856-4775-9BD7-714363F9AAD6}">
      <dgm:prSet/>
      <dgm:spPr/>
      <dgm:t>
        <a:bodyPr/>
        <a:lstStyle/>
        <a:p>
          <a:endParaRPr lang="en-US"/>
        </a:p>
      </dgm:t>
    </dgm:pt>
    <dgm:pt modelId="{C02D07A0-D98C-4039-A57E-547CA47EE5A8}" type="pres">
      <dgm:prSet presAssocID="{9E95CF8C-C7BC-43A6-BDD6-FDFD8D275126}" presName="diagram" presStyleCnt="0">
        <dgm:presLayoutVars>
          <dgm:dir/>
          <dgm:resizeHandles val="exact"/>
        </dgm:presLayoutVars>
      </dgm:prSet>
      <dgm:spPr/>
    </dgm:pt>
    <dgm:pt modelId="{5CF0736B-8FC9-46C4-905E-60C70491139F}" type="pres">
      <dgm:prSet presAssocID="{AEC1D3CC-A628-4F03-AAD4-D05D1250D5E6}" presName="node" presStyleLbl="node1" presStyleIdx="0" presStyleCnt="4">
        <dgm:presLayoutVars>
          <dgm:bulletEnabled val="1"/>
        </dgm:presLayoutVars>
      </dgm:prSet>
      <dgm:spPr/>
      <dgm:t>
        <a:bodyPr/>
        <a:lstStyle/>
        <a:p>
          <a:endParaRPr lang="en-US"/>
        </a:p>
      </dgm:t>
    </dgm:pt>
    <dgm:pt modelId="{6A82E820-9075-4BED-A4F7-0F9B3727460F}" type="pres">
      <dgm:prSet presAssocID="{8D8BDBB2-2EFE-4492-A344-7188E0E60C5A}" presName="sibTrans" presStyleCnt="0"/>
      <dgm:spPr/>
    </dgm:pt>
    <dgm:pt modelId="{BE01BB29-0F7D-4967-8C58-9BFB259C2A07}" type="pres">
      <dgm:prSet presAssocID="{CCE4A259-8A27-40AC-8832-DD1125B217BE}" presName="node" presStyleLbl="node1" presStyleIdx="1" presStyleCnt="4">
        <dgm:presLayoutVars>
          <dgm:bulletEnabled val="1"/>
        </dgm:presLayoutVars>
      </dgm:prSet>
      <dgm:spPr/>
    </dgm:pt>
    <dgm:pt modelId="{7C3CAC80-6D29-4858-ACE6-944350D2B794}" type="pres">
      <dgm:prSet presAssocID="{9E9181AE-8471-4A90-B6DC-E0F2D1F7A6E9}" presName="sibTrans" presStyleCnt="0"/>
      <dgm:spPr/>
    </dgm:pt>
    <dgm:pt modelId="{24F3D974-1FDE-45AE-AF2B-0E0FB7DF3BBC}" type="pres">
      <dgm:prSet presAssocID="{D0FE2ACD-B35F-4D54-ACBC-70DDC9BD0190}" presName="node" presStyleLbl="node1" presStyleIdx="2" presStyleCnt="4">
        <dgm:presLayoutVars>
          <dgm:bulletEnabled val="1"/>
        </dgm:presLayoutVars>
      </dgm:prSet>
      <dgm:spPr/>
      <dgm:t>
        <a:bodyPr/>
        <a:lstStyle/>
        <a:p>
          <a:endParaRPr lang="en-US"/>
        </a:p>
      </dgm:t>
    </dgm:pt>
    <dgm:pt modelId="{76B95317-3D55-4898-A359-A0FD554687DB}" type="pres">
      <dgm:prSet presAssocID="{3B4A53CC-3018-48A0-A82A-EC0F398A01D6}" presName="sibTrans" presStyleCnt="0"/>
      <dgm:spPr/>
    </dgm:pt>
    <dgm:pt modelId="{52996C28-DEDD-40A2-B4B6-77E1FC16FE9E}" type="pres">
      <dgm:prSet presAssocID="{47EE3DF8-16C5-4203-A7F5-0D3DF6DE8985}" presName="node" presStyleLbl="node1" presStyleIdx="3" presStyleCnt="4">
        <dgm:presLayoutVars>
          <dgm:bulletEnabled val="1"/>
        </dgm:presLayoutVars>
      </dgm:prSet>
      <dgm:spPr/>
      <dgm:t>
        <a:bodyPr/>
        <a:lstStyle/>
        <a:p>
          <a:endParaRPr lang="en-US"/>
        </a:p>
      </dgm:t>
    </dgm:pt>
  </dgm:ptLst>
  <dgm:cxnLst>
    <dgm:cxn modelId="{FD5089D0-A772-4E6B-9587-6CE950A6A2C7}" srcId="{9E95CF8C-C7BC-43A6-BDD6-FDFD8D275126}" destId="{D0FE2ACD-B35F-4D54-ACBC-70DDC9BD0190}" srcOrd="2" destOrd="0" parTransId="{7ED21190-3603-4854-AC0E-BCEA4C143CCB}" sibTransId="{3B4A53CC-3018-48A0-A82A-EC0F398A01D6}"/>
    <dgm:cxn modelId="{7446AB28-305D-4C26-9BF4-820001D37773}" type="presOf" srcId="{47EE3DF8-16C5-4203-A7F5-0D3DF6DE8985}" destId="{52996C28-DEDD-40A2-B4B6-77E1FC16FE9E}" srcOrd="0" destOrd="0" presId="urn:microsoft.com/office/officeart/2005/8/layout/default"/>
    <dgm:cxn modelId="{B30A04B2-F81F-4F8D-BD11-1BA9DE2CA722}" type="presOf" srcId="{AEC1D3CC-A628-4F03-AAD4-D05D1250D5E6}" destId="{5CF0736B-8FC9-46C4-905E-60C70491139F}" srcOrd="0" destOrd="0" presId="urn:microsoft.com/office/officeart/2005/8/layout/default"/>
    <dgm:cxn modelId="{53774790-FC2B-4779-BD4A-28385231E63D}" type="presOf" srcId="{D0FE2ACD-B35F-4D54-ACBC-70DDC9BD0190}" destId="{24F3D974-1FDE-45AE-AF2B-0E0FB7DF3BBC}" srcOrd="0" destOrd="0" presId="urn:microsoft.com/office/officeart/2005/8/layout/default"/>
    <dgm:cxn modelId="{8242D39C-3EC3-43E6-9B60-571F34F0DFDD}" srcId="{9E95CF8C-C7BC-43A6-BDD6-FDFD8D275126}" destId="{AEC1D3CC-A628-4F03-AAD4-D05D1250D5E6}" srcOrd="0" destOrd="0" parTransId="{D6562D9A-ED93-480F-8000-002C0D0D0CA6}" sibTransId="{8D8BDBB2-2EFE-4492-A344-7188E0E60C5A}"/>
    <dgm:cxn modelId="{7E13EB52-B856-4775-9BD7-714363F9AAD6}" srcId="{9E95CF8C-C7BC-43A6-BDD6-FDFD8D275126}" destId="{47EE3DF8-16C5-4203-A7F5-0D3DF6DE8985}" srcOrd="3" destOrd="0" parTransId="{ACE3F833-B697-40DA-861B-B612A2FDAE3F}" sibTransId="{A5E2265E-E848-4165-B0F2-2FA50077410A}"/>
    <dgm:cxn modelId="{7569F380-4B1E-41A3-A952-154977FB8BD3}" type="presOf" srcId="{CCE4A259-8A27-40AC-8832-DD1125B217BE}" destId="{BE01BB29-0F7D-4967-8C58-9BFB259C2A07}" srcOrd="0" destOrd="0" presId="urn:microsoft.com/office/officeart/2005/8/layout/default"/>
    <dgm:cxn modelId="{2F0BF6F3-59EB-48D2-A75C-463CF84D41E1}" type="presOf" srcId="{9E95CF8C-C7BC-43A6-BDD6-FDFD8D275126}" destId="{C02D07A0-D98C-4039-A57E-547CA47EE5A8}" srcOrd="0" destOrd="0" presId="urn:microsoft.com/office/officeart/2005/8/layout/default"/>
    <dgm:cxn modelId="{68C3E203-B51D-4247-8297-681F66483F01}" srcId="{9E95CF8C-C7BC-43A6-BDD6-FDFD8D275126}" destId="{CCE4A259-8A27-40AC-8832-DD1125B217BE}" srcOrd="1" destOrd="0" parTransId="{283CCB4F-54DE-42D5-A020-12978980E773}" sibTransId="{9E9181AE-8471-4A90-B6DC-E0F2D1F7A6E9}"/>
    <dgm:cxn modelId="{67B7907C-6E5E-4801-A305-C2ACB794FEF6}" type="presParOf" srcId="{C02D07A0-D98C-4039-A57E-547CA47EE5A8}" destId="{5CF0736B-8FC9-46C4-905E-60C70491139F}" srcOrd="0" destOrd="0" presId="urn:microsoft.com/office/officeart/2005/8/layout/default"/>
    <dgm:cxn modelId="{79003AC2-2AC0-4FA1-B157-5A31255BFD60}" type="presParOf" srcId="{C02D07A0-D98C-4039-A57E-547CA47EE5A8}" destId="{6A82E820-9075-4BED-A4F7-0F9B3727460F}" srcOrd="1" destOrd="0" presId="urn:microsoft.com/office/officeart/2005/8/layout/default"/>
    <dgm:cxn modelId="{0AEA4239-1FC4-44F6-8CC8-D625E4B6BCE5}" type="presParOf" srcId="{C02D07A0-D98C-4039-A57E-547CA47EE5A8}" destId="{BE01BB29-0F7D-4967-8C58-9BFB259C2A07}" srcOrd="2" destOrd="0" presId="urn:microsoft.com/office/officeart/2005/8/layout/default"/>
    <dgm:cxn modelId="{FE7B3CE8-5430-4F02-89EF-68D70CFF81AB}" type="presParOf" srcId="{C02D07A0-D98C-4039-A57E-547CA47EE5A8}" destId="{7C3CAC80-6D29-4858-ACE6-944350D2B794}" srcOrd="3" destOrd="0" presId="urn:microsoft.com/office/officeart/2005/8/layout/default"/>
    <dgm:cxn modelId="{824B8D70-63BD-46C8-A1D0-FC54DB7B7BC4}" type="presParOf" srcId="{C02D07A0-D98C-4039-A57E-547CA47EE5A8}" destId="{24F3D974-1FDE-45AE-AF2B-0E0FB7DF3BBC}" srcOrd="4" destOrd="0" presId="urn:microsoft.com/office/officeart/2005/8/layout/default"/>
    <dgm:cxn modelId="{C2AC2E4F-839A-48F9-AEDD-758317FB4A6C}" type="presParOf" srcId="{C02D07A0-D98C-4039-A57E-547CA47EE5A8}" destId="{76B95317-3D55-4898-A359-A0FD554687DB}" srcOrd="5" destOrd="0" presId="urn:microsoft.com/office/officeart/2005/8/layout/default"/>
    <dgm:cxn modelId="{8C18E0A3-C64F-4467-AB5F-B464DDBB00D4}" type="presParOf" srcId="{C02D07A0-D98C-4039-A57E-547CA47EE5A8}" destId="{52996C28-DEDD-40A2-B4B6-77E1FC16FE9E}"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F4CE85-76A3-4785-8412-83383F46843A}"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A71B7093-6671-4D63-A6AE-D4B3474CDEDD}">
      <dgm:prSet phldrT="[Text]" custT="1"/>
      <dgm:spPr/>
      <dgm:t>
        <a:bodyPr/>
        <a:lstStyle/>
        <a:p>
          <a:r>
            <a:rPr lang="en-GB" sz="1600" dirty="0" err="1" smtClean="0"/>
            <a:t>Hazrat</a:t>
          </a:r>
          <a:r>
            <a:rPr lang="en-GB" sz="1600" dirty="0" smtClean="0"/>
            <a:t> </a:t>
          </a:r>
          <a:r>
            <a:rPr lang="en-GB" sz="1600" dirty="0" err="1" smtClean="0"/>
            <a:t>Musleh</a:t>
          </a:r>
          <a:r>
            <a:rPr lang="en-GB" sz="1600" dirty="0" smtClean="0"/>
            <a:t> Maud started writing the treatise for the conference. </a:t>
          </a:r>
          <a:endParaRPr lang="en-US" sz="1600" dirty="0"/>
        </a:p>
      </dgm:t>
    </dgm:pt>
    <dgm:pt modelId="{F2C3E6B5-5D14-40F9-925F-56B290FDC221}" type="parTrans" cxnId="{1F8F281C-23B9-4199-8BB6-DB4C6D500AD5}">
      <dgm:prSet/>
      <dgm:spPr/>
      <dgm:t>
        <a:bodyPr/>
        <a:lstStyle/>
        <a:p>
          <a:endParaRPr lang="en-US"/>
        </a:p>
      </dgm:t>
    </dgm:pt>
    <dgm:pt modelId="{65BD6E3D-EA18-497C-88D0-9D21563DF97C}" type="sibTrans" cxnId="{1F8F281C-23B9-4199-8BB6-DB4C6D500AD5}">
      <dgm:prSet/>
      <dgm:spPr/>
      <dgm:t>
        <a:bodyPr/>
        <a:lstStyle/>
        <a:p>
          <a:endParaRPr lang="en-US"/>
        </a:p>
      </dgm:t>
    </dgm:pt>
    <dgm:pt modelId="{2BC3E001-C9AF-4372-96A1-487F9AA702FD}">
      <dgm:prSet custT="1"/>
      <dgm:spPr/>
      <dgm:t>
        <a:bodyPr/>
        <a:lstStyle/>
        <a:p>
          <a:r>
            <a:rPr lang="en-GB" sz="1600" dirty="0" smtClean="0"/>
            <a:t>Its translation and revision work was entrusted to </a:t>
          </a:r>
          <a:r>
            <a:rPr lang="en-GB" sz="1600" dirty="0" err="1" smtClean="0"/>
            <a:t>Chaudhary</a:t>
          </a:r>
          <a:r>
            <a:rPr lang="en-GB" sz="1600" dirty="0" smtClean="0"/>
            <a:t> </a:t>
          </a:r>
          <a:r>
            <a:rPr lang="en-GB" sz="1600" dirty="0" err="1" smtClean="0"/>
            <a:t>Zafrulla</a:t>
          </a:r>
          <a:r>
            <a:rPr lang="en-GB" sz="1600" dirty="0" smtClean="0"/>
            <a:t> Khan Sahib, </a:t>
          </a:r>
          <a:r>
            <a:rPr lang="en-GB" sz="1600" dirty="0" err="1" smtClean="0"/>
            <a:t>Maulwi</a:t>
          </a:r>
          <a:r>
            <a:rPr lang="en-GB" sz="1600" dirty="0" smtClean="0"/>
            <a:t> </a:t>
          </a:r>
          <a:r>
            <a:rPr lang="en-GB" sz="1600" dirty="0" err="1" smtClean="0"/>
            <a:t>Sher</a:t>
          </a:r>
          <a:r>
            <a:rPr lang="en-GB" sz="1600" dirty="0" smtClean="0"/>
            <a:t> Ali Sahib and </a:t>
          </a:r>
          <a:r>
            <a:rPr lang="en-GB" sz="1600" dirty="0" err="1" smtClean="0"/>
            <a:t>Mirza</a:t>
          </a:r>
          <a:r>
            <a:rPr lang="en-GB" sz="1600" dirty="0" smtClean="0"/>
            <a:t> </a:t>
          </a:r>
          <a:r>
            <a:rPr lang="en-GB" sz="1600" dirty="0" err="1" smtClean="0"/>
            <a:t>Bashir</a:t>
          </a:r>
          <a:r>
            <a:rPr lang="en-GB" sz="1600" dirty="0" smtClean="0"/>
            <a:t> Ahmad Sahib.  </a:t>
          </a:r>
          <a:endParaRPr lang="en-GB" sz="1600" dirty="0" smtClean="0"/>
        </a:p>
      </dgm:t>
    </dgm:pt>
    <dgm:pt modelId="{06B4E41C-C535-4246-B1F2-B923BEDE6D4B}" type="parTrans" cxnId="{D16720A5-EEFC-4543-8A3D-B27E58ADFB58}">
      <dgm:prSet/>
      <dgm:spPr/>
      <dgm:t>
        <a:bodyPr/>
        <a:lstStyle/>
        <a:p>
          <a:endParaRPr lang="en-US"/>
        </a:p>
      </dgm:t>
    </dgm:pt>
    <dgm:pt modelId="{C1AB14E2-A25A-4134-A29B-D5192287768E}" type="sibTrans" cxnId="{D16720A5-EEFC-4543-8A3D-B27E58ADFB58}">
      <dgm:prSet/>
      <dgm:spPr/>
      <dgm:t>
        <a:bodyPr/>
        <a:lstStyle/>
        <a:p>
          <a:endParaRPr lang="en-US"/>
        </a:p>
      </dgm:t>
    </dgm:pt>
    <dgm:pt modelId="{E922B7E8-E95D-42E9-8CDC-4FA41E07C277}">
      <dgm:prSet custT="1"/>
      <dgm:spPr/>
      <dgm:t>
        <a:bodyPr/>
        <a:lstStyle/>
        <a:p>
          <a:r>
            <a:rPr lang="en-GB" sz="1600" dirty="0" smtClean="0"/>
            <a:t>The piece turned out to be too lengthy for the conference and it was not appropriate to summarise it. </a:t>
          </a:r>
          <a:endParaRPr lang="en-GB" sz="1600" dirty="0" smtClean="0"/>
        </a:p>
      </dgm:t>
    </dgm:pt>
    <dgm:pt modelId="{095DC142-7112-43B8-9CDD-F15D66BBAF76}" type="parTrans" cxnId="{62E17B22-C8A6-4D2C-AE29-2B1719A9816E}">
      <dgm:prSet/>
      <dgm:spPr/>
      <dgm:t>
        <a:bodyPr/>
        <a:lstStyle/>
        <a:p>
          <a:endParaRPr lang="en-US"/>
        </a:p>
      </dgm:t>
    </dgm:pt>
    <dgm:pt modelId="{F7013310-BF65-424E-819E-FF2CD14446C3}" type="sibTrans" cxnId="{62E17B22-C8A6-4D2C-AE29-2B1719A9816E}">
      <dgm:prSet/>
      <dgm:spPr/>
      <dgm:t>
        <a:bodyPr/>
        <a:lstStyle/>
        <a:p>
          <a:endParaRPr lang="en-US"/>
        </a:p>
      </dgm:t>
    </dgm:pt>
    <dgm:pt modelId="{5AAA3BD0-E67A-4F71-A179-06DF2F1C896D}">
      <dgm:prSet custT="1"/>
      <dgm:spPr/>
      <dgm:t>
        <a:bodyPr/>
        <a:lstStyle/>
        <a:p>
          <a:r>
            <a:rPr lang="en-GB" sz="1600" dirty="0" smtClean="0"/>
            <a:t>It was decided to write another treatise. </a:t>
          </a:r>
          <a:endParaRPr lang="en-GB" sz="1600" dirty="0" smtClean="0"/>
        </a:p>
      </dgm:t>
    </dgm:pt>
    <dgm:pt modelId="{BD0B222D-2CEF-41FB-B511-B1DD12AFEFC2}" type="parTrans" cxnId="{B23468B9-325F-4AE1-9061-6BD860A7A4FD}">
      <dgm:prSet/>
      <dgm:spPr/>
      <dgm:t>
        <a:bodyPr/>
        <a:lstStyle/>
        <a:p>
          <a:endParaRPr lang="en-US"/>
        </a:p>
      </dgm:t>
    </dgm:pt>
    <dgm:pt modelId="{37857880-4980-4E63-B5C9-C53A9DA3309D}" type="sibTrans" cxnId="{B23468B9-325F-4AE1-9061-6BD860A7A4FD}">
      <dgm:prSet/>
      <dgm:spPr/>
      <dgm:t>
        <a:bodyPr/>
        <a:lstStyle/>
        <a:p>
          <a:endParaRPr lang="en-US"/>
        </a:p>
      </dgm:t>
    </dgm:pt>
    <dgm:pt modelId="{A05084C6-3ACF-42A7-BF4F-558402A8D4A1}">
      <dgm:prSet custT="1"/>
      <dgm:spPr/>
      <dgm:t>
        <a:bodyPr/>
        <a:lstStyle/>
        <a:p>
          <a:r>
            <a:rPr lang="en-GB" sz="1600" dirty="0" smtClean="0"/>
            <a:t>23 September 1924 was a golden day in </a:t>
          </a:r>
          <a:r>
            <a:rPr lang="en-GB" sz="1600" dirty="0" err="1" smtClean="0"/>
            <a:t>Huzoor’s</a:t>
          </a:r>
          <a:r>
            <a:rPr lang="en-GB" sz="1600" dirty="0" smtClean="0"/>
            <a:t> European tour when </a:t>
          </a:r>
          <a:r>
            <a:rPr lang="en-GB" sz="1600" dirty="0" err="1" smtClean="0"/>
            <a:t>Huzoor’s</a:t>
          </a:r>
          <a:r>
            <a:rPr lang="en-GB" sz="1600" dirty="0" smtClean="0"/>
            <a:t> superlative treatise was read out at the Wembley Conference </a:t>
          </a:r>
          <a:endParaRPr lang="en-GB" sz="1600" dirty="0" smtClean="0"/>
        </a:p>
      </dgm:t>
    </dgm:pt>
    <dgm:pt modelId="{722F14C9-9B89-47C6-BEF2-361AD20C23C7}" type="parTrans" cxnId="{42D8AA94-AE97-466A-88F8-99D6181894AD}">
      <dgm:prSet/>
      <dgm:spPr/>
      <dgm:t>
        <a:bodyPr/>
        <a:lstStyle/>
        <a:p>
          <a:endParaRPr lang="en-US"/>
        </a:p>
      </dgm:t>
    </dgm:pt>
    <dgm:pt modelId="{1C92E185-6634-4453-BA26-454D499D678F}" type="sibTrans" cxnId="{42D8AA94-AE97-466A-88F8-99D6181894AD}">
      <dgm:prSet/>
      <dgm:spPr/>
      <dgm:t>
        <a:bodyPr/>
        <a:lstStyle/>
        <a:p>
          <a:endParaRPr lang="en-US"/>
        </a:p>
      </dgm:t>
    </dgm:pt>
    <dgm:pt modelId="{AB0FD37B-2777-456A-9B63-D9DE7AC8A7DB}">
      <dgm:prSet custT="1"/>
      <dgm:spPr/>
      <dgm:t>
        <a:bodyPr/>
        <a:lstStyle/>
        <a:p>
          <a:r>
            <a:rPr lang="en-GB" sz="1600" b="1" dirty="0" smtClean="0"/>
            <a:t>It was a splendorous representation of Islam Ahmadiyyat and brought the message of Islam in the true sense to Europe. This was also a fabulous fulfilment of the vision of the Promised Messiah (on whom be peace) about giving an address in London.</a:t>
          </a:r>
          <a:endParaRPr lang="en-US" sz="1600" b="1" dirty="0"/>
        </a:p>
      </dgm:t>
    </dgm:pt>
    <dgm:pt modelId="{0FABC736-CF30-409D-9582-F198ABAD6983}" type="parTrans" cxnId="{77AA95F5-068A-4CAA-8556-60E079848703}">
      <dgm:prSet/>
      <dgm:spPr/>
      <dgm:t>
        <a:bodyPr/>
        <a:lstStyle/>
        <a:p>
          <a:endParaRPr lang="en-US"/>
        </a:p>
      </dgm:t>
    </dgm:pt>
    <dgm:pt modelId="{119DFD99-1ECC-4AC7-B64C-1E3B7AF0E231}" type="sibTrans" cxnId="{77AA95F5-068A-4CAA-8556-60E079848703}">
      <dgm:prSet/>
      <dgm:spPr/>
      <dgm:t>
        <a:bodyPr/>
        <a:lstStyle/>
        <a:p>
          <a:endParaRPr lang="en-US"/>
        </a:p>
      </dgm:t>
    </dgm:pt>
    <dgm:pt modelId="{CEBC5FE4-3A8D-432A-A74D-50610ACC6D6D}" type="pres">
      <dgm:prSet presAssocID="{7EF4CE85-76A3-4785-8412-83383F46843A}" presName="Name0" presStyleCnt="0">
        <dgm:presLayoutVars>
          <dgm:dir/>
          <dgm:animLvl val="lvl"/>
          <dgm:resizeHandles val="exact"/>
        </dgm:presLayoutVars>
      </dgm:prSet>
      <dgm:spPr/>
    </dgm:pt>
    <dgm:pt modelId="{78B0C5CF-E070-412A-9FDF-F614DD6B3002}" type="pres">
      <dgm:prSet presAssocID="{AB0FD37B-2777-456A-9B63-D9DE7AC8A7DB}" presName="boxAndChildren" presStyleCnt="0"/>
      <dgm:spPr/>
    </dgm:pt>
    <dgm:pt modelId="{2BC5B8AC-9D0C-468B-95C8-33897D0B506D}" type="pres">
      <dgm:prSet presAssocID="{AB0FD37B-2777-456A-9B63-D9DE7AC8A7DB}" presName="parentTextBox" presStyleLbl="node1" presStyleIdx="0" presStyleCnt="6" custScaleY="181782"/>
      <dgm:spPr/>
    </dgm:pt>
    <dgm:pt modelId="{DFA009A8-A33F-4A50-B988-F954F20DBDFF}" type="pres">
      <dgm:prSet presAssocID="{1C92E185-6634-4453-BA26-454D499D678F}" presName="sp" presStyleCnt="0"/>
      <dgm:spPr/>
    </dgm:pt>
    <dgm:pt modelId="{AC49C34C-D50C-4688-9869-DB7207D5EE11}" type="pres">
      <dgm:prSet presAssocID="{A05084C6-3ACF-42A7-BF4F-558402A8D4A1}" presName="arrowAndChildren" presStyleCnt="0"/>
      <dgm:spPr/>
    </dgm:pt>
    <dgm:pt modelId="{60DE1722-2DAD-4378-B165-ADAE742FF77B}" type="pres">
      <dgm:prSet presAssocID="{A05084C6-3ACF-42A7-BF4F-558402A8D4A1}" presName="parentTextArrow" presStyleLbl="node1" presStyleIdx="1" presStyleCnt="6"/>
      <dgm:spPr/>
    </dgm:pt>
    <dgm:pt modelId="{9438D0F3-BBE6-4E8E-A7DE-DC24039DAD54}" type="pres">
      <dgm:prSet presAssocID="{37857880-4980-4E63-B5C9-C53A9DA3309D}" presName="sp" presStyleCnt="0"/>
      <dgm:spPr/>
    </dgm:pt>
    <dgm:pt modelId="{8C2B2AC2-1BDB-430F-ACB8-BECA515750CF}" type="pres">
      <dgm:prSet presAssocID="{5AAA3BD0-E67A-4F71-A179-06DF2F1C896D}" presName="arrowAndChildren" presStyleCnt="0"/>
      <dgm:spPr/>
    </dgm:pt>
    <dgm:pt modelId="{5B0EB79D-710A-41E3-9995-05FF0848B59A}" type="pres">
      <dgm:prSet presAssocID="{5AAA3BD0-E67A-4F71-A179-06DF2F1C896D}" presName="parentTextArrow" presStyleLbl="node1" presStyleIdx="2" presStyleCnt="6"/>
      <dgm:spPr/>
      <dgm:t>
        <a:bodyPr/>
        <a:lstStyle/>
        <a:p>
          <a:endParaRPr lang="en-US"/>
        </a:p>
      </dgm:t>
    </dgm:pt>
    <dgm:pt modelId="{1C0D1B6A-DC47-47A8-8B71-821494C84438}" type="pres">
      <dgm:prSet presAssocID="{F7013310-BF65-424E-819E-FF2CD14446C3}" presName="sp" presStyleCnt="0"/>
      <dgm:spPr/>
    </dgm:pt>
    <dgm:pt modelId="{A9440789-69D9-47D0-A760-DEB82A12D068}" type="pres">
      <dgm:prSet presAssocID="{E922B7E8-E95D-42E9-8CDC-4FA41E07C277}" presName="arrowAndChildren" presStyleCnt="0"/>
      <dgm:spPr/>
    </dgm:pt>
    <dgm:pt modelId="{596F34F0-31BA-465B-A66F-6B38C1D538FE}" type="pres">
      <dgm:prSet presAssocID="{E922B7E8-E95D-42E9-8CDC-4FA41E07C277}" presName="parentTextArrow" presStyleLbl="node1" presStyleIdx="3" presStyleCnt="6"/>
      <dgm:spPr/>
    </dgm:pt>
    <dgm:pt modelId="{5BA532E5-DCCB-4039-BCD1-0CFC5E2D7BAC}" type="pres">
      <dgm:prSet presAssocID="{C1AB14E2-A25A-4134-A29B-D5192287768E}" presName="sp" presStyleCnt="0"/>
      <dgm:spPr/>
    </dgm:pt>
    <dgm:pt modelId="{7A915DFA-1B37-4D2A-9724-18D4A2996388}" type="pres">
      <dgm:prSet presAssocID="{2BC3E001-C9AF-4372-96A1-487F9AA702FD}" presName="arrowAndChildren" presStyleCnt="0"/>
      <dgm:spPr/>
    </dgm:pt>
    <dgm:pt modelId="{012AC418-F7D4-4CD7-A8D2-CE2AD6F4C918}" type="pres">
      <dgm:prSet presAssocID="{2BC3E001-C9AF-4372-96A1-487F9AA702FD}" presName="parentTextArrow" presStyleLbl="node1" presStyleIdx="4" presStyleCnt="6"/>
      <dgm:spPr/>
    </dgm:pt>
    <dgm:pt modelId="{E58C7BB1-D706-4374-B6E4-1523011D9792}" type="pres">
      <dgm:prSet presAssocID="{65BD6E3D-EA18-497C-88D0-9D21563DF97C}" presName="sp" presStyleCnt="0"/>
      <dgm:spPr/>
    </dgm:pt>
    <dgm:pt modelId="{7EFCEB3F-7C7B-48DC-8392-8DAD587584AD}" type="pres">
      <dgm:prSet presAssocID="{A71B7093-6671-4D63-A6AE-D4B3474CDEDD}" presName="arrowAndChildren" presStyleCnt="0"/>
      <dgm:spPr/>
    </dgm:pt>
    <dgm:pt modelId="{943EECB9-9A99-4534-9510-E5A3E8FDFBFE}" type="pres">
      <dgm:prSet presAssocID="{A71B7093-6671-4D63-A6AE-D4B3474CDEDD}" presName="parentTextArrow" presStyleLbl="node1" presStyleIdx="5" presStyleCnt="6" custLinFactNeighborY="-59283"/>
      <dgm:spPr/>
      <dgm:t>
        <a:bodyPr/>
        <a:lstStyle/>
        <a:p>
          <a:endParaRPr lang="en-US"/>
        </a:p>
      </dgm:t>
    </dgm:pt>
  </dgm:ptLst>
  <dgm:cxnLst>
    <dgm:cxn modelId="{B23468B9-325F-4AE1-9061-6BD860A7A4FD}" srcId="{7EF4CE85-76A3-4785-8412-83383F46843A}" destId="{5AAA3BD0-E67A-4F71-A179-06DF2F1C896D}" srcOrd="3" destOrd="0" parTransId="{BD0B222D-2CEF-41FB-B511-B1DD12AFEFC2}" sibTransId="{37857880-4980-4E63-B5C9-C53A9DA3309D}"/>
    <dgm:cxn modelId="{D16720A5-EEFC-4543-8A3D-B27E58ADFB58}" srcId="{7EF4CE85-76A3-4785-8412-83383F46843A}" destId="{2BC3E001-C9AF-4372-96A1-487F9AA702FD}" srcOrd="1" destOrd="0" parTransId="{06B4E41C-C535-4246-B1F2-B923BEDE6D4B}" sibTransId="{C1AB14E2-A25A-4134-A29B-D5192287768E}"/>
    <dgm:cxn modelId="{33D8F1D6-2493-41B6-A14D-3F57CF005AAD}" type="presOf" srcId="{7EF4CE85-76A3-4785-8412-83383F46843A}" destId="{CEBC5FE4-3A8D-432A-A74D-50610ACC6D6D}" srcOrd="0" destOrd="0" presId="urn:microsoft.com/office/officeart/2005/8/layout/process4"/>
    <dgm:cxn modelId="{9A9FC58F-692B-49E0-BF23-4DD911437B3F}" type="presOf" srcId="{AB0FD37B-2777-456A-9B63-D9DE7AC8A7DB}" destId="{2BC5B8AC-9D0C-468B-95C8-33897D0B506D}" srcOrd="0" destOrd="0" presId="urn:microsoft.com/office/officeart/2005/8/layout/process4"/>
    <dgm:cxn modelId="{77AA95F5-068A-4CAA-8556-60E079848703}" srcId="{7EF4CE85-76A3-4785-8412-83383F46843A}" destId="{AB0FD37B-2777-456A-9B63-D9DE7AC8A7DB}" srcOrd="5" destOrd="0" parTransId="{0FABC736-CF30-409D-9582-F198ABAD6983}" sibTransId="{119DFD99-1ECC-4AC7-B64C-1E3B7AF0E231}"/>
    <dgm:cxn modelId="{62E17B22-C8A6-4D2C-AE29-2B1719A9816E}" srcId="{7EF4CE85-76A3-4785-8412-83383F46843A}" destId="{E922B7E8-E95D-42E9-8CDC-4FA41E07C277}" srcOrd="2" destOrd="0" parTransId="{095DC142-7112-43B8-9CDD-F15D66BBAF76}" sibTransId="{F7013310-BF65-424E-819E-FF2CD14446C3}"/>
    <dgm:cxn modelId="{42D8AA94-AE97-466A-88F8-99D6181894AD}" srcId="{7EF4CE85-76A3-4785-8412-83383F46843A}" destId="{A05084C6-3ACF-42A7-BF4F-558402A8D4A1}" srcOrd="4" destOrd="0" parTransId="{722F14C9-9B89-47C6-BEF2-361AD20C23C7}" sibTransId="{1C92E185-6634-4453-BA26-454D499D678F}"/>
    <dgm:cxn modelId="{EE1AF9AD-8A27-4A3E-868D-AF9D165FBBCF}" type="presOf" srcId="{2BC3E001-C9AF-4372-96A1-487F9AA702FD}" destId="{012AC418-F7D4-4CD7-A8D2-CE2AD6F4C918}" srcOrd="0" destOrd="0" presId="urn:microsoft.com/office/officeart/2005/8/layout/process4"/>
    <dgm:cxn modelId="{728659E2-3947-421D-BA25-94DDDE570E48}" type="presOf" srcId="{5AAA3BD0-E67A-4F71-A179-06DF2F1C896D}" destId="{5B0EB79D-710A-41E3-9995-05FF0848B59A}" srcOrd="0" destOrd="0" presId="urn:microsoft.com/office/officeart/2005/8/layout/process4"/>
    <dgm:cxn modelId="{501AA891-3810-4CA2-8D15-7DAB33BA3CC7}" type="presOf" srcId="{A71B7093-6671-4D63-A6AE-D4B3474CDEDD}" destId="{943EECB9-9A99-4534-9510-E5A3E8FDFBFE}" srcOrd="0" destOrd="0" presId="urn:microsoft.com/office/officeart/2005/8/layout/process4"/>
    <dgm:cxn modelId="{930BDAF5-F56D-4C6F-A651-8B35AE60597E}" type="presOf" srcId="{E922B7E8-E95D-42E9-8CDC-4FA41E07C277}" destId="{596F34F0-31BA-465B-A66F-6B38C1D538FE}" srcOrd="0" destOrd="0" presId="urn:microsoft.com/office/officeart/2005/8/layout/process4"/>
    <dgm:cxn modelId="{1F8F281C-23B9-4199-8BB6-DB4C6D500AD5}" srcId="{7EF4CE85-76A3-4785-8412-83383F46843A}" destId="{A71B7093-6671-4D63-A6AE-D4B3474CDEDD}" srcOrd="0" destOrd="0" parTransId="{F2C3E6B5-5D14-40F9-925F-56B290FDC221}" sibTransId="{65BD6E3D-EA18-497C-88D0-9D21563DF97C}"/>
    <dgm:cxn modelId="{387F7452-2538-47CF-A980-9FD8B900C21E}" type="presOf" srcId="{A05084C6-3ACF-42A7-BF4F-558402A8D4A1}" destId="{60DE1722-2DAD-4378-B165-ADAE742FF77B}" srcOrd="0" destOrd="0" presId="urn:microsoft.com/office/officeart/2005/8/layout/process4"/>
    <dgm:cxn modelId="{77438A0A-2178-47A5-825E-15A155A33964}" type="presParOf" srcId="{CEBC5FE4-3A8D-432A-A74D-50610ACC6D6D}" destId="{78B0C5CF-E070-412A-9FDF-F614DD6B3002}" srcOrd="0" destOrd="0" presId="urn:microsoft.com/office/officeart/2005/8/layout/process4"/>
    <dgm:cxn modelId="{BC565F9D-7214-4417-B422-1BB4785DBBD9}" type="presParOf" srcId="{78B0C5CF-E070-412A-9FDF-F614DD6B3002}" destId="{2BC5B8AC-9D0C-468B-95C8-33897D0B506D}" srcOrd="0" destOrd="0" presId="urn:microsoft.com/office/officeart/2005/8/layout/process4"/>
    <dgm:cxn modelId="{F21E3FFD-E33B-4277-8E84-F0E3F01E03E4}" type="presParOf" srcId="{CEBC5FE4-3A8D-432A-A74D-50610ACC6D6D}" destId="{DFA009A8-A33F-4A50-B988-F954F20DBDFF}" srcOrd="1" destOrd="0" presId="urn:microsoft.com/office/officeart/2005/8/layout/process4"/>
    <dgm:cxn modelId="{76824D71-92AB-45FF-AC11-C722279951C6}" type="presParOf" srcId="{CEBC5FE4-3A8D-432A-A74D-50610ACC6D6D}" destId="{AC49C34C-D50C-4688-9869-DB7207D5EE11}" srcOrd="2" destOrd="0" presId="urn:microsoft.com/office/officeart/2005/8/layout/process4"/>
    <dgm:cxn modelId="{48EDB8C2-2C6D-48D9-8BE9-1BC6DC57F38B}" type="presParOf" srcId="{AC49C34C-D50C-4688-9869-DB7207D5EE11}" destId="{60DE1722-2DAD-4378-B165-ADAE742FF77B}" srcOrd="0" destOrd="0" presId="urn:microsoft.com/office/officeart/2005/8/layout/process4"/>
    <dgm:cxn modelId="{493B8D85-7B08-4E95-9266-B16D876F2C1C}" type="presParOf" srcId="{CEBC5FE4-3A8D-432A-A74D-50610ACC6D6D}" destId="{9438D0F3-BBE6-4E8E-A7DE-DC24039DAD54}" srcOrd="3" destOrd="0" presId="urn:microsoft.com/office/officeart/2005/8/layout/process4"/>
    <dgm:cxn modelId="{52EB4382-913A-43AF-9CD2-0B57FE01FC35}" type="presParOf" srcId="{CEBC5FE4-3A8D-432A-A74D-50610ACC6D6D}" destId="{8C2B2AC2-1BDB-430F-ACB8-BECA515750CF}" srcOrd="4" destOrd="0" presId="urn:microsoft.com/office/officeart/2005/8/layout/process4"/>
    <dgm:cxn modelId="{B7957D43-D2E0-459A-ACF0-F8B8313DA49F}" type="presParOf" srcId="{8C2B2AC2-1BDB-430F-ACB8-BECA515750CF}" destId="{5B0EB79D-710A-41E3-9995-05FF0848B59A}" srcOrd="0" destOrd="0" presId="urn:microsoft.com/office/officeart/2005/8/layout/process4"/>
    <dgm:cxn modelId="{7F2BCA29-0A55-4E3D-8FAD-ADCD2227674E}" type="presParOf" srcId="{CEBC5FE4-3A8D-432A-A74D-50610ACC6D6D}" destId="{1C0D1B6A-DC47-47A8-8B71-821494C84438}" srcOrd="5" destOrd="0" presId="urn:microsoft.com/office/officeart/2005/8/layout/process4"/>
    <dgm:cxn modelId="{5B606EFB-5DAF-4646-AC7C-E18634E3CBE6}" type="presParOf" srcId="{CEBC5FE4-3A8D-432A-A74D-50610ACC6D6D}" destId="{A9440789-69D9-47D0-A760-DEB82A12D068}" srcOrd="6" destOrd="0" presId="urn:microsoft.com/office/officeart/2005/8/layout/process4"/>
    <dgm:cxn modelId="{91FE6013-DAF0-4EEF-A8CB-DA7FCDD581A4}" type="presParOf" srcId="{A9440789-69D9-47D0-A760-DEB82A12D068}" destId="{596F34F0-31BA-465B-A66F-6B38C1D538FE}" srcOrd="0" destOrd="0" presId="urn:microsoft.com/office/officeart/2005/8/layout/process4"/>
    <dgm:cxn modelId="{B966C9CB-0E12-4188-ABF2-120D178E9C61}" type="presParOf" srcId="{CEBC5FE4-3A8D-432A-A74D-50610ACC6D6D}" destId="{5BA532E5-DCCB-4039-BCD1-0CFC5E2D7BAC}" srcOrd="7" destOrd="0" presId="urn:microsoft.com/office/officeart/2005/8/layout/process4"/>
    <dgm:cxn modelId="{03794E71-96BD-4BE1-A502-A073EEADDBD7}" type="presParOf" srcId="{CEBC5FE4-3A8D-432A-A74D-50610ACC6D6D}" destId="{7A915DFA-1B37-4D2A-9724-18D4A2996388}" srcOrd="8" destOrd="0" presId="urn:microsoft.com/office/officeart/2005/8/layout/process4"/>
    <dgm:cxn modelId="{D73DB6A9-31BE-46D7-9D2C-14B921DF5319}" type="presParOf" srcId="{7A915DFA-1B37-4D2A-9724-18D4A2996388}" destId="{012AC418-F7D4-4CD7-A8D2-CE2AD6F4C918}" srcOrd="0" destOrd="0" presId="urn:microsoft.com/office/officeart/2005/8/layout/process4"/>
    <dgm:cxn modelId="{ABBB2243-7476-47B0-B403-985A4768E7E9}" type="presParOf" srcId="{CEBC5FE4-3A8D-432A-A74D-50610ACC6D6D}" destId="{E58C7BB1-D706-4374-B6E4-1523011D9792}" srcOrd="9" destOrd="0" presId="urn:microsoft.com/office/officeart/2005/8/layout/process4"/>
    <dgm:cxn modelId="{95D5DBF2-17CD-4859-9211-4ABF6355B7CB}" type="presParOf" srcId="{CEBC5FE4-3A8D-432A-A74D-50610ACC6D6D}" destId="{7EFCEB3F-7C7B-48DC-8392-8DAD587584AD}" srcOrd="10" destOrd="0" presId="urn:microsoft.com/office/officeart/2005/8/layout/process4"/>
    <dgm:cxn modelId="{41508C2D-60F9-417E-A181-E7EAAB15A1CD}" type="presParOf" srcId="{7EFCEB3F-7C7B-48DC-8392-8DAD587584AD}" destId="{943EECB9-9A99-4534-9510-E5A3E8FDFBFE}"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B537DD-255E-429E-BE2B-928A694A0E38}" type="doc">
      <dgm:prSet loTypeId="urn:microsoft.com/office/officeart/2005/8/layout/vProcess5" loCatId="process" qsTypeId="urn:microsoft.com/office/officeart/2005/8/quickstyle/simple2" qsCatId="simple" csTypeId="urn:microsoft.com/office/officeart/2005/8/colors/accent2_1" csCatId="accent2" phldr="1"/>
      <dgm:spPr/>
      <dgm:t>
        <a:bodyPr/>
        <a:lstStyle/>
        <a:p>
          <a:endParaRPr lang="en-US"/>
        </a:p>
      </dgm:t>
    </dgm:pt>
    <dgm:pt modelId="{2F84069D-85DC-47DD-9A36-EE168854008B}">
      <dgm:prSet phldrT="[Text]" phldr="1" custT="1"/>
      <dgm:spPr/>
      <dgm:t>
        <a:bodyPr/>
        <a:lstStyle/>
        <a:p>
          <a:endParaRPr lang="en-US" sz="1600" dirty="0"/>
        </a:p>
      </dgm:t>
    </dgm:pt>
    <dgm:pt modelId="{6EA27F51-4898-43C7-9231-080D4111F01D}" type="parTrans" cxnId="{4940C3CE-9803-4567-B89B-5E8426E330BC}">
      <dgm:prSet/>
      <dgm:spPr/>
      <dgm:t>
        <a:bodyPr/>
        <a:lstStyle/>
        <a:p>
          <a:endParaRPr lang="en-US"/>
        </a:p>
      </dgm:t>
    </dgm:pt>
    <dgm:pt modelId="{DBEC830C-BDDD-4FF5-8F41-C5A766501747}" type="sibTrans" cxnId="{4940C3CE-9803-4567-B89B-5E8426E330BC}">
      <dgm:prSet/>
      <dgm:spPr/>
      <dgm:t>
        <a:bodyPr/>
        <a:lstStyle/>
        <a:p>
          <a:endParaRPr lang="en-US"/>
        </a:p>
      </dgm:t>
    </dgm:pt>
    <dgm:pt modelId="{DB0DB6C3-3994-4168-B988-EDCA7F1069F4}">
      <dgm:prSet custT="1"/>
      <dgm:spPr/>
      <dgm:t>
        <a:bodyPr/>
        <a:lstStyle/>
        <a:p>
          <a:r>
            <a:rPr lang="en-GB" sz="1600" dirty="0" err="1" smtClean="0"/>
            <a:t>Hazrat</a:t>
          </a:r>
          <a:r>
            <a:rPr lang="en-GB" sz="1600" dirty="0" smtClean="0"/>
            <a:t> </a:t>
          </a:r>
          <a:r>
            <a:rPr lang="en-GB" sz="1600" dirty="0" err="1" smtClean="0"/>
            <a:t>Musleh</a:t>
          </a:r>
          <a:r>
            <a:rPr lang="en-GB" sz="1600" dirty="0" smtClean="0"/>
            <a:t> Maud (may Allah be pleased with him) mentioned the forming of the </a:t>
          </a:r>
          <a:r>
            <a:rPr lang="en-GB" sz="1600" dirty="0" err="1" smtClean="0"/>
            <a:t>Ahmadiyya</a:t>
          </a:r>
          <a:r>
            <a:rPr lang="en-GB" sz="1600" dirty="0" smtClean="0"/>
            <a:t> Movement in 1889 </a:t>
          </a:r>
          <a:endParaRPr lang="en-GB" sz="1600" dirty="0" smtClean="0"/>
        </a:p>
      </dgm:t>
    </dgm:pt>
    <dgm:pt modelId="{979DEC54-FE44-4046-9BF7-9554C15E0A9A}" type="parTrans" cxnId="{04B9CE56-15D2-4C8D-BB45-C258310E7D8A}">
      <dgm:prSet/>
      <dgm:spPr/>
      <dgm:t>
        <a:bodyPr/>
        <a:lstStyle/>
        <a:p>
          <a:endParaRPr lang="en-US"/>
        </a:p>
      </dgm:t>
    </dgm:pt>
    <dgm:pt modelId="{D0074BB3-52BA-456F-9297-468EF6A29783}" type="sibTrans" cxnId="{04B9CE56-15D2-4C8D-BB45-C258310E7D8A}">
      <dgm:prSet/>
      <dgm:spPr/>
      <dgm:t>
        <a:bodyPr/>
        <a:lstStyle/>
        <a:p>
          <a:endParaRPr lang="en-US"/>
        </a:p>
      </dgm:t>
    </dgm:pt>
    <dgm:pt modelId="{5F006A4A-1962-4451-814F-BBA0BF1161BC}">
      <dgm:prSet custT="1"/>
      <dgm:spPr/>
      <dgm:t>
        <a:bodyPr/>
        <a:lstStyle/>
        <a:p>
          <a:r>
            <a:rPr lang="en-GB" sz="1600" dirty="0" smtClean="0"/>
            <a:t>He mentioned the Promised Messiah’s (on whom be peace) claim to be the </a:t>
          </a:r>
          <a:r>
            <a:rPr lang="en-GB" sz="1600" dirty="0" err="1" smtClean="0"/>
            <a:t>Mahdi</a:t>
          </a:r>
          <a:r>
            <a:rPr lang="en-GB" sz="1600" dirty="0" smtClean="0"/>
            <a:t> as prophesised by the Holy Prophet (peace and blessings of Allah be on him) </a:t>
          </a:r>
          <a:endParaRPr lang="en-GB" sz="1600" dirty="0" smtClean="0"/>
        </a:p>
      </dgm:t>
    </dgm:pt>
    <dgm:pt modelId="{A756375B-1E80-43F4-91D1-5072043D999C}" type="parTrans" cxnId="{F0E311D2-E62D-4479-8E46-5B1740EC1945}">
      <dgm:prSet/>
      <dgm:spPr/>
      <dgm:t>
        <a:bodyPr/>
        <a:lstStyle/>
        <a:p>
          <a:endParaRPr lang="en-US"/>
        </a:p>
      </dgm:t>
    </dgm:pt>
    <dgm:pt modelId="{EF73626A-BD71-4A62-9E3F-4EB2095B4C96}" type="sibTrans" cxnId="{F0E311D2-E62D-4479-8E46-5B1740EC1945}">
      <dgm:prSet/>
      <dgm:spPr/>
      <dgm:t>
        <a:bodyPr/>
        <a:lstStyle/>
        <a:p>
          <a:endParaRPr lang="en-US"/>
        </a:p>
      </dgm:t>
    </dgm:pt>
    <dgm:pt modelId="{E47F412E-5C76-4FFA-B128-00696B16AD48}">
      <dgm:prSet custT="1"/>
      <dgm:spPr/>
      <dgm:t>
        <a:bodyPr/>
        <a:lstStyle/>
        <a:p>
          <a:r>
            <a:rPr lang="en-GB" sz="1600" dirty="0" smtClean="0"/>
            <a:t>His claim to be the Messiah as foretold by the Gospels and also Muslim books.</a:t>
          </a:r>
          <a:endParaRPr lang="en-GB" sz="1600" dirty="0" smtClean="0"/>
        </a:p>
      </dgm:t>
    </dgm:pt>
    <dgm:pt modelId="{23701207-F63B-4C09-8244-FD0920651644}" type="parTrans" cxnId="{05AA889F-BE0C-4DD4-8352-8784841AD227}">
      <dgm:prSet/>
      <dgm:spPr/>
      <dgm:t>
        <a:bodyPr/>
        <a:lstStyle/>
        <a:p>
          <a:endParaRPr lang="en-US"/>
        </a:p>
      </dgm:t>
    </dgm:pt>
    <dgm:pt modelId="{5F9356B7-4192-4242-81A2-8369FA657093}" type="sibTrans" cxnId="{05AA889F-BE0C-4DD4-8352-8784841AD227}">
      <dgm:prSet/>
      <dgm:spPr/>
      <dgm:t>
        <a:bodyPr/>
        <a:lstStyle/>
        <a:p>
          <a:endParaRPr lang="en-US"/>
        </a:p>
      </dgm:t>
    </dgm:pt>
    <dgm:pt modelId="{37BF75B2-F307-461F-80E7-2B28BEB623A9}">
      <dgm:prSet custT="1"/>
      <dgm:spPr/>
      <dgm:t>
        <a:bodyPr/>
        <a:lstStyle/>
        <a:p>
          <a:r>
            <a:rPr lang="en-GB" sz="1600" dirty="0" smtClean="0"/>
            <a:t>He said that due to this claim he faced intense opposition on all fronts. </a:t>
          </a:r>
          <a:endParaRPr lang="en-GB" sz="1600" dirty="0" smtClean="0"/>
        </a:p>
      </dgm:t>
    </dgm:pt>
    <dgm:pt modelId="{BDA9794A-587C-4334-B38A-E9084E0BC348}" type="parTrans" cxnId="{3E2874B3-1436-4B27-870C-42CBA3C5330B}">
      <dgm:prSet/>
      <dgm:spPr/>
      <dgm:t>
        <a:bodyPr/>
        <a:lstStyle/>
        <a:p>
          <a:endParaRPr lang="en-US"/>
        </a:p>
      </dgm:t>
    </dgm:pt>
    <dgm:pt modelId="{D9BC93A6-426D-4B0C-8ECC-18E81457666A}" type="sibTrans" cxnId="{3E2874B3-1436-4B27-870C-42CBA3C5330B}">
      <dgm:prSet/>
      <dgm:spPr/>
      <dgm:t>
        <a:bodyPr/>
        <a:lstStyle/>
        <a:p>
          <a:endParaRPr lang="en-US"/>
        </a:p>
      </dgm:t>
    </dgm:pt>
    <dgm:pt modelId="{5EE26D0E-9298-492F-804D-9E3AE09B27BB}">
      <dgm:prSet custT="1"/>
      <dgm:spPr/>
      <dgm:t>
        <a:bodyPr/>
        <a:lstStyle/>
        <a:p>
          <a:r>
            <a:rPr lang="en-GB" sz="1600" dirty="0" smtClean="0"/>
            <a:t>Yet, in spite of all the enmity people thronged around him and with the grace of God a community was formed which was spreading to different countries of the world</a:t>
          </a:r>
          <a:endParaRPr lang="en-GB" sz="1600" dirty="0" smtClean="0"/>
        </a:p>
      </dgm:t>
    </dgm:pt>
    <dgm:pt modelId="{8261A627-774D-4597-876F-F2A74BE661D2}" type="parTrans" cxnId="{7E2EEFBD-A065-4B86-9C71-90AE13168AA7}">
      <dgm:prSet/>
      <dgm:spPr/>
      <dgm:t>
        <a:bodyPr/>
        <a:lstStyle/>
        <a:p>
          <a:endParaRPr lang="en-US"/>
        </a:p>
      </dgm:t>
    </dgm:pt>
    <dgm:pt modelId="{3DC36500-9485-4552-88DB-C7BC2D5F82C5}" type="sibTrans" cxnId="{7E2EEFBD-A065-4B86-9C71-90AE13168AA7}">
      <dgm:prSet/>
      <dgm:spPr/>
      <dgm:t>
        <a:bodyPr/>
        <a:lstStyle/>
        <a:p>
          <a:endParaRPr lang="en-US"/>
        </a:p>
      </dgm:t>
    </dgm:pt>
    <dgm:pt modelId="{2628E7A9-BE53-48CC-A921-9EE91D7679B1}">
      <dgm:prSet custT="1"/>
      <dgm:spPr/>
    </dgm:pt>
    <dgm:pt modelId="{1AD0D7C0-CF04-4F49-A36D-DF77027DDD4E}" type="parTrans" cxnId="{658CC7E1-3BA2-4A0D-8B7A-362CBA00BEB8}">
      <dgm:prSet/>
      <dgm:spPr/>
      <dgm:t>
        <a:bodyPr/>
        <a:lstStyle/>
        <a:p>
          <a:endParaRPr lang="en-US"/>
        </a:p>
      </dgm:t>
    </dgm:pt>
    <dgm:pt modelId="{335F4E3E-358E-447E-9B3E-64DA79B57B7A}" type="sibTrans" cxnId="{658CC7E1-3BA2-4A0D-8B7A-362CBA00BEB8}">
      <dgm:prSet/>
      <dgm:spPr/>
      <dgm:t>
        <a:bodyPr/>
        <a:lstStyle/>
        <a:p>
          <a:endParaRPr lang="en-US"/>
        </a:p>
      </dgm:t>
    </dgm:pt>
    <dgm:pt modelId="{BE71E775-B41B-4936-891D-ACD34D519568}" type="pres">
      <dgm:prSet presAssocID="{4DB537DD-255E-429E-BE2B-928A694A0E38}" presName="outerComposite" presStyleCnt="0">
        <dgm:presLayoutVars>
          <dgm:chMax val="5"/>
          <dgm:dir/>
          <dgm:resizeHandles val="exact"/>
        </dgm:presLayoutVars>
      </dgm:prSet>
      <dgm:spPr/>
    </dgm:pt>
    <dgm:pt modelId="{9B4A45A2-4038-4364-8C71-C0D2E2B356C0}" type="pres">
      <dgm:prSet presAssocID="{4DB537DD-255E-429E-BE2B-928A694A0E38}" presName="dummyMaxCanvas" presStyleCnt="0">
        <dgm:presLayoutVars/>
      </dgm:prSet>
      <dgm:spPr/>
    </dgm:pt>
    <dgm:pt modelId="{000980C6-B4B8-44A2-99FB-CCC794F76AC2}" type="pres">
      <dgm:prSet presAssocID="{4DB537DD-255E-429E-BE2B-928A694A0E38}" presName="FiveNodes_1" presStyleLbl="node1" presStyleIdx="0" presStyleCnt="5">
        <dgm:presLayoutVars>
          <dgm:bulletEnabled val="1"/>
        </dgm:presLayoutVars>
      </dgm:prSet>
      <dgm:spPr/>
    </dgm:pt>
    <dgm:pt modelId="{FDF774AB-2C9A-427A-99A0-104416BD9853}" type="pres">
      <dgm:prSet presAssocID="{4DB537DD-255E-429E-BE2B-928A694A0E38}" presName="FiveNodes_2" presStyleLbl="node1" presStyleIdx="1" presStyleCnt="5">
        <dgm:presLayoutVars>
          <dgm:bulletEnabled val="1"/>
        </dgm:presLayoutVars>
      </dgm:prSet>
      <dgm:spPr/>
    </dgm:pt>
    <dgm:pt modelId="{FFDA4AAB-7442-42BD-AEEC-98AA353F33A1}" type="pres">
      <dgm:prSet presAssocID="{4DB537DD-255E-429E-BE2B-928A694A0E38}" presName="FiveNodes_3" presStyleLbl="node1" presStyleIdx="2" presStyleCnt="5">
        <dgm:presLayoutVars>
          <dgm:bulletEnabled val="1"/>
        </dgm:presLayoutVars>
      </dgm:prSet>
      <dgm:spPr/>
    </dgm:pt>
    <dgm:pt modelId="{3B166BC4-6023-4EF0-A68F-A4AE556F48B9}" type="pres">
      <dgm:prSet presAssocID="{4DB537DD-255E-429E-BE2B-928A694A0E38}" presName="FiveNodes_4" presStyleLbl="node1" presStyleIdx="3" presStyleCnt="5">
        <dgm:presLayoutVars>
          <dgm:bulletEnabled val="1"/>
        </dgm:presLayoutVars>
      </dgm:prSet>
      <dgm:spPr/>
    </dgm:pt>
    <dgm:pt modelId="{81A84356-42C0-4AD9-A348-D9F684D55D2E}" type="pres">
      <dgm:prSet presAssocID="{4DB537DD-255E-429E-BE2B-928A694A0E38}" presName="FiveNodes_5" presStyleLbl="node1" presStyleIdx="4" presStyleCnt="5">
        <dgm:presLayoutVars>
          <dgm:bulletEnabled val="1"/>
        </dgm:presLayoutVars>
      </dgm:prSet>
      <dgm:spPr/>
    </dgm:pt>
    <dgm:pt modelId="{8590BEF4-77C6-4804-A647-0B198DFFE2F0}" type="pres">
      <dgm:prSet presAssocID="{4DB537DD-255E-429E-BE2B-928A694A0E38}" presName="FiveConn_1-2" presStyleLbl="fgAccFollowNode1" presStyleIdx="0" presStyleCnt="4">
        <dgm:presLayoutVars>
          <dgm:bulletEnabled val="1"/>
        </dgm:presLayoutVars>
      </dgm:prSet>
      <dgm:spPr/>
    </dgm:pt>
    <dgm:pt modelId="{EF0A0E07-7192-4BE2-B149-4138EEA4D84F}" type="pres">
      <dgm:prSet presAssocID="{4DB537DD-255E-429E-BE2B-928A694A0E38}" presName="FiveConn_2-3" presStyleLbl="fgAccFollowNode1" presStyleIdx="1" presStyleCnt="4">
        <dgm:presLayoutVars>
          <dgm:bulletEnabled val="1"/>
        </dgm:presLayoutVars>
      </dgm:prSet>
      <dgm:spPr/>
    </dgm:pt>
    <dgm:pt modelId="{3F15D84A-30F3-4276-A652-CBCD9867808D}" type="pres">
      <dgm:prSet presAssocID="{4DB537DD-255E-429E-BE2B-928A694A0E38}" presName="FiveConn_3-4" presStyleLbl="fgAccFollowNode1" presStyleIdx="2" presStyleCnt="4">
        <dgm:presLayoutVars>
          <dgm:bulletEnabled val="1"/>
        </dgm:presLayoutVars>
      </dgm:prSet>
      <dgm:spPr/>
    </dgm:pt>
    <dgm:pt modelId="{084D3093-C2A7-4F49-AFD7-6F722FD1FEF2}" type="pres">
      <dgm:prSet presAssocID="{4DB537DD-255E-429E-BE2B-928A694A0E38}" presName="FiveConn_4-5" presStyleLbl="fgAccFollowNode1" presStyleIdx="3" presStyleCnt="4">
        <dgm:presLayoutVars>
          <dgm:bulletEnabled val="1"/>
        </dgm:presLayoutVars>
      </dgm:prSet>
      <dgm:spPr/>
    </dgm:pt>
    <dgm:pt modelId="{130E73F3-CD10-4489-B664-44D55F3ACE62}" type="pres">
      <dgm:prSet presAssocID="{4DB537DD-255E-429E-BE2B-928A694A0E38}" presName="FiveNodes_1_text" presStyleLbl="node1" presStyleIdx="4" presStyleCnt="5">
        <dgm:presLayoutVars>
          <dgm:bulletEnabled val="1"/>
        </dgm:presLayoutVars>
      </dgm:prSet>
      <dgm:spPr/>
    </dgm:pt>
    <dgm:pt modelId="{C253DCBD-2F6F-4C31-9B82-C48FA9053782}" type="pres">
      <dgm:prSet presAssocID="{4DB537DD-255E-429E-BE2B-928A694A0E38}" presName="FiveNodes_2_text" presStyleLbl="node1" presStyleIdx="4" presStyleCnt="5">
        <dgm:presLayoutVars>
          <dgm:bulletEnabled val="1"/>
        </dgm:presLayoutVars>
      </dgm:prSet>
      <dgm:spPr/>
    </dgm:pt>
    <dgm:pt modelId="{26308D9B-00C6-4B8C-9F25-CAE61E063E3F}" type="pres">
      <dgm:prSet presAssocID="{4DB537DD-255E-429E-BE2B-928A694A0E38}" presName="FiveNodes_3_text" presStyleLbl="node1" presStyleIdx="4" presStyleCnt="5">
        <dgm:presLayoutVars>
          <dgm:bulletEnabled val="1"/>
        </dgm:presLayoutVars>
      </dgm:prSet>
      <dgm:spPr/>
    </dgm:pt>
    <dgm:pt modelId="{6AAC319A-DA2C-4891-BC11-DF05F811B479}" type="pres">
      <dgm:prSet presAssocID="{4DB537DD-255E-429E-BE2B-928A694A0E38}" presName="FiveNodes_4_text" presStyleLbl="node1" presStyleIdx="4" presStyleCnt="5">
        <dgm:presLayoutVars>
          <dgm:bulletEnabled val="1"/>
        </dgm:presLayoutVars>
      </dgm:prSet>
      <dgm:spPr/>
    </dgm:pt>
    <dgm:pt modelId="{D0B13EF9-806F-4C34-9DA8-B0E9356B6C6D}" type="pres">
      <dgm:prSet presAssocID="{4DB537DD-255E-429E-BE2B-928A694A0E38}" presName="FiveNodes_5_text" presStyleLbl="node1" presStyleIdx="4" presStyleCnt="5">
        <dgm:presLayoutVars>
          <dgm:bulletEnabled val="1"/>
        </dgm:presLayoutVars>
      </dgm:prSet>
      <dgm:spPr/>
    </dgm:pt>
  </dgm:ptLst>
  <dgm:cxnLst>
    <dgm:cxn modelId="{D5E2EA28-8538-4F31-94DD-90A0F59D4763}" type="presOf" srcId="{EF73626A-BD71-4A62-9E3F-4EB2095B4C96}" destId="{EF0A0E07-7192-4BE2-B149-4138EEA4D84F}" srcOrd="0" destOrd="0" presId="urn:microsoft.com/office/officeart/2005/8/layout/vProcess5"/>
    <dgm:cxn modelId="{FC492E29-D1C7-49D0-8C15-5D90E1F7D394}" type="presOf" srcId="{37BF75B2-F307-461F-80E7-2B28BEB623A9}" destId="{6AAC319A-DA2C-4891-BC11-DF05F811B479}" srcOrd="1" destOrd="0" presId="urn:microsoft.com/office/officeart/2005/8/layout/vProcess5"/>
    <dgm:cxn modelId="{4940C3CE-9803-4567-B89B-5E8426E330BC}" srcId="{2628E7A9-BE53-48CC-A921-9EE91D7679B1}" destId="{2F84069D-85DC-47DD-9A36-EE168854008B}" srcOrd="0" destOrd="0" parTransId="{6EA27F51-4898-43C7-9231-080D4111F01D}" sibTransId="{DBEC830C-BDDD-4FF5-8F41-C5A766501747}"/>
    <dgm:cxn modelId="{4E429415-39B1-43D5-AF1F-08C6BD48DDB5}" type="presOf" srcId="{E47F412E-5C76-4FFA-B128-00696B16AD48}" destId="{26308D9B-00C6-4B8C-9F25-CAE61E063E3F}" srcOrd="1" destOrd="0" presId="urn:microsoft.com/office/officeart/2005/8/layout/vProcess5"/>
    <dgm:cxn modelId="{F0E311D2-E62D-4479-8E46-5B1740EC1945}" srcId="{4DB537DD-255E-429E-BE2B-928A694A0E38}" destId="{5F006A4A-1962-4451-814F-BBA0BF1161BC}" srcOrd="1" destOrd="0" parTransId="{A756375B-1E80-43F4-91D1-5072043D999C}" sibTransId="{EF73626A-BD71-4A62-9E3F-4EB2095B4C96}"/>
    <dgm:cxn modelId="{05AA889F-BE0C-4DD4-8352-8784841AD227}" srcId="{4DB537DD-255E-429E-BE2B-928A694A0E38}" destId="{E47F412E-5C76-4FFA-B128-00696B16AD48}" srcOrd="2" destOrd="0" parTransId="{23701207-F63B-4C09-8244-FD0920651644}" sibTransId="{5F9356B7-4192-4242-81A2-8369FA657093}"/>
    <dgm:cxn modelId="{6CD2E38E-2A66-46DC-A5BB-064F622C5298}" type="presOf" srcId="{D0074BB3-52BA-456F-9297-468EF6A29783}" destId="{8590BEF4-77C6-4804-A647-0B198DFFE2F0}" srcOrd="0" destOrd="0" presId="urn:microsoft.com/office/officeart/2005/8/layout/vProcess5"/>
    <dgm:cxn modelId="{F014C346-8D20-4E2E-A1C1-2C16D60F4B99}" type="presOf" srcId="{DB0DB6C3-3994-4168-B988-EDCA7F1069F4}" destId="{000980C6-B4B8-44A2-99FB-CCC794F76AC2}" srcOrd="0" destOrd="0" presId="urn:microsoft.com/office/officeart/2005/8/layout/vProcess5"/>
    <dgm:cxn modelId="{16D4B7DA-C2B0-4218-B1E3-D9BEC401A8B5}" type="presOf" srcId="{DB0DB6C3-3994-4168-B988-EDCA7F1069F4}" destId="{130E73F3-CD10-4489-B664-44D55F3ACE62}" srcOrd="1" destOrd="0" presId="urn:microsoft.com/office/officeart/2005/8/layout/vProcess5"/>
    <dgm:cxn modelId="{B5009655-2F3F-438B-82DE-08D38B69F2DC}" type="presOf" srcId="{37BF75B2-F307-461F-80E7-2B28BEB623A9}" destId="{3B166BC4-6023-4EF0-A68F-A4AE556F48B9}" srcOrd="0" destOrd="0" presId="urn:microsoft.com/office/officeart/2005/8/layout/vProcess5"/>
    <dgm:cxn modelId="{8FAA8FA3-1158-4F66-A15A-812556B3E494}" type="presOf" srcId="{5F006A4A-1962-4451-814F-BBA0BF1161BC}" destId="{C253DCBD-2F6F-4C31-9B82-C48FA9053782}" srcOrd="1" destOrd="0" presId="urn:microsoft.com/office/officeart/2005/8/layout/vProcess5"/>
    <dgm:cxn modelId="{3D3B9DF5-A324-4783-AC77-C71E14D6360C}" type="presOf" srcId="{4DB537DD-255E-429E-BE2B-928A694A0E38}" destId="{BE71E775-B41B-4936-891D-ACD34D519568}" srcOrd="0" destOrd="0" presId="urn:microsoft.com/office/officeart/2005/8/layout/vProcess5"/>
    <dgm:cxn modelId="{97B25967-7770-4F0B-986B-F6055AA1E7FE}" type="presOf" srcId="{5F006A4A-1962-4451-814F-BBA0BF1161BC}" destId="{FDF774AB-2C9A-427A-99A0-104416BD9853}" srcOrd="0" destOrd="0" presId="urn:microsoft.com/office/officeart/2005/8/layout/vProcess5"/>
    <dgm:cxn modelId="{3E2874B3-1436-4B27-870C-42CBA3C5330B}" srcId="{4DB537DD-255E-429E-BE2B-928A694A0E38}" destId="{37BF75B2-F307-461F-80E7-2B28BEB623A9}" srcOrd="3" destOrd="0" parTransId="{BDA9794A-587C-4334-B38A-E9084E0BC348}" sibTransId="{D9BC93A6-426D-4B0C-8ECC-18E81457666A}"/>
    <dgm:cxn modelId="{658CC7E1-3BA2-4A0D-8B7A-362CBA00BEB8}" srcId="{4DB537DD-255E-429E-BE2B-928A694A0E38}" destId="{2628E7A9-BE53-48CC-A921-9EE91D7679B1}" srcOrd="5" destOrd="0" parTransId="{1AD0D7C0-CF04-4F49-A36D-DF77027DDD4E}" sibTransId="{335F4E3E-358E-447E-9B3E-64DA79B57B7A}"/>
    <dgm:cxn modelId="{EC702E0B-8714-4437-BEDD-042CEEA8D0BD}" type="presOf" srcId="{5F9356B7-4192-4242-81A2-8369FA657093}" destId="{3F15D84A-30F3-4276-A652-CBCD9867808D}" srcOrd="0" destOrd="0" presId="urn:microsoft.com/office/officeart/2005/8/layout/vProcess5"/>
    <dgm:cxn modelId="{D3D58499-0260-4EF5-A2B6-4AD9280F1B9E}" type="presOf" srcId="{E47F412E-5C76-4FFA-B128-00696B16AD48}" destId="{FFDA4AAB-7442-42BD-AEEC-98AA353F33A1}" srcOrd="0" destOrd="0" presId="urn:microsoft.com/office/officeart/2005/8/layout/vProcess5"/>
    <dgm:cxn modelId="{7E2EEFBD-A065-4B86-9C71-90AE13168AA7}" srcId="{4DB537DD-255E-429E-BE2B-928A694A0E38}" destId="{5EE26D0E-9298-492F-804D-9E3AE09B27BB}" srcOrd="4" destOrd="0" parTransId="{8261A627-774D-4597-876F-F2A74BE661D2}" sibTransId="{3DC36500-9485-4552-88DB-C7BC2D5F82C5}"/>
    <dgm:cxn modelId="{0A89E1A1-CD37-4137-9701-0E70E63A1A4C}" type="presOf" srcId="{5EE26D0E-9298-492F-804D-9E3AE09B27BB}" destId="{D0B13EF9-806F-4C34-9DA8-B0E9356B6C6D}" srcOrd="1" destOrd="0" presId="urn:microsoft.com/office/officeart/2005/8/layout/vProcess5"/>
    <dgm:cxn modelId="{04B9CE56-15D2-4C8D-BB45-C258310E7D8A}" srcId="{4DB537DD-255E-429E-BE2B-928A694A0E38}" destId="{DB0DB6C3-3994-4168-B988-EDCA7F1069F4}" srcOrd="0" destOrd="0" parTransId="{979DEC54-FE44-4046-9BF7-9554C15E0A9A}" sibTransId="{D0074BB3-52BA-456F-9297-468EF6A29783}"/>
    <dgm:cxn modelId="{66FAF0AA-0198-43BD-AB4D-0420C0726296}" type="presOf" srcId="{5EE26D0E-9298-492F-804D-9E3AE09B27BB}" destId="{81A84356-42C0-4AD9-A348-D9F684D55D2E}" srcOrd="0" destOrd="0" presId="urn:microsoft.com/office/officeart/2005/8/layout/vProcess5"/>
    <dgm:cxn modelId="{A032E6C8-DA08-4612-9686-A3015A86DAE3}" type="presOf" srcId="{D9BC93A6-426D-4B0C-8ECC-18E81457666A}" destId="{084D3093-C2A7-4F49-AFD7-6F722FD1FEF2}" srcOrd="0" destOrd="0" presId="urn:microsoft.com/office/officeart/2005/8/layout/vProcess5"/>
    <dgm:cxn modelId="{6CAE6AB3-4916-43B1-8470-15ACA1FB62DC}" type="presParOf" srcId="{BE71E775-B41B-4936-891D-ACD34D519568}" destId="{9B4A45A2-4038-4364-8C71-C0D2E2B356C0}" srcOrd="0" destOrd="0" presId="urn:microsoft.com/office/officeart/2005/8/layout/vProcess5"/>
    <dgm:cxn modelId="{6595ED18-4AF5-41EB-81B4-33553C411A13}" type="presParOf" srcId="{BE71E775-B41B-4936-891D-ACD34D519568}" destId="{000980C6-B4B8-44A2-99FB-CCC794F76AC2}" srcOrd="1" destOrd="0" presId="urn:microsoft.com/office/officeart/2005/8/layout/vProcess5"/>
    <dgm:cxn modelId="{3363AEAE-5866-4203-BE94-56E834A9AE98}" type="presParOf" srcId="{BE71E775-B41B-4936-891D-ACD34D519568}" destId="{FDF774AB-2C9A-427A-99A0-104416BD9853}" srcOrd="2" destOrd="0" presId="urn:microsoft.com/office/officeart/2005/8/layout/vProcess5"/>
    <dgm:cxn modelId="{DCD34631-8D59-4643-B2F5-BFA68385BFEF}" type="presParOf" srcId="{BE71E775-B41B-4936-891D-ACD34D519568}" destId="{FFDA4AAB-7442-42BD-AEEC-98AA353F33A1}" srcOrd="3" destOrd="0" presId="urn:microsoft.com/office/officeart/2005/8/layout/vProcess5"/>
    <dgm:cxn modelId="{EC949AC2-C6E3-402B-80A9-F022B93F3290}" type="presParOf" srcId="{BE71E775-B41B-4936-891D-ACD34D519568}" destId="{3B166BC4-6023-4EF0-A68F-A4AE556F48B9}" srcOrd="4" destOrd="0" presId="urn:microsoft.com/office/officeart/2005/8/layout/vProcess5"/>
    <dgm:cxn modelId="{6537E8AF-E1D7-4C4A-9E8C-E96D844E244F}" type="presParOf" srcId="{BE71E775-B41B-4936-891D-ACD34D519568}" destId="{81A84356-42C0-4AD9-A348-D9F684D55D2E}" srcOrd="5" destOrd="0" presId="urn:microsoft.com/office/officeart/2005/8/layout/vProcess5"/>
    <dgm:cxn modelId="{EA58B86C-1A7A-4402-B0AA-AF82008E8863}" type="presParOf" srcId="{BE71E775-B41B-4936-891D-ACD34D519568}" destId="{8590BEF4-77C6-4804-A647-0B198DFFE2F0}" srcOrd="6" destOrd="0" presId="urn:microsoft.com/office/officeart/2005/8/layout/vProcess5"/>
    <dgm:cxn modelId="{9AB919A6-236D-4134-B8E2-3937C361860E}" type="presParOf" srcId="{BE71E775-B41B-4936-891D-ACD34D519568}" destId="{EF0A0E07-7192-4BE2-B149-4138EEA4D84F}" srcOrd="7" destOrd="0" presId="urn:microsoft.com/office/officeart/2005/8/layout/vProcess5"/>
    <dgm:cxn modelId="{26F5D869-8687-498D-BEFE-6DBA303FD8D7}" type="presParOf" srcId="{BE71E775-B41B-4936-891D-ACD34D519568}" destId="{3F15D84A-30F3-4276-A652-CBCD9867808D}" srcOrd="8" destOrd="0" presId="urn:microsoft.com/office/officeart/2005/8/layout/vProcess5"/>
    <dgm:cxn modelId="{E786A689-0E97-4BC0-8A6F-3F1088CE9640}" type="presParOf" srcId="{BE71E775-B41B-4936-891D-ACD34D519568}" destId="{084D3093-C2A7-4F49-AFD7-6F722FD1FEF2}" srcOrd="9" destOrd="0" presId="urn:microsoft.com/office/officeart/2005/8/layout/vProcess5"/>
    <dgm:cxn modelId="{6363E33C-AB3E-42C2-ABEC-E658A2E41577}" type="presParOf" srcId="{BE71E775-B41B-4936-891D-ACD34D519568}" destId="{130E73F3-CD10-4489-B664-44D55F3ACE62}" srcOrd="10" destOrd="0" presId="urn:microsoft.com/office/officeart/2005/8/layout/vProcess5"/>
    <dgm:cxn modelId="{276356A0-22EC-4672-8605-0D2DD2A47DFF}" type="presParOf" srcId="{BE71E775-B41B-4936-891D-ACD34D519568}" destId="{C253DCBD-2F6F-4C31-9B82-C48FA9053782}" srcOrd="11" destOrd="0" presId="urn:microsoft.com/office/officeart/2005/8/layout/vProcess5"/>
    <dgm:cxn modelId="{A1C0BE22-5285-4C75-8BA9-F235181C2F18}" type="presParOf" srcId="{BE71E775-B41B-4936-891D-ACD34D519568}" destId="{26308D9B-00C6-4B8C-9F25-CAE61E063E3F}" srcOrd="12" destOrd="0" presId="urn:microsoft.com/office/officeart/2005/8/layout/vProcess5"/>
    <dgm:cxn modelId="{5D8AABFC-994C-49B3-B6C0-9271A9F83649}" type="presParOf" srcId="{BE71E775-B41B-4936-891D-ACD34D519568}" destId="{6AAC319A-DA2C-4891-BC11-DF05F811B479}" srcOrd="13" destOrd="0" presId="urn:microsoft.com/office/officeart/2005/8/layout/vProcess5"/>
    <dgm:cxn modelId="{F382D769-97B6-4D9E-9D21-385C01A5265C}" type="presParOf" srcId="{BE71E775-B41B-4936-891D-ACD34D519568}" destId="{D0B13EF9-806F-4C34-9DA8-B0E9356B6C6D}"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E24777-0A10-41B1-B72A-728D7EF7699D}" type="doc">
      <dgm:prSet loTypeId="urn:microsoft.com/office/officeart/2005/8/layout/pyramid2" loCatId="list" qsTypeId="urn:microsoft.com/office/officeart/2005/8/quickstyle/simple1" qsCatId="simple" csTypeId="urn:microsoft.com/office/officeart/2005/8/colors/accent3_1" csCatId="accent3" phldr="1"/>
      <dgm:spPr/>
      <dgm:t>
        <a:bodyPr/>
        <a:lstStyle/>
        <a:p>
          <a:endParaRPr lang="en-US"/>
        </a:p>
      </dgm:t>
    </dgm:pt>
    <dgm:pt modelId="{C351119B-2C40-4D5A-849D-663CE60B2899}">
      <dgm:prSet phldrT="[Text]" custT="1"/>
      <dgm:spPr/>
      <dgm:t>
        <a:bodyPr/>
        <a:lstStyle/>
        <a:p>
          <a:r>
            <a:rPr lang="en-GB" sz="1400" dirty="0" smtClean="0"/>
            <a:t>This indeed was the time and the condition when a reformer was needed who was foretold and whose signs were also given.  </a:t>
          </a:r>
          <a:endParaRPr lang="en-US" sz="1400" dirty="0"/>
        </a:p>
      </dgm:t>
    </dgm:pt>
    <dgm:pt modelId="{113FB116-CA09-4845-A477-EFE5AEB25795}" type="parTrans" cxnId="{60D81883-50BB-4F13-AF1C-6898B5513A8E}">
      <dgm:prSet/>
      <dgm:spPr/>
      <dgm:t>
        <a:bodyPr/>
        <a:lstStyle/>
        <a:p>
          <a:endParaRPr lang="en-US"/>
        </a:p>
      </dgm:t>
    </dgm:pt>
    <dgm:pt modelId="{7154E239-6A21-4430-99CB-8D6D22EBA415}" type="sibTrans" cxnId="{60D81883-50BB-4F13-AF1C-6898B5513A8E}">
      <dgm:prSet/>
      <dgm:spPr/>
      <dgm:t>
        <a:bodyPr/>
        <a:lstStyle/>
        <a:p>
          <a:endParaRPr lang="en-US"/>
        </a:p>
      </dgm:t>
    </dgm:pt>
    <dgm:pt modelId="{0E4D4F8D-0D2E-4950-AA67-BD998C6BABBF}">
      <dgm:prSet custT="1"/>
      <dgm:spPr/>
      <dgm:t>
        <a:bodyPr/>
        <a:lstStyle/>
        <a:p>
          <a:r>
            <a:rPr lang="en-GB" sz="1400" dirty="0" smtClean="0"/>
            <a:t>He mentioned that the Promised Messiah (on whom be peace) told that God still talked to pious people and listened to their prayers, He is Ever Merciful and Compassionate and by sending the Promised Messiah, He had facilitated reformation of the world. </a:t>
          </a:r>
          <a:endParaRPr lang="en-GB" sz="1400" dirty="0" smtClean="0"/>
        </a:p>
      </dgm:t>
    </dgm:pt>
    <dgm:pt modelId="{9688A7A6-21CD-4385-B42F-B8F7FF9AD984}" type="parTrans" cxnId="{E1CAF73A-F809-4A3B-9EA2-91B49D7FF0F7}">
      <dgm:prSet/>
      <dgm:spPr/>
      <dgm:t>
        <a:bodyPr/>
        <a:lstStyle/>
        <a:p>
          <a:endParaRPr lang="en-US"/>
        </a:p>
      </dgm:t>
    </dgm:pt>
    <dgm:pt modelId="{8F747C57-2B7A-487C-95FB-1A67EF4C39F5}" type="sibTrans" cxnId="{E1CAF73A-F809-4A3B-9EA2-91B49D7FF0F7}">
      <dgm:prSet/>
      <dgm:spPr/>
      <dgm:t>
        <a:bodyPr/>
        <a:lstStyle/>
        <a:p>
          <a:endParaRPr lang="en-US"/>
        </a:p>
      </dgm:t>
    </dgm:pt>
    <dgm:pt modelId="{5CEC92EF-168A-4426-B642-A66FF6AE7451}">
      <dgm:prSet custT="1"/>
      <dgm:spPr/>
      <dgm:t>
        <a:bodyPr/>
        <a:lstStyle/>
        <a:p>
          <a:r>
            <a:rPr lang="en-GB" sz="1400" smtClean="0"/>
            <a:t>The Promised Messiah (on whom be peace) had given proof of the existence of God by convincing people of belief in God, by proving His Oneness and by instilling connection with Him. </a:t>
          </a:r>
          <a:endParaRPr lang="en-GB" sz="1400" dirty="0" smtClean="0"/>
        </a:p>
      </dgm:t>
    </dgm:pt>
    <dgm:pt modelId="{908AB4ED-39A0-4956-B3C1-C208A02D00C6}" type="parTrans" cxnId="{CA8E6FA3-2012-4DEE-8DA9-DC7878F34E59}">
      <dgm:prSet/>
      <dgm:spPr/>
      <dgm:t>
        <a:bodyPr/>
        <a:lstStyle/>
        <a:p>
          <a:endParaRPr lang="en-US"/>
        </a:p>
      </dgm:t>
    </dgm:pt>
    <dgm:pt modelId="{BC876ACD-6EDD-4EC9-88F8-91B663485304}" type="sibTrans" cxnId="{CA8E6FA3-2012-4DEE-8DA9-DC7878F34E59}">
      <dgm:prSet/>
      <dgm:spPr/>
      <dgm:t>
        <a:bodyPr/>
        <a:lstStyle/>
        <a:p>
          <a:endParaRPr lang="en-US"/>
        </a:p>
      </dgm:t>
    </dgm:pt>
    <dgm:pt modelId="{6F138BFE-187D-4FBC-8CBE-F9D95433CC99}">
      <dgm:prSet custT="1"/>
      <dgm:spPr/>
      <dgm:t>
        <a:bodyPr/>
        <a:lstStyle/>
        <a:p>
          <a:r>
            <a:rPr lang="en-GB" sz="1400" dirty="0" err="1" smtClean="0"/>
            <a:t>Hazrat</a:t>
          </a:r>
          <a:r>
            <a:rPr lang="en-GB" sz="1400" dirty="0" smtClean="0"/>
            <a:t> </a:t>
          </a:r>
          <a:r>
            <a:rPr lang="en-GB" sz="1400" dirty="0" err="1" smtClean="0"/>
            <a:t>Musleh</a:t>
          </a:r>
          <a:r>
            <a:rPr lang="en-GB" sz="1400" dirty="0" smtClean="0"/>
            <a:t> Maud (may Allah be pleased with him) most clearly said that if a religion cannot offer perfect identification of existence of God, it is not worthy of being called a religion. </a:t>
          </a:r>
          <a:endParaRPr lang="en-GB" sz="1400" dirty="0" smtClean="0"/>
        </a:p>
      </dgm:t>
    </dgm:pt>
    <dgm:pt modelId="{D7D57FF2-3E18-43A6-A6E6-6E647B6A9BE1}" type="parTrans" cxnId="{081CE404-24AA-4876-A358-C25F71E479C8}">
      <dgm:prSet/>
      <dgm:spPr/>
      <dgm:t>
        <a:bodyPr/>
        <a:lstStyle/>
        <a:p>
          <a:endParaRPr lang="en-US"/>
        </a:p>
      </dgm:t>
    </dgm:pt>
    <dgm:pt modelId="{A4ADD97F-F9FA-4622-A1B8-807D71CF86A7}" type="sibTrans" cxnId="{081CE404-24AA-4876-A358-C25F71E479C8}">
      <dgm:prSet/>
      <dgm:spPr/>
      <dgm:t>
        <a:bodyPr/>
        <a:lstStyle/>
        <a:p>
          <a:endParaRPr lang="en-US"/>
        </a:p>
      </dgm:t>
    </dgm:pt>
    <dgm:pt modelId="{04D838BB-1578-4B19-8BEE-0AC9F0B2E091}">
      <dgm:prSet custT="1"/>
      <dgm:spPr/>
      <dgm:t>
        <a:bodyPr/>
        <a:lstStyle/>
        <a:p>
          <a:r>
            <a:rPr lang="en-GB" sz="1400" smtClean="0"/>
            <a:t>He also expounded the status of Prophets of God and connection with God of every human for spiritual development. </a:t>
          </a:r>
          <a:endParaRPr lang="en-GB" sz="1400" dirty="0" smtClean="0"/>
        </a:p>
      </dgm:t>
    </dgm:pt>
    <dgm:pt modelId="{8B25B5D1-EDA0-48E7-8482-B40513A42F89}" type="parTrans" cxnId="{0D9F09BB-1E39-4C6B-8D7A-D6CEE6BA0E48}">
      <dgm:prSet/>
      <dgm:spPr/>
      <dgm:t>
        <a:bodyPr/>
        <a:lstStyle/>
        <a:p>
          <a:endParaRPr lang="en-US"/>
        </a:p>
      </dgm:t>
    </dgm:pt>
    <dgm:pt modelId="{9CED075D-4743-410C-B942-E06AB4D8C9EB}" type="sibTrans" cxnId="{0D9F09BB-1E39-4C6B-8D7A-D6CEE6BA0E48}">
      <dgm:prSet/>
      <dgm:spPr/>
      <dgm:t>
        <a:bodyPr/>
        <a:lstStyle/>
        <a:p>
          <a:endParaRPr lang="en-US"/>
        </a:p>
      </dgm:t>
    </dgm:pt>
    <dgm:pt modelId="{AD51894B-0766-4E85-A34C-8842607F9382}" type="pres">
      <dgm:prSet presAssocID="{77E24777-0A10-41B1-B72A-728D7EF7699D}" presName="compositeShape" presStyleCnt="0">
        <dgm:presLayoutVars>
          <dgm:dir/>
          <dgm:resizeHandles/>
        </dgm:presLayoutVars>
      </dgm:prSet>
      <dgm:spPr/>
    </dgm:pt>
    <dgm:pt modelId="{ED178EFE-26DC-43DC-8F30-88942159996D}" type="pres">
      <dgm:prSet presAssocID="{77E24777-0A10-41B1-B72A-728D7EF7699D}" presName="pyramid" presStyleLbl="node1" presStyleIdx="0" presStyleCnt="1"/>
      <dgm:spPr/>
    </dgm:pt>
    <dgm:pt modelId="{10988F89-2742-43EE-9CE3-73CADF735508}" type="pres">
      <dgm:prSet presAssocID="{77E24777-0A10-41B1-B72A-728D7EF7699D}" presName="theList" presStyleCnt="0"/>
      <dgm:spPr/>
    </dgm:pt>
    <dgm:pt modelId="{590E6FBE-9768-45BD-AE55-B55A7DD69848}" type="pres">
      <dgm:prSet presAssocID="{C351119B-2C40-4D5A-849D-663CE60B2899}" presName="aNode" presStyleLbl="fgAcc1" presStyleIdx="0" presStyleCnt="5">
        <dgm:presLayoutVars>
          <dgm:bulletEnabled val="1"/>
        </dgm:presLayoutVars>
      </dgm:prSet>
      <dgm:spPr/>
    </dgm:pt>
    <dgm:pt modelId="{02A4CBD7-4732-4F4E-BD0F-D12A85CA0183}" type="pres">
      <dgm:prSet presAssocID="{C351119B-2C40-4D5A-849D-663CE60B2899}" presName="aSpace" presStyleCnt="0"/>
      <dgm:spPr/>
    </dgm:pt>
    <dgm:pt modelId="{4853BEBA-B902-4954-9810-1E84D151C2E8}" type="pres">
      <dgm:prSet presAssocID="{0E4D4F8D-0D2E-4950-AA67-BD998C6BABBF}" presName="aNode" presStyleLbl="fgAcc1" presStyleIdx="1" presStyleCnt="5" custScaleY="155880">
        <dgm:presLayoutVars>
          <dgm:bulletEnabled val="1"/>
        </dgm:presLayoutVars>
      </dgm:prSet>
      <dgm:spPr/>
      <dgm:t>
        <a:bodyPr/>
        <a:lstStyle/>
        <a:p>
          <a:endParaRPr lang="en-US"/>
        </a:p>
      </dgm:t>
    </dgm:pt>
    <dgm:pt modelId="{B269F8F0-5FBA-47A8-880C-C5F8AB2AA598}" type="pres">
      <dgm:prSet presAssocID="{0E4D4F8D-0D2E-4950-AA67-BD998C6BABBF}" presName="aSpace" presStyleCnt="0"/>
      <dgm:spPr/>
    </dgm:pt>
    <dgm:pt modelId="{87E37AB4-0CEA-4786-90E0-EA9EC9353600}" type="pres">
      <dgm:prSet presAssocID="{5CEC92EF-168A-4426-B642-A66FF6AE7451}" presName="aNode" presStyleLbl="fgAcc1" presStyleIdx="2" presStyleCnt="5">
        <dgm:presLayoutVars>
          <dgm:bulletEnabled val="1"/>
        </dgm:presLayoutVars>
      </dgm:prSet>
      <dgm:spPr/>
    </dgm:pt>
    <dgm:pt modelId="{848E0CF7-ACAD-497D-BF23-84CA27CA4813}" type="pres">
      <dgm:prSet presAssocID="{5CEC92EF-168A-4426-B642-A66FF6AE7451}" presName="aSpace" presStyleCnt="0"/>
      <dgm:spPr/>
    </dgm:pt>
    <dgm:pt modelId="{FF2B1C27-056A-4C05-BA88-7F6FF6956397}" type="pres">
      <dgm:prSet presAssocID="{6F138BFE-187D-4FBC-8CBE-F9D95433CC99}" presName="aNode" presStyleLbl="fgAcc1" presStyleIdx="3" presStyleCnt="5">
        <dgm:presLayoutVars>
          <dgm:bulletEnabled val="1"/>
        </dgm:presLayoutVars>
      </dgm:prSet>
      <dgm:spPr/>
    </dgm:pt>
    <dgm:pt modelId="{348D96D6-C518-443E-9693-672928C182C8}" type="pres">
      <dgm:prSet presAssocID="{6F138BFE-187D-4FBC-8CBE-F9D95433CC99}" presName="aSpace" presStyleCnt="0"/>
      <dgm:spPr/>
    </dgm:pt>
    <dgm:pt modelId="{0DC9972A-4B0C-4A9A-A45A-5B0A49840F5B}" type="pres">
      <dgm:prSet presAssocID="{04D838BB-1578-4B19-8BEE-0AC9F0B2E091}" presName="aNode" presStyleLbl="fgAcc1" presStyleIdx="4" presStyleCnt="5">
        <dgm:presLayoutVars>
          <dgm:bulletEnabled val="1"/>
        </dgm:presLayoutVars>
      </dgm:prSet>
      <dgm:spPr/>
    </dgm:pt>
    <dgm:pt modelId="{2CB3EA50-1418-4A12-8D23-70E04643EDCE}" type="pres">
      <dgm:prSet presAssocID="{04D838BB-1578-4B19-8BEE-0AC9F0B2E091}" presName="aSpace" presStyleCnt="0"/>
      <dgm:spPr/>
    </dgm:pt>
  </dgm:ptLst>
  <dgm:cxnLst>
    <dgm:cxn modelId="{0244B1E9-084F-4CE6-B20E-7580843E18F6}" type="presOf" srcId="{77E24777-0A10-41B1-B72A-728D7EF7699D}" destId="{AD51894B-0766-4E85-A34C-8842607F9382}" srcOrd="0" destOrd="0" presId="urn:microsoft.com/office/officeart/2005/8/layout/pyramid2"/>
    <dgm:cxn modelId="{60D81883-50BB-4F13-AF1C-6898B5513A8E}" srcId="{77E24777-0A10-41B1-B72A-728D7EF7699D}" destId="{C351119B-2C40-4D5A-849D-663CE60B2899}" srcOrd="0" destOrd="0" parTransId="{113FB116-CA09-4845-A477-EFE5AEB25795}" sibTransId="{7154E239-6A21-4430-99CB-8D6D22EBA415}"/>
    <dgm:cxn modelId="{6B92FA93-1A16-4252-ABE3-D28CAE5E8297}" type="presOf" srcId="{0E4D4F8D-0D2E-4950-AA67-BD998C6BABBF}" destId="{4853BEBA-B902-4954-9810-1E84D151C2E8}" srcOrd="0" destOrd="0" presId="urn:microsoft.com/office/officeart/2005/8/layout/pyramid2"/>
    <dgm:cxn modelId="{0CC52044-BA3F-4F01-8CB5-420B88345E8C}" type="presOf" srcId="{C351119B-2C40-4D5A-849D-663CE60B2899}" destId="{590E6FBE-9768-45BD-AE55-B55A7DD69848}" srcOrd="0" destOrd="0" presId="urn:microsoft.com/office/officeart/2005/8/layout/pyramid2"/>
    <dgm:cxn modelId="{E1CAF73A-F809-4A3B-9EA2-91B49D7FF0F7}" srcId="{77E24777-0A10-41B1-B72A-728D7EF7699D}" destId="{0E4D4F8D-0D2E-4950-AA67-BD998C6BABBF}" srcOrd="1" destOrd="0" parTransId="{9688A7A6-21CD-4385-B42F-B8F7FF9AD984}" sibTransId="{8F747C57-2B7A-487C-95FB-1A67EF4C39F5}"/>
    <dgm:cxn modelId="{0D9F09BB-1E39-4C6B-8D7A-D6CEE6BA0E48}" srcId="{77E24777-0A10-41B1-B72A-728D7EF7699D}" destId="{04D838BB-1578-4B19-8BEE-0AC9F0B2E091}" srcOrd="4" destOrd="0" parTransId="{8B25B5D1-EDA0-48E7-8482-B40513A42F89}" sibTransId="{9CED075D-4743-410C-B942-E06AB4D8C9EB}"/>
    <dgm:cxn modelId="{CA8E6FA3-2012-4DEE-8DA9-DC7878F34E59}" srcId="{77E24777-0A10-41B1-B72A-728D7EF7699D}" destId="{5CEC92EF-168A-4426-B642-A66FF6AE7451}" srcOrd="2" destOrd="0" parTransId="{908AB4ED-39A0-4956-B3C1-C208A02D00C6}" sibTransId="{BC876ACD-6EDD-4EC9-88F8-91B663485304}"/>
    <dgm:cxn modelId="{081CE404-24AA-4876-A358-C25F71E479C8}" srcId="{77E24777-0A10-41B1-B72A-728D7EF7699D}" destId="{6F138BFE-187D-4FBC-8CBE-F9D95433CC99}" srcOrd="3" destOrd="0" parTransId="{D7D57FF2-3E18-43A6-A6E6-6E647B6A9BE1}" sibTransId="{A4ADD97F-F9FA-4622-A1B8-807D71CF86A7}"/>
    <dgm:cxn modelId="{D7A297EB-ECCF-488E-AAA3-4A07F9AACE31}" type="presOf" srcId="{6F138BFE-187D-4FBC-8CBE-F9D95433CC99}" destId="{FF2B1C27-056A-4C05-BA88-7F6FF6956397}" srcOrd="0" destOrd="0" presId="urn:microsoft.com/office/officeart/2005/8/layout/pyramid2"/>
    <dgm:cxn modelId="{DA0B9B88-CD50-4261-9413-B70352CFA52A}" type="presOf" srcId="{04D838BB-1578-4B19-8BEE-0AC9F0B2E091}" destId="{0DC9972A-4B0C-4A9A-A45A-5B0A49840F5B}" srcOrd="0" destOrd="0" presId="urn:microsoft.com/office/officeart/2005/8/layout/pyramid2"/>
    <dgm:cxn modelId="{DFC41DEB-00BA-4580-9C3F-3D2329B0725A}" type="presOf" srcId="{5CEC92EF-168A-4426-B642-A66FF6AE7451}" destId="{87E37AB4-0CEA-4786-90E0-EA9EC9353600}" srcOrd="0" destOrd="0" presId="urn:microsoft.com/office/officeart/2005/8/layout/pyramid2"/>
    <dgm:cxn modelId="{24B06C4A-D269-4DB8-8C02-AD4DBED95F37}" type="presParOf" srcId="{AD51894B-0766-4E85-A34C-8842607F9382}" destId="{ED178EFE-26DC-43DC-8F30-88942159996D}" srcOrd="0" destOrd="0" presId="urn:microsoft.com/office/officeart/2005/8/layout/pyramid2"/>
    <dgm:cxn modelId="{DD102DFF-BBD9-49DD-B4B1-C3076EDF897B}" type="presParOf" srcId="{AD51894B-0766-4E85-A34C-8842607F9382}" destId="{10988F89-2742-43EE-9CE3-73CADF735508}" srcOrd="1" destOrd="0" presId="urn:microsoft.com/office/officeart/2005/8/layout/pyramid2"/>
    <dgm:cxn modelId="{77B2D022-C5F0-4A0E-8438-664CCA826A5A}" type="presParOf" srcId="{10988F89-2742-43EE-9CE3-73CADF735508}" destId="{590E6FBE-9768-45BD-AE55-B55A7DD69848}" srcOrd="0" destOrd="0" presId="urn:microsoft.com/office/officeart/2005/8/layout/pyramid2"/>
    <dgm:cxn modelId="{57FBD775-AEDA-4B9C-A5F9-67B3DED971E8}" type="presParOf" srcId="{10988F89-2742-43EE-9CE3-73CADF735508}" destId="{02A4CBD7-4732-4F4E-BD0F-D12A85CA0183}" srcOrd="1" destOrd="0" presId="urn:microsoft.com/office/officeart/2005/8/layout/pyramid2"/>
    <dgm:cxn modelId="{56396294-D6CC-4998-9147-E20EFCE6FD63}" type="presParOf" srcId="{10988F89-2742-43EE-9CE3-73CADF735508}" destId="{4853BEBA-B902-4954-9810-1E84D151C2E8}" srcOrd="2" destOrd="0" presId="urn:microsoft.com/office/officeart/2005/8/layout/pyramid2"/>
    <dgm:cxn modelId="{27827D53-6F68-4BF9-AE23-CBCFF196FF3D}" type="presParOf" srcId="{10988F89-2742-43EE-9CE3-73CADF735508}" destId="{B269F8F0-5FBA-47A8-880C-C5F8AB2AA598}" srcOrd="3" destOrd="0" presId="urn:microsoft.com/office/officeart/2005/8/layout/pyramid2"/>
    <dgm:cxn modelId="{6A9588C6-44DA-44EB-BF21-AFE8148F04B4}" type="presParOf" srcId="{10988F89-2742-43EE-9CE3-73CADF735508}" destId="{87E37AB4-0CEA-4786-90E0-EA9EC9353600}" srcOrd="4" destOrd="0" presId="urn:microsoft.com/office/officeart/2005/8/layout/pyramid2"/>
    <dgm:cxn modelId="{90CE9662-2A2B-45DA-BC06-D2261305F46E}" type="presParOf" srcId="{10988F89-2742-43EE-9CE3-73CADF735508}" destId="{848E0CF7-ACAD-497D-BF23-84CA27CA4813}" srcOrd="5" destOrd="0" presId="urn:microsoft.com/office/officeart/2005/8/layout/pyramid2"/>
    <dgm:cxn modelId="{28A98B8A-3E0C-4525-845A-AE82814D7CB8}" type="presParOf" srcId="{10988F89-2742-43EE-9CE3-73CADF735508}" destId="{FF2B1C27-056A-4C05-BA88-7F6FF6956397}" srcOrd="6" destOrd="0" presId="urn:microsoft.com/office/officeart/2005/8/layout/pyramid2"/>
    <dgm:cxn modelId="{84A62BDB-1DE7-43AF-8723-86A72DEC49DB}" type="presParOf" srcId="{10988F89-2742-43EE-9CE3-73CADF735508}" destId="{348D96D6-C518-443E-9693-672928C182C8}" srcOrd="7" destOrd="0" presId="urn:microsoft.com/office/officeart/2005/8/layout/pyramid2"/>
    <dgm:cxn modelId="{3E61BBAE-5F6D-4F8F-A4C8-0C687EF98DE4}" type="presParOf" srcId="{10988F89-2742-43EE-9CE3-73CADF735508}" destId="{0DC9972A-4B0C-4A9A-A45A-5B0A49840F5B}" srcOrd="8" destOrd="0" presId="urn:microsoft.com/office/officeart/2005/8/layout/pyramid2"/>
    <dgm:cxn modelId="{D9652C3B-D3CA-4882-8725-C5189FD818D1}" type="presParOf" srcId="{10988F89-2742-43EE-9CE3-73CADF735508}" destId="{2CB3EA50-1418-4A12-8D23-70E04643EDCE}" srcOrd="9" destOrd="0" presId="urn:microsoft.com/office/officeart/2005/8/layout/pyramid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2E92DB-9F6C-4F24-AE14-F180574F90A7}" type="doc">
      <dgm:prSet loTypeId="urn:microsoft.com/office/officeart/2005/8/layout/default" loCatId="list" qsTypeId="urn:microsoft.com/office/officeart/2005/8/quickstyle/simple3" qsCatId="simple" csTypeId="urn:microsoft.com/office/officeart/2005/8/colors/accent3_2" csCatId="accent3" phldr="1"/>
      <dgm:spPr/>
      <dgm:t>
        <a:bodyPr/>
        <a:lstStyle/>
        <a:p>
          <a:endParaRPr lang="en-US"/>
        </a:p>
      </dgm:t>
    </dgm:pt>
    <dgm:pt modelId="{684B31A2-75DF-418C-9CEA-9D8AB4490F22}">
      <dgm:prSet phldrT="[Text]" custT="1"/>
      <dgm:spPr/>
      <dgm:t>
        <a:bodyPr/>
        <a:lstStyle/>
        <a:p>
          <a:r>
            <a:rPr lang="en-GB" sz="1400" b="1" dirty="0" smtClean="0"/>
            <a:t>Head of the Free Church Dr Walter Wash </a:t>
          </a:r>
        </a:p>
        <a:p>
          <a:r>
            <a:rPr lang="en-GB" sz="1400" dirty="0" smtClean="0"/>
            <a:t>who was a great orator said that he was most fortunate to listen to the treatise.</a:t>
          </a:r>
          <a:endParaRPr lang="en-US" sz="1400" dirty="0"/>
        </a:p>
      </dgm:t>
    </dgm:pt>
    <dgm:pt modelId="{2C00DFCA-F7A5-4FF6-8C17-E499F8C9F607}" type="parTrans" cxnId="{60CDBE34-8C50-4F38-8309-01BA867C055D}">
      <dgm:prSet/>
      <dgm:spPr/>
      <dgm:t>
        <a:bodyPr/>
        <a:lstStyle/>
        <a:p>
          <a:endParaRPr lang="en-US"/>
        </a:p>
      </dgm:t>
    </dgm:pt>
    <dgm:pt modelId="{4A7E442D-B538-420B-BE23-C26F02C7872C}" type="sibTrans" cxnId="{60CDBE34-8C50-4F38-8309-01BA867C055D}">
      <dgm:prSet/>
      <dgm:spPr/>
      <dgm:t>
        <a:bodyPr/>
        <a:lstStyle/>
        <a:p>
          <a:endParaRPr lang="en-US"/>
        </a:p>
      </dgm:t>
    </dgm:pt>
    <dgm:pt modelId="{1B055632-F51F-4695-8768-A970166230BD}">
      <dgm:prSet custT="1"/>
      <dgm:spPr/>
      <dgm:t>
        <a:bodyPr/>
        <a:lstStyle/>
        <a:p>
          <a:r>
            <a:rPr lang="en-GB" sz="1400" b="1" dirty="0" smtClean="0"/>
            <a:t>A</a:t>
          </a:r>
          <a:r>
            <a:rPr lang="en-GB" sz="1400" dirty="0" smtClean="0"/>
            <a:t> </a:t>
          </a:r>
          <a:r>
            <a:rPr lang="en-GB" sz="1400" b="1" dirty="0" smtClean="0"/>
            <a:t>professor of law </a:t>
          </a:r>
        </a:p>
        <a:p>
          <a:r>
            <a:rPr lang="en-GB" sz="1400" dirty="0" smtClean="0"/>
            <a:t>said that as he listened he felt as if it was the </a:t>
          </a:r>
          <a:r>
            <a:rPr lang="en-GB" sz="1400" u="sng" dirty="0" smtClean="0"/>
            <a:t>beginning of a new era</a:t>
          </a:r>
          <a:r>
            <a:rPr lang="en-GB" sz="1400" dirty="0" smtClean="0"/>
            <a:t>. He also said that had thousands been spent in some other way, it would not have availed such great success. </a:t>
          </a:r>
          <a:endParaRPr lang="en-GB" sz="1400" dirty="0" smtClean="0"/>
        </a:p>
      </dgm:t>
    </dgm:pt>
    <dgm:pt modelId="{2E86482E-B332-4CEF-8BC3-EA46B95246F3}" type="parTrans" cxnId="{BF3B7875-F9B5-43F0-AFA9-7DC6C353A74D}">
      <dgm:prSet/>
      <dgm:spPr/>
      <dgm:t>
        <a:bodyPr/>
        <a:lstStyle/>
        <a:p>
          <a:endParaRPr lang="en-US"/>
        </a:p>
      </dgm:t>
    </dgm:pt>
    <dgm:pt modelId="{5057AA10-02EB-4E60-80FA-2AA664FCCC94}" type="sibTrans" cxnId="{BF3B7875-F9B5-43F0-AFA9-7DC6C353A74D}">
      <dgm:prSet/>
      <dgm:spPr/>
      <dgm:t>
        <a:bodyPr/>
        <a:lstStyle/>
        <a:p>
          <a:endParaRPr lang="en-US"/>
        </a:p>
      </dgm:t>
    </dgm:pt>
    <dgm:pt modelId="{CF8413D7-2274-4724-80D6-34D31A196B39}">
      <dgm:prSet custT="1"/>
      <dgm:spPr/>
      <dgm:t>
        <a:bodyPr/>
        <a:lstStyle/>
        <a:p>
          <a:r>
            <a:rPr lang="en-GB" sz="1400" b="1" dirty="0" smtClean="0"/>
            <a:t>A priest </a:t>
          </a:r>
        </a:p>
        <a:p>
          <a:r>
            <a:rPr lang="en-GB" sz="1400" dirty="0" smtClean="0"/>
            <a:t>said that three years ago he had seen in a dream that </a:t>
          </a:r>
          <a:r>
            <a:rPr lang="en-GB" sz="1400" u="sng" dirty="0" smtClean="0"/>
            <a:t>Jesus had come with thirteen disciples </a:t>
          </a:r>
          <a:r>
            <a:rPr lang="en-GB" sz="1400" dirty="0" smtClean="0"/>
            <a:t>and now the dream had been fulfilled. </a:t>
          </a:r>
          <a:r>
            <a:rPr lang="en-GB" sz="1400" dirty="0" err="1" smtClean="0"/>
            <a:t>Huzoor</a:t>
          </a:r>
          <a:r>
            <a:rPr lang="en-GB" sz="1400" dirty="0" smtClean="0"/>
            <a:t> explained the thirteenth person in the group was </a:t>
          </a:r>
          <a:r>
            <a:rPr lang="en-GB" sz="1400" dirty="0" err="1" smtClean="0"/>
            <a:t>Chaudhary</a:t>
          </a:r>
          <a:r>
            <a:rPr lang="en-GB" sz="1400" dirty="0" smtClean="0"/>
            <a:t> </a:t>
          </a:r>
          <a:r>
            <a:rPr lang="en-GB" sz="1400" dirty="0" err="1" smtClean="0"/>
            <a:t>Zafrulla</a:t>
          </a:r>
          <a:r>
            <a:rPr lang="en-GB" sz="1400" dirty="0" smtClean="0"/>
            <a:t> Khan. </a:t>
          </a:r>
          <a:endParaRPr lang="en-GB" sz="1400" dirty="0" smtClean="0"/>
        </a:p>
      </dgm:t>
    </dgm:pt>
    <dgm:pt modelId="{BD67AD2E-8181-4161-BB67-8E8D94907C11}" type="parTrans" cxnId="{261B854E-4F4E-4D14-945C-331ED22E444A}">
      <dgm:prSet/>
      <dgm:spPr/>
      <dgm:t>
        <a:bodyPr/>
        <a:lstStyle/>
        <a:p>
          <a:endParaRPr lang="en-US"/>
        </a:p>
      </dgm:t>
    </dgm:pt>
    <dgm:pt modelId="{CD5C8E62-E01D-4079-9B2F-231BA1F7F36B}" type="sibTrans" cxnId="{261B854E-4F4E-4D14-945C-331ED22E444A}">
      <dgm:prSet/>
      <dgm:spPr/>
      <dgm:t>
        <a:bodyPr/>
        <a:lstStyle/>
        <a:p>
          <a:endParaRPr lang="en-US"/>
        </a:p>
      </dgm:t>
    </dgm:pt>
    <dgm:pt modelId="{79F67CBE-F411-4BD4-A898-CC277CCA2675}">
      <dgm:prSet custT="1"/>
      <dgm:spPr/>
      <dgm:t>
        <a:bodyPr/>
        <a:lstStyle/>
        <a:p>
          <a:r>
            <a:rPr lang="en-GB" sz="1400" b="1" dirty="0" smtClean="0"/>
            <a:t>Miss </a:t>
          </a:r>
          <a:r>
            <a:rPr lang="en-GB" sz="1400" b="1" dirty="0" err="1" smtClean="0"/>
            <a:t>Sharples</a:t>
          </a:r>
          <a:r>
            <a:rPr lang="en-GB" sz="1400" b="1" dirty="0" smtClean="0"/>
            <a:t>, the conference secretary </a:t>
          </a:r>
        </a:p>
        <a:p>
          <a:r>
            <a:rPr lang="en-GB" sz="1400" dirty="0" smtClean="0"/>
            <a:t>said that His Holiness appeared to be the </a:t>
          </a:r>
          <a:r>
            <a:rPr lang="en-GB" sz="1400" u="sng" dirty="0" smtClean="0"/>
            <a:t>Luther of the age. </a:t>
          </a:r>
          <a:endParaRPr lang="en-GB" sz="1400" u="sng" dirty="0" smtClean="0"/>
        </a:p>
      </dgm:t>
    </dgm:pt>
    <dgm:pt modelId="{47EBB582-2A36-460A-8090-D87320A1109D}" type="parTrans" cxnId="{962FCFEB-A349-4FCE-A02E-D5BC7036AEF0}">
      <dgm:prSet/>
      <dgm:spPr/>
      <dgm:t>
        <a:bodyPr/>
        <a:lstStyle/>
        <a:p>
          <a:endParaRPr lang="en-US"/>
        </a:p>
      </dgm:t>
    </dgm:pt>
    <dgm:pt modelId="{37D1DF65-EEC3-4F2D-9F64-03545C5C1AAF}" type="sibTrans" cxnId="{962FCFEB-A349-4FCE-A02E-D5BC7036AEF0}">
      <dgm:prSet/>
      <dgm:spPr/>
      <dgm:t>
        <a:bodyPr/>
        <a:lstStyle/>
        <a:p>
          <a:endParaRPr lang="en-US"/>
        </a:p>
      </dgm:t>
    </dgm:pt>
    <dgm:pt modelId="{B7AB9CBE-1B76-4697-A7EA-1BA102ECD6A6}">
      <dgm:prSet custT="1"/>
      <dgm:spPr/>
      <dgm:t>
        <a:bodyPr/>
        <a:lstStyle/>
        <a:p>
          <a:r>
            <a:rPr lang="en-GB" sz="1400" dirty="0" smtClean="0"/>
            <a:t>Some said, </a:t>
          </a:r>
          <a:r>
            <a:rPr lang="en-GB" sz="1400" b="1" dirty="0" smtClean="0"/>
            <a:t>‘there is fire in him’, </a:t>
          </a:r>
          <a:r>
            <a:rPr lang="en-GB" sz="1400" dirty="0" smtClean="0"/>
            <a:t>someone said this treatise was the best.</a:t>
          </a:r>
          <a:endParaRPr lang="en-GB" sz="1400" dirty="0" smtClean="0"/>
        </a:p>
      </dgm:t>
    </dgm:pt>
    <dgm:pt modelId="{CFE5CBBB-B2F3-4ADF-958D-2FC0270A169A}" type="parTrans" cxnId="{D4089289-25F6-4044-AC37-428166A2F3D3}">
      <dgm:prSet/>
      <dgm:spPr/>
      <dgm:t>
        <a:bodyPr/>
        <a:lstStyle/>
        <a:p>
          <a:endParaRPr lang="en-US"/>
        </a:p>
      </dgm:t>
    </dgm:pt>
    <dgm:pt modelId="{A60462F6-A36E-4E7A-8557-90A999F74943}" type="sibTrans" cxnId="{D4089289-25F6-4044-AC37-428166A2F3D3}">
      <dgm:prSet/>
      <dgm:spPr/>
      <dgm:t>
        <a:bodyPr/>
        <a:lstStyle/>
        <a:p>
          <a:endParaRPr lang="en-US"/>
        </a:p>
      </dgm:t>
    </dgm:pt>
    <dgm:pt modelId="{6CEA2164-690A-402B-968D-F48CA712717A}">
      <dgm:prSet custT="1"/>
      <dgm:spPr/>
      <dgm:t>
        <a:bodyPr/>
        <a:lstStyle/>
        <a:p>
          <a:r>
            <a:rPr lang="en-GB" sz="1400" b="1" dirty="0" smtClean="0"/>
            <a:t>A German professor </a:t>
          </a:r>
        </a:p>
        <a:p>
          <a:r>
            <a:rPr lang="en-GB" sz="1400" dirty="0" smtClean="0"/>
            <a:t>After the conference came forward while walking on the road to greet </a:t>
          </a:r>
          <a:r>
            <a:rPr lang="en-GB" sz="1400" dirty="0" err="1" smtClean="0"/>
            <a:t>Hazrat</a:t>
          </a:r>
          <a:r>
            <a:rPr lang="en-GB" sz="1400" dirty="0" smtClean="0"/>
            <a:t> </a:t>
          </a:r>
          <a:r>
            <a:rPr lang="en-GB" sz="1400" dirty="0" err="1" smtClean="0"/>
            <a:t>Musleh</a:t>
          </a:r>
          <a:r>
            <a:rPr lang="en-GB" sz="1400" dirty="0" smtClean="0"/>
            <a:t> Maud and congratulate him and said that very important Englishman were sitting next to him who would slap their knees and say that these were great ideas and one did not get to hear such great ideas every day. He said many spontaneously remarked, </a:t>
          </a:r>
          <a:r>
            <a:rPr lang="en-GB" sz="1400" u="sng" dirty="0" smtClean="0"/>
            <a:t>‘what a beautiful and true principle.’ </a:t>
          </a:r>
          <a:endParaRPr lang="en-GB" sz="1400" u="sng" dirty="0" smtClean="0"/>
        </a:p>
      </dgm:t>
    </dgm:pt>
    <dgm:pt modelId="{8EBEE5F7-319A-4629-849B-ABA3EEAF478F}" type="parTrans" cxnId="{D49D15F0-B111-437C-9132-7DE403C4CB3A}">
      <dgm:prSet/>
      <dgm:spPr/>
      <dgm:t>
        <a:bodyPr/>
        <a:lstStyle/>
        <a:p>
          <a:endParaRPr lang="en-US"/>
        </a:p>
      </dgm:t>
    </dgm:pt>
    <dgm:pt modelId="{37D23567-ACAC-4BDC-8A82-4C661EAE97AF}" type="sibTrans" cxnId="{D49D15F0-B111-437C-9132-7DE403C4CB3A}">
      <dgm:prSet/>
      <dgm:spPr/>
      <dgm:t>
        <a:bodyPr/>
        <a:lstStyle/>
        <a:p>
          <a:endParaRPr lang="en-US"/>
        </a:p>
      </dgm:t>
    </dgm:pt>
    <dgm:pt modelId="{142C7650-EBFE-44CA-B627-DA42D7DF1B98}">
      <dgm:prSet custT="1"/>
      <dgm:spPr/>
      <dgm:t>
        <a:bodyPr/>
        <a:lstStyle/>
        <a:p>
          <a:r>
            <a:rPr lang="en-GB" sz="1400" b="1" dirty="0" smtClean="0"/>
            <a:t>Mr Lane </a:t>
          </a:r>
        </a:p>
        <a:p>
          <a:r>
            <a:rPr lang="en-GB" sz="1400" b="1" dirty="0" smtClean="0"/>
            <a:t>a high-ranking officer in the India Office</a:t>
          </a:r>
        </a:p>
        <a:p>
          <a:r>
            <a:rPr lang="en-GB" sz="1400" b="1" dirty="0" smtClean="0"/>
            <a:t> </a:t>
          </a:r>
          <a:r>
            <a:rPr lang="en-GB" sz="1400" dirty="0" smtClean="0"/>
            <a:t>acknowledge that </a:t>
          </a:r>
          <a:r>
            <a:rPr lang="en-GB" sz="1400" dirty="0" err="1" smtClean="0"/>
            <a:t>Hazrat</a:t>
          </a:r>
          <a:r>
            <a:rPr lang="en-GB" sz="1400" dirty="0" smtClean="0"/>
            <a:t> </a:t>
          </a:r>
          <a:r>
            <a:rPr lang="en-GB" sz="1400" dirty="0" err="1" smtClean="0"/>
            <a:t>Musleh</a:t>
          </a:r>
          <a:r>
            <a:rPr lang="en-GB" sz="1400" dirty="0" smtClean="0"/>
            <a:t> Maud’s treatise was excellent and the best among the rest. </a:t>
          </a:r>
          <a:endParaRPr lang="en-US" sz="1400" dirty="0"/>
        </a:p>
      </dgm:t>
    </dgm:pt>
    <dgm:pt modelId="{30C3C203-0487-4815-A3F7-15590B5FBB89}" type="parTrans" cxnId="{A4D0CACA-3987-4297-B43E-8EBDF40852D8}">
      <dgm:prSet/>
      <dgm:spPr/>
      <dgm:t>
        <a:bodyPr/>
        <a:lstStyle/>
        <a:p>
          <a:endParaRPr lang="en-US"/>
        </a:p>
      </dgm:t>
    </dgm:pt>
    <dgm:pt modelId="{469D1DCD-9D33-4A42-A5D2-5B4D239C0669}" type="sibTrans" cxnId="{A4D0CACA-3987-4297-B43E-8EBDF40852D8}">
      <dgm:prSet/>
      <dgm:spPr/>
      <dgm:t>
        <a:bodyPr/>
        <a:lstStyle/>
        <a:p>
          <a:endParaRPr lang="en-US"/>
        </a:p>
      </dgm:t>
    </dgm:pt>
    <dgm:pt modelId="{2D473D25-E8E4-4943-A037-0A5F3D230F42}" type="pres">
      <dgm:prSet presAssocID="{282E92DB-9F6C-4F24-AE14-F180574F90A7}" presName="diagram" presStyleCnt="0">
        <dgm:presLayoutVars>
          <dgm:dir/>
          <dgm:resizeHandles val="exact"/>
        </dgm:presLayoutVars>
      </dgm:prSet>
      <dgm:spPr/>
    </dgm:pt>
    <dgm:pt modelId="{8A6882C2-BC98-4547-BFDC-0BAAB42BD382}" type="pres">
      <dgm:prSet presAssocID="{684B31A2-75DF-418C-9CEA-9D8AB4490F22}" presName="node" presStyleLbl="node1" presStyleIdx="0" presStyleCnt="7">
        <dgm:presLayoutVars>
          <dgm:bulletEnabled val="1"/>
        </dgm:presLayoutVars>
      </dgm:prSet>
      <dgm:spPr/>
      <dgm:t>
        <a:bodyPr/>
        <a:lstStyle/>
        <a:p>
          <a:endParaRPr lang="en-US"/>
        </a:p>
      </dgm:t>
    </dgm:pt>
    <dgm:pt modelId="{96F22455-E498-42C1-A08E-52C480842AE5}" type="pres">
      <dgm:prSet presAssocID="{4A7E442D-B538-420B-BE23-C26F02C7872C}" presName="sibTrans" presStyleCnt="0"/>
      <dgm:spPr/>
    </dgm:pt>
    <dgm:pt modelId="{EF545E80-F0E2-42EF-A854-777D72206D5E}" type="pres">
      <dgm:prSet presAssocID="{1B055632-F51F-4695-8768-A970166230BD}" presName="node" presStyleLbl="node1" presStyleIdx="1" presStyleCnt="7" custScaleY="134408">
        <dgm:presLayoutVars>
          <dgm:bulletEnabled val="1"/>
        </dgm:presLayoutVars>
      </dgm:prSet>
      <dgm:spPr/>
    </dgm:pt>
    <dgm:pt modelId="{E38A4362-928C-426A-8AE8-3E8BD57B8405}" type="pres">
      <dgm:prSet presAssocID="{5057AA10-02EB-4E60-80FA-2AA664FCCC94}" presName="sibTrans" presStyleCnt="0"/>
      <dgm:spPr/>
    </dgm:pt>
    <dgm:pt modelId="{BFFBB084-6035-4FD6-9A06-F5E2407A0243}" type="pres">
      <dgm:prSet presAssocID="{CF8413D7-2274-4724-80D6-34D31A196B39}" presName="node" presStyleLbl="node1" presStyleIdx="2" presStyleCnt="7" custScaleY="157348">
        <dgm:presLayoutVars>
          <dgm:bulletEnabled val="1"/>
        </dgm:presLayoutVars>
      </dgm:prSet>
      <dgm:spPr/>
    </dgm:pt>
    <dgm:pt modelId="{7662778A-4C96-408F-A4B5-EF1BD7EA4E04}" type="pres">
      <dgm:prSet presAssocID="{CD5C8E62-E01D-4079-9B2F-231BA1F7F36B}" presName="sibTrans" presStyleCnt="0"/>
      <dgm:spPr/>
    </dgm:pt>
    <dgm:pt modelId="{6583780A-ED96-4FB7-8C91-88DF92529C40}" type="pres">
      <dgm:prSet presAssocID="{79F67CBE-F411-4BD4-A898-CC277CCA2675}" presName="node" presStyleLbl="node1" presStyleIdx="3" presStyleCnt="7">
        <dgm:presLayoutVars>
          <dgm:bulletEnabled val="1"/>
        </dgm:presLayoutVars>
      </dgm:prSet>
      <dgm:spPr/>
      <dgm:t>
        <a:bodyPr/>
        <a:lstStyle/>
        <a:p>
          <a:endParaRPr lang="en-US"/>
        </a:p>
      </dgm:t>
    </dgm:pt>
    <dgm:pt modelId="{36E42A2E-2DD2-485A-925D-614464A419C3}" type="pres">
      <dgm:prSet presAssocID="{37D1DF65-EEC3-4F2D-9F64-03545C5C1AAF}" presName="sibTrans" presStyleCnt="0"/>
      <dgm:spPr/>
    </dgm:pt>
    <dgm:pt modelId="{908B917C-A8B7-40BA-848A-55F7F411E22D}" type="pres">
      <dgm:prSet presAssocID="{B7AB9CBE-1B76-4697-A7EA-1BA102ECD6A6}" presName="node" presStyleLbl="node1" presStyleIdx="4" presStyleCnt="7">
        <dgm:presLayoutVars>
          <dgm:bulletEnabled val="1"/>
        </dgm:presLayoutVars>
      </dgm:prSet>
      <dgm:spPr/>
    </dgm:pt>
    <dgm:pt modelId="{1AED925E-2EF4-4CE8-997B-27895E9C6989}" type="pres">
      <dgm:prSet presAssocID="{A60462F6-A36E-4E7A-8557-90A999F74943}" presName="sibTrans" presStyleCnt="0"/>
      <dgm:spPr/>
    </dgm:pt>
    <dgm:pt modelId="{F8426E9D-5151-49E3-AF40-1FD3AFCA5006}" type="pres">
      <dgm:prSet presAssocID="{6CEA2164-690A-402B-968D-F48CA712717A}" presName="node" presStyleLbl="node1" presStyleIdx="5" presStyleCnt="7" custScaleX="181627" custScaleY="173835">
        <dgm:presLayoutVars>
          <dgm:bulletEnabled val="1"/>
        </dgm:presLayoutVars>
      </dgm:prSet>
      <dgm:spPr/>
      <dgm:t>
        <a:bodyPr/>
        <a:lstStyle/>
        <a:p>
          <a:endParaRPr lang="en-US"/>
        </a:p>
      </dgm:t>
    </dgm:pt>
    <dgm:pt modelId="{986DBECF-2689-43B5-8720-7D1033B6A034}" type="pres">
      <dgm:prSet presAssocID="{37D23567-ACAC-4BDC-8A82-4C661EAE97AF}" presName="sibTrans" presStyleCnt="0"/>
      <dgm:spPr/>
    </dgm:pt>
    <dgm:pt modelId="{50E43D03-D145-4F6E-878B-CEC374F0C1C9}" type="pres">
      <dgm:prSet presAssocID="{142C7650-EBFE-44CA-B627-DA42D7DF1B98}" presName="node" presStyleLbl="node1" presStyleIdx="6" presStyleCnt="7" custScaleY="139426">
        <dgm:presLayoutVars>
          <dgm:bulletEnabled val="1"/>
        </dgm:presLayoutVars>
      </dgm:prSet>
      <dgm:spPr/>
      <dgm:t>
        <a:bodyPr/>
        <a:lstStyle/>
        <a:p>
          <a:endParaRPr lang="en-US"/>
        </a:p>
      </dgm:t>
    </dgm:pt>
  </dgm:ptLst>
  <dgm:cxnLst>
    <dgm:cxn modelId="{491DD241-C8AB-4D36-8983-63A8593201E9}" type="presOf" srcId="{684B31A2-75DF-418C-9CEA-9D8AB4490F22}" destId="{8A6882C2-BC98-4547-BFDC-0BAAB42BD382}" srcOrd="0" destOrd="0" presId="urn:microsoft.com/office/officeart/2005/8/layout/default"/>
    <dgm:cxn modelId="{261B854E-4F4E-4D14-945C-331ED22E444A}" srcId="{282E92DB-9F6C-4F24-AE14-F180574F90A7}" destId="{CF8413D7-2274-4724-80D6-34D31A196B39}" srcOrd="2" destOrd="0" parTransId="{BD67AD2E-8181-4161-BB67-8E8D94907C11}" sibTransId="{CD5C8E62-E01D-4079-9B2F-231BA1F7F36B}"/>
    <dgm:cxn modelId="{60CDBE34-8C50-4F38-8309-01BA867C055D}" srcId="{282E92DB-9F6C-4F24-AE14-F180574F90A7}" destId="{684B31A2-75DF-418C-9CEA-9D8AB4490F22}" srcOrd="0" destOrd="0" parTransId="{2C00DFCA-F7A5-4FF6-8C17-E499F8C9F607}" sibTransId="{4A7E442D-B538-420B-BE23-C26F02C7872C}"/>
    <dgm:cxn modelId="{D4089289-25F6-4044-AC37-428166A2F3D3}" srcId="{282E92DB-9F6C-4F24-AE14-F180574F90A7}" destId="{B7AB9CBE-1B76-4697-A7EA-1BA102ECD6A6}" srcOrd="4" destOrd="0" parTransId="{CFE5CBBB-B2F3-4ADF-958D-2FC0270A169A}" sibTransId="{A60462F6-A36E-4E7A-8557-90A999F74943}"/>
    <dgm:cxn modelId="{4A79E1B3-198E-4579-8022-5ED14CB60533}" type="presOf" srcId="{CF8413D7-2274-4724-80D6-34D31A196B39}" destId="{BFFBB084-6035-4FD6-9A06-F5E2407A0243}" srcOrd="0" destOrd="0" presId="urn:microsoft.com/office/officeart/2005/8/layout/default"/>
    <dgm:cxn modelId="{BEA1E4C5-E6B7-4F2C-AC8F-44BA6B385096}" type="presOf" srcId="{1B055632-F51F-4695-8768-A970166230BD}" destId="{EF545E80-F0E2-42EF-A854-777D72206D5E}" srcOrd="0" destOrd="0" presId="urn:microsoft.com/office/officeart/2005/8/layout/default"/>
    <dgm:cxn modelId="{801B4FAE-5862-4152-B111-D0FB16BAA79C}" type="presOf" srcId="{6CEA2164-690A-402B-968D-F48CA712717A}" destId="{F8426E9D-5151-49E3-AF40-1FD3AFCA5006}" srcOrd="0" destOrd="0" presId="urn:microsoft.com/office/officeart/2005/8/layout/default"/>
    <dgm:cxn modelId="{962FCFEB-A349-4FCE-A02E-D5BC7036AEF0}" srcId="{282E92DB-9F6C-4F24-AE14-F180574F90A7}" destId="{79F67CBE-F411-4BD4-A898-CC277CCA2675}" srcOrd="3" destOrd="0" parTransId="{47EBB582-2A36-460A-8090-D87320A1109D}" sibTransId="{37D1DF65-EEC3-4F2D-9F64-03545C5C1AAF}"/>
    <dgm:cxn modelId="{A4D0CACA-3987-4297-B43E-8EBDF40852D8}" srcId="{282E92DB-9F6C-4F24-AE14-F180574F90A7}" destId="{142C7650-EBFE-44CA-B627-DA42D7DF1B98}" srcOrd="6" destOrd="0" parTransId="{30C3C203-0487-4815-A3F7-15590B5FBB89}" sibTransId="{469D1DCD-9D33-4A42-A5D2-5B4D239C0669}"/>
    <dgm:cxn modelId="{BF3B7875-F9B5-43F0-AFA9-7DC6C353A74D}" srcId="{282E92DB-9F6C-4F24-AE14-F180574F90A7}" destId="{1B055632-F51F-4695-8768-A970166230BD}" srcOrd="1" destOrd="0" parTransId="{2E86482E-B332-4CEF-8BC3-EA46B95246F3}" sibTransId="{5057AA10-02EB-4E60-80FA-2AA664FCCC94}"/>
    <dgm:cxn modelId="{D49D15F0-B111-437C-9132-7DE403C4CB3A}" srcId="{282E92DB-9F6C-4F24-AE14-F180574F90A7}" destId="{6CEA2164-690A-402B-968D-F48CA712717A}" srcOrd="5" destOrd="0" parTransId="{8EBEE5F7-319A-4629-849B-ABA3EEAF478F}" sibTransId="{37D23567-ACAC-4BDC-8A82-4C661EAE97AF}"/>
    <dgm:cxn modelId="{85A10ABE-1B6C-4D90-B0A2-6B2F290EA1A8}" type="presOf" srcId="{142C7650-EBFE-44CA-B627-DA42D7DF1B98}" destId="{50E43D03-D145-4F6E-878B-CEC374F0C1C9}" srcOrd="0" destOrd="0" presId="urn:microsoft.com/office/officeart/2005/8/layout/default"/>
    <dgm:cxn modelId="{C31CCDDA-4B3B-484D-8EC2-4D4703394601}" type="presOf" srcId="{282E92DB-9F6C-4F24-AE14-F180574F90A7}" destId="{2D473D25-E8E4-4943-A037-0A5F3D230F42}" srcOrd="0" destOrd="0" presId="urn:microsoft.com/office/officeart/2005/8/layout/default"/>
    <dgm:cxn modelId="{43C8B7FC-4827-46E6-ACA4-6D2DC0F2700B}" type="presOf" srcId="{79F67CBE-F411-4BD4-A898-CC277CCA2675}" destId="{6583780A-ED96-4FB7-8C91-88DF92529C40}" srcOrd="0" destOrd="0" presId="urn:microsoft.com/office/officeart/2005/8/layout/default"/>
    <dgm:cxn modelId="{03032D36-BA7F-4FB6-A39B-D03C21F3C41C}" type="presOf" srcId="{B7AB9CBE-1B76-4697-A7EA-1BA102ECD6A6}" destId="{908B917C-A8B7-40BA-848A-55F7F411E22D}" srcOrd="0" destOrd="0" presId="urn:microsoft.com/office/officeart/2005/8/layout/default"/>
    <dgm:cxn modelId="{517EE3A0-EFEC-4CD9-B20F-0F9253F305FB}" type="presParOf" srcId="{2D473D25-E8E4-4943-A037-0A5F3D230F42}" destId="{8A6882C2-BC98-4547-BFDC-0BAAB42BD382}" srcOrd="0" destOrd="0" presId="urn:microsoft.com/office/officeart/2005/8/layout/default"/>
    <dgm:cxn modelId="{1D6C3762-EEAD-4A0B-AE82-73BB3F04DED3}" type="presParOf" srcId="{2D473D25-E8E4-4943-A037-0A5F3D230F42}" destId="{96F22455-E498-42C1-A08E-52C480842AE5}" srcOrd="1" destOrd="0" presId="urn:microsoft.com/office/officeart/2005/8/layout/default"/>
    <dgm:cxn modelId="{2C30706E-B777-43F5-9F36-FEF4A90B6251}" type="presParOf" srcId="{2D473D25-E8E4-4943-A037-0A5F3D230F42}" destId="{EF545E80-F0E2-42EF-A854-777D72206D5E}" srcOrd="2" destOrd="0" presId="urn:microsoft.com/office/officeart/2005/8/layout/default"/>
    <dgm:cxn modelId="{193C7733-3086-4C7B-9357-94B5217E4CF0}" type="presParOf" srcId="{2D473D25-E8E4-4943-A037-0A5F3D230F42}" destId="{E38A4362-928C-426A-8AE8-3E8BD57B8405}" srcOrd="3" destOrd="0" presId="urn:microsoft.com/office/officeart/2005/8/layout/default"/>
    <dgm:cxn modelId="{7DA58D70-3642-449C-90BE-3AC81E457BB4}" type="presParOf" srcId="{2D473D25-E8E4-4943-A037-0A5F3D230F42}" destId="{BFFBB084-6035-4FD6-9A06-F5E2407A0243}" srcOrd="4" destOrd="0" presId="urn:microsoft.com/office/officeart/2005/8/layout/default"/>
    <dgm:cxn modelId="{72D4A4BF-5C91-4A30-9E51-18AB46B4D505}" type="presParOf" srcId="{2D473D25-E8E4-4943-A037-0A5F3D230F42}" destId="{7662778A-4C96-408F-A4B5-EF1BD7EA4E04}" srcOrd="5" destOrd="0" presId="urn:microsoft.com/office/officeart/2005/8/layout/default"/>
    <dgm:cxn modelId="{850465ED-1EB3-49DD-BE38-811892E4C675}" type="presParOf" srcId="{2D473D25-E8E4-4943-A037-0A5F3D230F42}" destId="{6583780A-ED96-4FB7-8C91-88DF92529C40}" srcOrd="6" destOrd="0" presId="urn:microsoft.com/office/officeart/2005/8/layout/default"/>
    <dgm:cxn modelId="{40119E20-D1B0-479A-BA94-E516BA0F0AFD}" type="presParOf" srcId="{2D473D25-E8E4-4943-A037-0A5F3D230F42}" destId="{36E42A2E-2DD2-485A-925D-614464A419C3}" srcOrd="7" destOrd="0" presId="urn:microsoft.com/office/officeart/2005/8/layout/default"/>
    <dgm:cxn modelId="{42899F24-5B46-4E6E-B672-2C4666AC5480}" type="presParOf" srcId="{2D473D25-E8E4-4943-A037-0A5F3D230F42}" destId="{908B917C-A8B7-40BA-848A-55F7F411E22D}" srcOrd="8" destOrd="0" presId="urn:microsoft.com/office/officeart/2005/8/layout/default"/>
    <dgm:cxn modelId="{9E1C7D1C-98DD-4239-AF18-71D5339A68A7}" type="presParOf" srcId="{2D473D25-E8E4-4943-A037-0A5F3D230F42}" destId="{1AED925E-2EF4-4CE8-997B-27895E9C6989}" srcOrd="9" destOrd="0" presId="urn:microsoft.com/office/officeart/2005/8/layout/default"/>
    <dgm:cxn modelId="{3033E38E-5ADB-4C20-910D-A30CC79B0906}" type="presParOf" srcId="{2D473D25-E8E4-4943-A037-0A5F3D230F42}" destId="{F8426E9D-5151-49E3-AF40-1FD3AFCA5006}" srcOrd="10" destOrd="0" presId="urn:microsoft.com/office/officeart/2005/8/layout/default"/>
    <dgm:cxn modelId="{F967D620-0654-4B15-88DF-1AB851D2930A}" type="presParOf" srcId="{2D473D25-E8E4-4943-A037-0A5F3D230F42}" destId="{986DBECF-2689-43B5-8720-7D1033B6A034}" srcOrd="11" destOrd="0" presId="urn:microsoft.com/office/officeart/2005/8/layout/default"/>
    <dgm:cxn modelId="{5D521AEF-95F1-4228-A289-3BA4B0C991A1}" type="presParOf" srcId="{2D473D25-E8E4-4943-A037-0A5F3D230F42}" destId="{50E43D03-D145-4F6E-878B-CEC374F0C1C9}" srcOrd="1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4D8555-AAEE-48BC-ABF2-B8DF5C154EF3}" type="doc">
      <dgm:prSet loTypeId="urn:microsoft.com/office/officeart/2005/8/layout/cycle3" loCatId="cycle" qsTypeId="urn:microsoft.com/office/officeart/2005/8/quickstyle/simple1" qsCatId="simple" csTypeId="urn:microsoft.com/office/officeart/2005/8/colors/accent2_1" csCatId="accent2" phldr="1"/>
      <dgm:spPr/>
      <dgm:t>
        <a:bodyPr/>
        <a:lstStyle/>
        <a:p>
          <a:endParaRPr lang="en-US"/>
        </a:p>
      </dgm:t>
    </dgm:pt>
    <dgm:pt modelId="{33B0F6E9-FAFE-44D1-8236-A48A68FDBD9B}">
      <dgm:prSet phldrT="[Text]" custT="1"/>
      <dgm:spPr/>
      <dgm:t>
        <a:bodyPr/>
        <a:lstStyle/>
        <a:p>
          <a:r>
            <a:rPr lang="en-GB" sz="1200" dirty="0" smtClean="0"/>
            <a:t>born in 1942. </a:t>
          </a:r>
          <a:endParaRPr lang="en-US" sz="1200" dirty="0"/>
        </a:p>
      </dgm:t>
    </dgm:pt>
    <dgm:pt modelId="{08C27502-EFD7-4E79-A5D8-89EF4129009C}" type="parTrans" cxnId="{43572113-4683-40F2-B330-6A894ACAF6D7}">
      <dgm:prSet/>
      <dgm:spPr/>
      <dgm:t>
        <a:bodyPr/>
        <a:lstStyle/>
        <a:p>
          <a:endParaRPr lang="en-US"/>
        </a:p>
      </dgm:t>
    </dgm:pt>
    <dgm:pt modelId="{CD34305F-7A84-42A5-BA73-EBB9E493B2C0}" type="sibTrans" cxnId="{43572113-4683-40F2-B330-6A894ACAF6D7}">
      <dgm:prSet/>
      <dgm:spPr/>
      <dgm:t>
        <a:bodyPr/>
        <a:lstStyle/>
        <a:p>
          <a:endParaRPr lang="en-US"/>
        </a:p>
      </dgm:t>
    </dgm:pt>
    <dgm:pt modelId="{D785F042-91A6-4F34-B881-4B05F104C4C2}">
      <dgm:prSet custT="1"/>
      <dgm:spPr/>
      <dgm:t>
        <a:bodyPr/>
        <a:lstStyle/>
        <a:p>
          <a:r>
            <a:rPr lang="en-GB" sz="1200" dirty="0" smtClean="0"/>
            <a:t>taught various subjects till 2003. </a:t>
          </a:r>
          <a:endParaRPr lang="en-GB" sz="1200" dirty="0" smtClean="0"/>
        </a:p>
      </dgm:t>
    </dgm:pt>
    <dgm:pt modelId="{C167EF04-E472-4874-B334-019F86031EFC}" type="parTrans" cxnId="{747E9C46-FB30-4B63-869A-402885E97667}">
      <dgm:prSet/>
      <dgm:spPr/>
      <dgm:t>
        <a:bodyPr/>
        <a:lstStyle/>
        <a:p>
          <a:endParaRPr lang="en-US"/>
        </a:p>
      </dgm:t>
    </dgm:pt>
    <dgm:pt modelId="{7D055A8C-8643-4A2C-AE36-0769330A4210}" type="sibTrans" cxnId="{747E9C46-FB30-4B63-869A-402885E97667}">
      <dgm:prSet/>
      <dgm:spPr/>
      <dgm:t>
        <a:bodyPr/>
        <a:lstStyle/>
        <a:p>
          <a:endParaRPr lang="en-US"/>
        </a:p>
      </dgm:t>
    </dgm:pt>
    <dgm:pt modelId="{129E6D36-965E-48C7-BF1F-5B54FF2CDA70}">
      <dgm:prSet custT="1"/>
      <dgm:spPr/>
      <dgm:t>
        <a:bodyPr/>
        <a:lstStyle/>
        <a:p>
          <a:r>
            <a:rPr lang="en-GB" sz="1200" dirty="0" smtClean="0"/>
            <a:t>accepted Islam in 1960s ,students of </a:t>
          </a:r>
          <a:r>
            <a:rPr lang="en-GB" sz="1200" dirty="0" err="1" smtClean="0"/>
            <a:t>Abdus</a:t>
          </a:r>
          <a:r>
            <a:rPr lang="en-GB" sz="1200" dirty="0" smtClean="0"/>
            <a:t> Salam Madsen Sahib. </a:t>
          </a:r>
          <a:endParaRPr lang="en-GB" sz="1200" dirty="0" smtClean="0"/>
        </a:p>
      </dgm:t>
    </dgm:pt>
    <dgm:pt modelId="{5AC7E6B2-55AA-4084-B4AE-4779E76FC3D6}" type="parTrans" cxnId="{9FC33F2F-4869-40FF-86A0-5928BEF5E093}">
      <dgm:prSet/>
      <dgm:spPr/>
      <dgm:t>
        <a:bodyPr/>
        <a:lstStyle/>
        <a:p>
          <a:endParaRPr lang="en-US"/>
        </a:p>
      </dgm:t>
    </dgm:pt>
    <dgm:pt modelId="{7F8B91A5-2AB2-41BA-99A5-E3A5C7E1EE89}" type="sibTrans" cxnId="{9FC33F2F-4869-40FF-86A0-5928BEF5E093}">
      <dgm:prSet/>
      <dgm:spPr/>
      <dgm:t>
        <a:bodyPr/>
        <a:lstStyle/>
        <a:p>
          <a:endParaRPr lang="en-US"/>
        </a:p>
      </dgm:t>
    </dgm:pt>
    <dgm:pt modelId="{D1AECEE5-9B1D-4695-845C-7D4CE446D228}">
      <dgm:prSet custT="1"/>
      <dgm:spPr/>
      <dgm:t>
        <a:bodyPr/>
        <a:lstStyle/>
        <a:p>
          <a:r>
            <a:rPr lang="en-GB" sz="1200" dirty="0" smtClean="0"/>
            <a:t>most loyal, sincere and loving </a:t>
          </a:r>
          <a:r>
            <a:rPr lang="en-GB" sz="1200" dirty="0" err="1" smtClean="0"/>
            <a:t>Ahmadi,an</a:t>
          </a:r>
          <a:r>
            <a:rPr lang="en-GB" sz="1200" dirty="0" smtClean="0"/>
            <a:t> ardent love of </a:t>
          </a:r>
          <a:r>
            <a:rPr lang="en-GB" sz="1200" dirty="0" err="1" smtClean="0"/>
            <a:t>Khilafat</a:t>
          </a:r>
          <a:r>
            <a:rPr lang="en-GB" sz="1200" dirty="0" smtClean="0"/>
            <a:t>.. served the </a:t>
          </a:r>
          <a:r>
            <a:rPr lang="en-GB" sz="1200" dirty="0" err="1" smtClean="0"/>
            <a:t>Jama’at</a:t>
          </a:r>
          <a:r>
            <a:rPr lang="en-GB" sz="1200" dirty="0" smtClean="0"/>
            <a:t> in various capacities for long periods of time. </a:t>
          </a:r>
          <a:endParaRPr lang="en-GB" sz="1200" dirty="0" smtClean="0"/>
        </a:p>
      </dgm:t>
    </dgm:pt>
    <dgm:pt modelId="{DB775A65-7C41-4B85-A136-A1DC258DF64E}" type="parTrans" cxnId="{228F3871-F900-4573-A9AF-C8CC8505B86E}">
      <dgm:prSet/>
      <dgm:spPr/>
      <dgm:t>
        <a:bodyPr/>
        <a:lstStyle/>
        <a:p>
          <a:endParaRPr lang="en-US"/>
        </a:p>
      </dgm:t>
    </dgm:pt>
    <dgm:pt modelId="{342EBA3A-5621-4A2C-9718-1F2C81430619}" type="sibTrans" cxnId="{228F3871-F900-4573-A9AF-C8CC8505B86E}">
      <dgm:prSet/>
      <dgm:spPr/>
      <dgm:t>
        <a:bodyPr/>
        <a:lstStyle/>
        <a:p>
          <a:endParaRPr lang="en-US"/>
        </a:p>
      </dgm:t>
    </dgm:pt>
    <dgm:pt modelId="{988AD816-A296-45FB-A5D1-0082EA94FCAA}">
      <dgm:prSet custT="1"/>
      <dgm:spPr/>
      <dgm:t>
        <a:bodyPr/>
        <a:lstStyle/>
        <a:p>
          <a:r>
            <a:rPr lang="en-GB" sz="1200" dirty="0" smtClean="0"/>
            <a:t>love for </a:t>
          </a:r>
          <a:r>
            <a:rPr lang="en-GB" sz="1200" dirty="0" err="1" smtClean="0"/>
            <a:t>Tabligh</a:t>
          </a:r>
          <a:r>
            <a:rPr lang="en-GB" sz="1200" dirty="0" smtClean="0"/>
            <a:t> was obsessive. </a:t>
          </a:r>
          <a:endParaRPr lang="en-GB" sz="1200" dirty="0" smtClean="0"/>
        </a:p>
      </dgm:t>
    </dgm:pt>
    <dgm:pt modelId="{1E3B7389-6020-4F6E-82AE-15D014039ECD}" type="parTrans" cxnId="{DBF5D3F3-6808-40DB-9388-E20BC5E06295}">
      <dgm:prSet/>
      <dgm:spPr/>
      <dgm:t>
        <a:bodyPr/>
        <a:lstStyle/>
        <a:p>
          <a:endParaRPr lang="en-US"/>
        </a:p>
      </dgm:t>
    </dgm:pt>
    <dgm:pt modelId="{841E87B5-9CFE-40C3-A768-0733C8E19A10}" type="sibTrans" cxnId="{DBF5D3F3-6808-40DB-9388-E20BC5E06295}">
      <dgm:prSet/>
      <dgm:spPr/>
      <dgm:t>
        <a:bodyPr/>
        <a:lstStyle/>
        <a:p>
          <a:endParaRPr lang="en-US"/>
        </a:p>
      </dgm:t>
    </dgm:pt>
    <dgm:pt modelId="{CF7F4025-41D3-45A2-A02E-CEBD6398F9E8}" type="pres">
      <dgm:prSet presAssocID="{4C4D8555-AAEE-48BC-ABF2-B8DF5C154EF3}" presName="Name0" presStyleCnt="0">
        <dgm:presLayoutVars>
          <dgm:dir/>
          <dgm:resizeHandles val="exact"/>
        </dgm:presLayoutVars>
      </dgm:prSet>
      <dgm:spPr/>
    </dgm:pt>
    <dgm:pt modelId="{FB7FEFA8-6B4C-493A-BBD1-BBB1FD9D9FD4}" type="pres">
      <dgm:prSet presAssocID="{4C4D8555-AAEE-48BC-ABF2-B8DF5C154EF3}" presName="cycle" presStyleCnt="0"/>
      <dgm:spPr/>
    </dgm:pt>
    <dgm:pt modelId="{9D32F05C-8E14-4EB8-B0EF-96A2FD6BB99B}" type="pres">
      <dgm:prSet presAssocID="{33B0F6E9-FAFE-44D1-8236-A48A68FDBD9B}" presName="nodeFirstNode" presStyleLbl="node1" presStyleIdx="0" presStyleCnt="5">
        <dgm:presLayoutVars>
          <dgm:bulletEnabled val="1"/>
        </dgm:presLayoutVars>
      </dgm:prSet>
      <dgm:spPr/>
      <dgm:t>
        <a:bodyPr/>
        <a:lstStyle/>
        <a:p>
          <a:endParaRPr lang="en-US"/>
        </a:p>
      </dgm:t>
    </dgm:pt>
    <dgm:pt modelId="{44EBDD4E-465B-451A-AEAE-378D2CEED9EE}" type="pres">
      <dgm:prSet presAssocID="{CD34305F-7A84-42A5-BA73-EBB9E493B2C0}" presName="sibTransFirstNode" presStyleLbl="bgShp" presStyleIdx="0" presStyleCnt="1"/>
      <dgm:spPr/>
    </dgm:pt>
    <dgm:pt modelId="{DEBB23CE-1213-4A39-BFE7-21EB0F9E0058}" type="pres">
      <dgm:prSet presAssocID="{D785F042-91A6-4F34-B881-4B05F104C4C2}" presName="nodeFollowingNodes" presStyleLbl="node1" presStyleIdx="1" presStyleCnt="5">
        <dgm:presLayoutVars>
          <dgm:bulletEnabled val="1"/>
        </dgm:presLayoutVars>
      </dgm:prSet>
      <dgm:spPr/>
      <dgm:t>
        <a:bodyPr/>
        <a:lstStyle/>
        <a:p>
          <a:endParaRPr lang="en-US"/>
        </a:p>
      </dgm:t>
    </dgm:pt>
    <dgm:pt modelId="{48DA2638-ABD9-4B62-A91F-538EB598FA35}" type="pres">
      <dgm:prSet presAssocID="{129E6D36-965E-48C7-BF1F-5B54FF2CDA70}" presName="nodeFollowingNodes" presStyleLbl="node1" presStyleIdx="2" presStyleCnt="5">
        <dgm:presLayoutVars>
          <dgm:bulletEnabled val="1"/>
        </dgm:presLayoutVars>
      </dgm:prSet>
      <dgm:spPr/>
      <dgm:t>
        <a:bodyPr/>
        <a:lstStyle/>
        <a:p>
          <a:endParaRPr lang="en-US"/>
        </a:p>
      </dgm:t>
    </dgm:pt>
    <dgm:pt modelId="{A2D0A899-EB36-4B06-B56E-0716AAB84DDF}" type="pres">
      <dgm:prSet presAssocID="{D1AECEE5-9B1D-4695-845C-7D4CE446D228}" presName="nodeFollowingNodes" presStyleLbl="node1" presStyleIdx="3" presStyleCnt="5" custScaleY="117432">
        <dgm:presLayoutVars>
          <dgm:bulletEnabled val="1"/>
        </dgm:presLayoutVars>
      </dgm:prSet>
      <dgm:spPr/>
      <dgm:t>
        <a:bodyPr/>
        <a:lstStyle/>
        <a:p>
          <a:endParaRPr lang="en-US"/>
        </a:p>
      </dgm:t>
    </dgm:pt>
    <dgm:pt modelId="{1B5A90FF-2CF9-479A-A372-116585E11277}" type="pres">
      <dgm:prSet presAssocID="{988AD816-A296-45FB-A5D1-0082EA94FCAA}" presName="nodeFollowingNodes" presStyleLbl="node1" presStyleIdx="4" presStyleCnt="5">
        <dgm:presLayoutVars>
          <dgm:bulletEnabled val="1"/>
        </dgm:presLayoutVars>
      </dgm:prSet>
      <dgm:spPr/>
      <dgm:t>
        <a:bodyPr/>
        <a:lstStyle/>
        <a:p>
          <a:endParaRPr lang="en-US"/>
        </a:p>
      </dgm:t>
    </dgm:pt>
  </dgm:ptLst>
  <dgm:cxnLst>
    <dgm:cxn modelId="{5BB5E1CC-89E6-4EF7-8372-4260E938FE88}" type="presOf" srcId="{D785F042-91A6-4F34-B881-4B05F104C4C2}" destId="{DEBB23CE-1213-4A39-BFE7-21EB0F9E0058}" srcOrd="0" destOrd="0" presId="urn:microsoft.com/office/officeart/2005/8/layout/cycle3"/>
    <dgm:cxn modelId="{747E9C46-FB30-4B63-869A-402885E97667}" srcId="{4C4D8555-AAEE-48BC-ABF2-B8DF5C154EF3}" destId="{D785F042-91A6-4F34-B881-4B05F104C4C2}" srcOrd="1" destOrd="0" parTransId="{C167EF04-E472-4874-B334-019F86031EFC}" sibTransId="{7D055A8C-8643-4A2C-AE36-0769330A4210}"/>
    <dgm:cxn modelId="{43572113-4683-40F2-B330-6A894ACAF6D7}" srcId="{4C4D8555-AAEE-48BC-ABF2-B8DF5C154EF3}" destId="{33B0F6E9-FAFE-44D1-8236-A48A68FDBD9B}" srcOrd="0" destOrd="0" parTransId="{08C27502-EFD7-4E79-A5D8-89EF4129009C}" sibTransId="{CD34305F-7A84-42A5-BA73-EBB9E493B2C0}"/>
    <dgm:cxn modelId="{DBF5D3F3-6808-40DB-9388-E20BC5E06295}" srcId="{4C4D8555-AAEE-48BC-ABF2-B8DF5C154EF3}" destId="{988AD816-A296-45FB-A5D1-0082EA94FCAA}" srcOrd="4" destOrd="0" parTransId="{1E3B7389-6020-4F6E-82AE-15D014039ECD}" sibTransId="{841E87B5-9CFE-40C3-A768-0733C8E19A10}"/>
    <dgm:cxn modelId="{B0551492-10C5-40EF-B50C-19A5F8205E7D}" type="presOf" srcId="{D1AECEE5-9B1D-4695-845C-7D4CE446D228}" destId="{A2D0A899-EB36-4B06-B56E-0716AAB84DDF}" srcOrd="0" destOrd="0" presId="urn:microsoft.com/office/officeart/2005/8/layout/cycle3"/>
    <dgm:cxn modelId="{B9FEA88C-4708-40FE-B10B-C7FE9621334C}" type="presOf" srcId="{4C4D8555-AAEE-48BC-ABF2-B8DF5C154EF3}" destId="{CF7F4025-41D3-45A2-A02E-CEBD6398F9E8}" srcOrd="0" destOrd="0" presId="urn:microsoft.com/office/officeart/2005/8/layout/cycle3"/>
    <dgm:cxn modelId="{9FC33F2F-4869-40FF-86A0-5928BEF5E093}" srcId="{4C4D8555-AAEE-48BC-ABF2-B8DF5C154EF3}" destId="{129E6D36-965E-48C7-BF1F-5B54FF2CDA70}" srcOrd="2" destOrd="0" parTransId="{5AC7E6B2-55AA-4084-B4AE-4779E76FC3D6}" sibTransId="{7F8B91A5-2AB2-41BA-99A5-E3A5C7E1EE89}"/>
    <dgm:cxn modelId="{4448F552-7C30-4DF8-AD34-330191C2E988}" type="presOf" srcId="{129E6D36-965E-48C7-BF1F-5B54FF2CDA70}" destId="{48DA2638-ABD9-4B62-A91F-538EB598FA35}" srcOrd="0" destOrd="0" presId="urn:microsoft.com/office/officeart/2005/8/layout/cycle3"/>
    <dgm:cxn modelId="{CE615EEA-138C-4D76-B6D5-35B09B9D9D28}" type="presOf" srcId="{33B0F6E9-FAFE-44D1-8236-A48A68FDBD9B}" destId="{9D32F05C-8E14-4EB8-B0EF-96A2FD6BB99B}" srcOrd="0" destOrd="0" presId="urn:microsoft.com/office/officeart/2005/8/layout/cycle3"/>
    <dgm:cxn modelId="{A5A039C1-E15F-42BA-90F6-5FCB86DD140F}" type="presOf" srcId="{CD34305F-7A84-42A5-BA73-EBB9E493B2C0}" destId="{44EBDD4E-465B-451A-AEAE-378D2CEED9EE}" srcOrd="0" destOrd="0" presId="urn:microsoft.com/office/officeart/2005/8/layout/cycle3"/>
    <dgm:cxn modelId="{B6254B97-08DB-41AE-BC35-F0D923B846E7}" type="presOf" srcId="{988AD816-A296-45FB-A5D1-0082EA94FCAA}" destId="{1B5A90FF-2CF9-479A-A372-116585E11277}" srcOrd="0" destOrd="0" presId="urn:microsoft.com/office/officeart/2005/8/layout/cycle3"/>
    <dgm:cxn modelId="{228F3871-F900-4573-A9AF-C8CC8505B86E}" srcId="{4C4D8555-AAEE-48BC-ABF2-B8DF5C154EF3}" destId="{D1AECEE5-9B1D-4695-845C-7D4CE446D228}" srcOrd="3" destOrd="0" parTransId="{DB775A65-7C41-4B85-A136-A1DC258DF64E}" sibTransId="{342EBA3A-5621-4A2C-9718-1F2C81430619}"/>
    <dgm:cxn modelId="{EA771944-11D2-4F3B-A2D4-83632FECC3D0}" type="presParOf" srcId="{CF7F4025-41D3-45A2-A02E-CEBD6398F9E8}" destId="{FB7FEFA8-6B4C-493A-BBD1-BBB1FD9D9FD4}" srcOrd="0" destOrd="0" presId="urn:microsoft.com/office/officeart/2005/8/layout/cycle3"/>
    <dgm:cxn modelId="{7509F63E-0744-40D3-A975-9EFE7F29DBD0}" type="presParOf" srcId="{FB7FEFA8-6B4C-493A-BBD1-BBB1FD9D9FD4}" destId="{9D32F05C-8E14-4EB8-B0EF-96A2FD6BB99B}" srcOrd="0" destOrd="0" presId="urn:microsoft.com/office/officeart/2005/8/layout/cycle3"/>
    <dgm:cxn modelId="{1603D474-A2EF-48E3-9109-2EBE786A587D}" type="presParOf" srcId="{FB7FEFA8-6B4C-493A-BBD1-BBB1FD9D9FD4}" destId="{44EBDD4E-465B-451A-AEAE-378D2CEED9EE}" srcOrd="1" destOrd="0" presId="urn:microsoft.com/office/officeart/2005/8/layout/cycle3"/>
    <dgm:cxn modelId="{47B0D46A-C332-46E7-AAEA-8A2D9C7EFF1F}" type="presParOf" srcId="{FB7FEFA8-6B4C-493A-BBD1-BBB1FD9D9FD4}" destId="{DEBB23CE-1213-4A39-BFE7-21EB0F9E0058}" srcOrd="2" destOrd="0" presId="urn:microsoft.com/office/officeart/2005/8/layout/cycle3"/>
    <dgm:cxn modelId="{E20CB42D-48E3-4623-87C4-EB65D329A87F}" type="presParOf" srcId="{FB7FEFA8-6B4C-493A-BBD1-BBB1FD9D9FD4}" destId="{48DA2638-ABD9-4B62-A91F-538EB598FA35}" srcOrd="3" destOrd="0" presId="urn:microsoft.com/office/officeart/2005/8/layout/cycle3"/>
    <dgm:cxn modelId="{ED81EC11-4797-41EF-97A0-421F73D070D4}" type="presParOf" srcId="{FB7FEFA8-6B4C-493A-BBD1-BBB1FD9D9FD4}" destId="{A2D0A899-EB36-4B06-B56E-0716AAB84DDF}" srcOrd="4" destOrd="0" presId="urn:microsoft.com/office/officeart/2005/8/layout/cycle3"/>
    <dgm:cxn modelId="{DF166CFB-2AFB-43D4-AC8D-9C84F5ED0497}" type="presParOf" srcId="{FB7FEFA8-6B4C-493A-BBD1-BBB1FD9D9FD4}" destId="{1B5A90FF-2CF9-479A-A372-116585E11277}"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FF3C91-0AC9-45C9-8B7A-837FA55A14DF}" type="doc">
      <dgm:prSet loTypeId="urn:microsoft.com/office/officeart/2005/8/layout/default" loCatId="list" qsTypeId="urn:microsoft.com/office/officeart/2005/8/quickstyle/3d2" qsCatId="3D" csTypeId="urn:microsoft.com/office/officeart/2005/8/colors/accent0_1" csCatId="mainScheme" phldr="1"/>
      <dgm:spPr/>
      <dgm:t>
        <a:bodyPr/>
        <a:lstStyle/>
        <a:p>
          <a:endParaRPr lang="en-US"/>
        </a:p>
      </dgm:t>
    </dgm:pt>
    <dgm:pt modelId="{4F7D6D83-E5E6-45BC-9FC9-88F49119C7C9}">
      <dgm:prSet phldrT="[Text]" custT="1"/>
      <dgm:spPr/>
      <dgm:t>
        <a:bodyPr/>
        <a:lstStyle/>
        <a:p>
          <a:pPr rtl="0"/>
          <a:r>
            <a:rPr kumimoji="0" lang="en-GB" sz="1200" b="0" i="0" u="none" strike="noStrike" cap="none" normalizeH="0" baseline="0" dirty="0" err="1" smtClean="0">
              <a:ln/>
              <a:effectLst/>
              <a:latin typeface="Calibri" pitchFamily="34" charset="0"/>
              <a:ea typeface="Times New Roman" pitchFamily="18" charset="0"/>
              <a:cs typeface="Courier New" pitchFamily="49" charset="0"/>
            </a:rPr>
            <a:t>Ameer</a:t>
          </a:r>
          <a:r>
            <a:rPr kumimoji="0" lang="en-GB" sz="1200" b="0" i="0" u="none" strike="noStrike" cap="none" normalizeH="0" baseline="0" dirty="0" smtClean="0">
              <a:ln/>
              <a:effectLst/>
              <a:latin typeface="Calibri" pitchFamily="34" charset="0"/>
              <a:ea typeface="Times New Roman" pitchFamily="18" charset="0"/>
              <a:cs typeface="Courier New" pitchFamily="49" charset="0"/>
            </a:rPr>
            <a:t> Sahib Denmark writes that Krogh Sahib always assisted him with obedience and compliance .. when a copy of Danish translation of the Qur’an was presented to the Danish prime minister … he had arranged the meeting. </a:t>
          </a:r>
          <a:endParaRPr lang="en-US" sz="1200" dirty="0"/>
        </a:p>
      </dgm:t>
    </dgm:pt>
    <dgm:pt modelId="{E9ECBA3F-C578-4179-ADA3-E628558B4796}" type="parTrans" cxnId="{E4275545-D09A-4DC6-BC79-A79B82871302}">
      <dgm:prSet/>
      <dgm:spPr/>
      <dgm:t>
        <a:bodyPr/>
        <a:lstStyle/>
        <a:p>
          <a:endParaRPr lang="en-US"/>
        </a:p>
      </dgm:t>
    </dgm:pt>
    <dgm:pt modelId="{93DEC1EB-5BBD-48CE-8C04-3954F87F3AF4}" type="sibTrans" cxnId="{E4275545-D09A-4DC6-BC79-A79B82871302}">
      <dgm:prSet/>
      <dgm:spPr/>
      <dgm:t>
        <a:bodyPr/>
        <a:lstStyle/>
        <a:p>
          <a:endParaRPr lang="en-US"/>
        </a:p>
      </dgm:t>
    </dgm:pt>
    <dgm:pt modelId="{49087FB8-D50F-4DAA-A21F-0610AA9304F8}">
      <dgm:prSet custT="1"/>
      <dgm:spPr/>
      <dgm:t>
        <a:bodyPr/>
        <a:lstStyle/>
        <a:p>
          <a:pPr rtl="0"/>
          <a:r>
            <a:rPr kumimoji="0" lang="en-GB" sz="1200" b="0" i="0" u="none" strike="noStrike" cap="none" normalizeH="0" baseline="0" smtClean="0">
              <a:ln/>
              <a:effectLst/>
              <a:latin typeface="Calibri" pitchFamily="34" charset="0"/>
              <a:ea typeface="Times New Roman" pitchFamily="18" charset="0"/>
              <a:cs typeface="Courier New" pitchFamily="49" charset="0"/>
            </a:rPr>
            <a:t>He would hold a programme on every Friday evening for the education and training of youngsters.</a:t>
          </a:r>
          <a:endParaRPr kumimoji="0" lang="en-GB" sz="1200" b="0" i="0" u="none" strike="noStrike" cap="none" normalizeH="0" baseline="0" dirty="0" smtClean="0">
            <a:ln/>
            <a:effectLst/>
            <a:latin typeface="Calibri" pitchFamily="34" charset="0"/>
            <a:ea typeface="Times New Roman" pitchFamily="18" charset="0"/>
            <a:cs typeface="Courier New" pitchFamily="49" charset="0"/>
          </a:endParaRPr>
        </a:p>
      </dgm:t>
    </dgm:pt>
    <dgm:pt modelId="{9C50DB84-630F-41DE-A7F2-D01B117C8040}" type="parTrans" cxnId="{EA76A70C-D1B3-485E-AD5C-6A0E1D1FED47}">
      <dgm:prSet/>
      <dgm:spPr/>
      <dgm:t>
        <a:bodyPr/>
        <a:lstStyle/>
        <a:p>
          <a:endParaRPr lang="en-US"/>
        </a:p>
      </dgm:t>
    </dgm:pt>
    <dgm:pt modelId="{A2F95AC0-879B-4DBA-8D46-2C740DC17A86}" type="sibTrans" cxnId="{EA76A70C-D1B3-485E-AD5C-6A0E1D1FED47}">
      <dgm:prSet/>
      <dgm:spPr/>
      <dgm:t>
        <a:bodyPr/>
        <a:lstStyle/>
        <a:p>
          <a:endParaRPr lang="en-US"/>
        </a:p>
      </dgm:t>
    </dgm:pt>
    <dgm:pt modelId="{8291E2A7-4240-4B4A-940F-7C7C5BD19436}">
      <dgm:prSet custT="1"/>
      <dgm:spPr/>
      <dgm:t>
        <a:bodyPr/>
        <a:lstStyle/>
        <a:p>
          <a:pPr rtl="0"/>
          <a:r>
            <a:rPr kumimoji="0" lang="en-GB" sz="1200" b="0" i="0" u="none" strike="noStrike" cap="none" normalizeH="0" baseline="0" dirty="0" smtClean="0">
              <a:ln/>
              <a:effectLst/>
              <a:latin typeface="Calibri" pitchFamily="34" charset="0"/>
              <a:ea typeface="Times New Roman" pitchFamily="18" charset="0"/>
              <a:cs typeface="Courier New" pitchFamily="49" charset="0"/>
            </a:rPr>
            <a:t>He authored many books and also did many translations and revised/reviewed the Danish translation of The Philosophy of the Teachings of Islam.</a:t>
          </a:r>
          <a:endParaRPr kumimoji="0" lang="en-GB" sz="1200" b="0" i="0" u="none" strike="noStrike" cap="none" normalizeH="0" baseline="0" dirty="0" smtClean="0">
            <a:ln/>
            <a:effectLst/>
            <a:latin typeface="Calibri" pitchFamily="34" charset="0"/>
            <a:ea typeface="Times New Roman" pitchFamily="18" charset="0"/>
            <a:cs typeface="Courier New" pitchFamily="49" charset="0"/>
          </a:endParaRPr>
        </a:p>
      </dgm:t>
    </dgm:pt>
    <dgm:pt modelId="{BB2813B5-23CD-49E8-AA63-A2963CDA98D2}" type="parTrans" cxnId="{32DC50D4-109F-4C6A-B2AC-0FDD1B4F0B09}">
      <dgm:prSet/>
      <dgm:spPr/>
      <dgm:t>
        <a:bodyPr/>
        <a:lstStyle/>
        <a:p>
          <a:endParaRPr lang="en-US"/>
        </a:p>
      </dgm:t>
    </dgm:pt>
    <dgm:pt modelId="{0D99183C-6A66-48B5-BB20-D65F98536969}" type="sibTrans" cxnId="{32DC50D4-109F-4C6A-B2AC-0FDD1B4F0B09}">
      <dgm:prSet/>
      <dgm:spPr/>
      <dgm:t>
        <a:bodyPr/>
        <a:lstStyle/>
        <a:p>
          <a:endParaRPr lang="en-US"/>
        </a:p>
      </dgm:t>
    </dgm:pt>
    <dgm:pt modelId="{ACE1C345-90FC-4B89-8A4D-4AF5A1810CA5}">
      <dgm:prSet custT="1"/>
      <dgm:spPr/>
      <dgm:t>
        <a:bodyPr/>
        <a:lstStyle/>
        <a:p>
          <a:pPr rtl="0"/>
          <a:r>
            <a:rPr kumimoji="0" lang="en-GB" sz="1200" b="0" i="0" u="none" strike="noStrike" cap="none" normalizeH="0" baseline="0" smtClean="0">
              <a:ln/>
              <a:effectLst/>
              <a:latin typeface="Calibri" pitchFamily="34" charset="0"/>
              <a:ea typeface="Times New Roman" pitchFamily="18" charset="0"/>
              <a:cs typeface="Courier New" pitchFamily="49" charset="0"/>
            </a:rPr>
            <a:t>He took the message of Islam Ahmadiyyat to many in 1970s and 1980s.</a:t>
          </a:r>
          <a:endParaRPr kumimoji="0" lang="en-GB" sz="1200" b="0" i="0" u="none" strike="noStrike" cap="none" normalizeH="0" baseline="0" dirty="0" smtClean="0">
            <a:ln/>
            <a:effectLst/>
            <a:latin typeface="Calibri" pitchFamily="34" charset="0"/>
            <a:ea typeface="Times New Roman" pitchFamily="18" charset="0"/>
            <a:cs typeface="Courier New" pitchFamily="49" charset="0"/>
          </a:endParaRPr>
        </a:p>
      </dgm:t>
    </dgm:pt>
    <dgm:pt modelId="{6E23F2C5-B9F1-4FBD-8F77-6572CA1735FF}" type="parTrans" cxnId="{8181305E-DE6D-4B0B-89E2-7BEDE09CEA79}">
      <dgm:prSet/>
      <dgm:spPr/>
      <dgm:t>
        <a:bodyPr/>
        <a:lstStyle/>
        <a:p>
          <a:endParaRPr lang="en-US"/>
        </a:p>
      </dgm:t>
    </dgm:pt>
    <dgm:pt modelId="{A3DD68D6-92AE-4757-99DC-199D3986579C}" type="sibTrans" cxnId="{8181305E-DE6D-4B0B-89E2-7BEDE09CEA79}">
      <dgm:prSet/>
      <dgm:spPr/>
      <dgm:t>
        <a:bodyPr/>
        <a:lstStyle/>
        <a:p>
          <a:endParaRPr lang="en-US"/>
        </a:p>
      </dgm:t>
    </dgm:pt>
    <dgm:pt modelId="{E616068C-85E1-4CC8-BAF3-CF3F836E8ED0}">
      <dgm:prSet custT="1"/>
      <dgm:spPr/>
      <dgm:t>
        <a:bodyPr/>
        <a:lstStyle/>
        <a:p>
          <a:pPr rtl="0"/>
          <a:r>
            <a:rPr kumimoji="0" lang="en-GB" sz="1200" b="0" i="0" u="none" strike="noStrike" cap="none" normalizeH="0" baseline="0" smtClean="0">
              <a:ln/>
              <a:effectLst/>
              <a:latin typeface="Calibri" pitchFamily="34" charset="0"/>
              <a:ea typeface="Times New Roman" pitchFamily="18" charset="0"/>
              <a:cs typeface="Courier New" pitchFamily="49" charset="0"/>
            </a:rPr>
            <a:t>In 2004 he suffered from stroke and in spite of his ailment remained regular at Friday Prayers and Jama’at gatherings</a:t>
          </a:r>
          <a:endParaRPr kumimoji="0" lang="en-GB" sz="1200" b="0" i="0" u="none" strike="noStrike" cap="none" normalizeH="0" baseline="0" dirty="0" smtClean="0">
            <a:ln/>
            <a:effectLst/>
            <a:latin typeface="Calibri" pitchFamily="34" charset="0"/>
            <a:ea typeface="Times New Roman" pitchFamily="18" charset="0"/>
            <a:cs typeface="Courier New" pitchFamily="49" charset="0"/>
          </a:endParaRPr>
        </a:p>
      </dgm:t>
    </dgm:pt>
    <dgm:pt modelId="{24B394CC-EBCA-4B7B-8F59-92E1090EFC1E}" type="parTrans" cxnId="{99E89076-48D3-4456-A879-6F230CA3775F}">
      <dgm:prSet/>
      <dgm:spPr/>
      <dgm:t>
        <a:bodyPr/>
        <a:lstStyle/>
        <a:p>
          <a:endParaRPr lang="en-US"/>
        </a:p>
      </dgm:t>
    </dgm:pt>
    <dgm:pt modelId="{FFBC039F-AB00-4F82-8969-AE8C09E4A812}" type="sibTrans" cxnId="{99E89076-48D3-4456-A879-6F230CA3775F}">
      <dgm:prSet/>
      <dgm:spPr/>
      <dgm:t>
        <a:bodyPr/>
        <a:lstStyle/>
        <a:p>
          <a:endParaRPr lang="en-US"/>
        </a:p>
      </dgm:t>
    </dgm:pt>
    <dgm:pt modelId="{199D45CC-1227-4FBA-A78D-91A4C72541E4}">
      <dgm:prSet custT="1"/>
      <dgm:spPr/>
      <dgm:t>
        <a:bodyPr/>
        <a:lstStyle/>
        <a:p>
          <a:pPr rtl="0"/>
          <a:r>
            <a:rPr lang="en-GB" sz="1200" smtClean="0"/>
            <a:t>One comment says that Krogh Sahib was a great man who was always greatly admired. </a:t>
          </a:r>
          <a:endParaRPr kumimoji="0" lang="en-GB" sz="1200" b="0" i="0" u="none" strike="noStrike" cap="none" normalizeH="0" baseline="0" dirty="0" smtClean="0">
            <a:ln/>
            <a:effectLst/>
            <a:latin typeface="Arial" pitchFamily="34" charset="0"/>
            <a:cs typeface="Arial" pitchFamily="34" charset="0"/>
          </a:endParaRPr>
        </a:p>
      </dgm:t>
    </dgm:pt>
    <dgm:pt modelId="{1B2B4479-1859-4140-8CD1-1AF892E423CE}" type="parTrans" cxnId="{0C8DBC76-38B8-42C3-9DA0-71BDA1A57C7C}">
      <dgm:prSet/>
      <dgm:spPr/>
      <dgm:t>
        <a:bodyPr/>
        <a:lstStyle/>
        <a:p>
          <a:endParaRPr lang="en-US"/>
        </a:p>
      </dgm:t>
    </dgm:pt>
    <dgm:pt modelId="{342277D6-08E3-44BA-ABE5-9749060C6EB9}" type="sibTrans" cxnId="{0C8DBC76-38B8-42C3-9DA0-71BDA1A57C7C}">
      <dgm:prSet/>
      <dgm:spPr/>
      <dgm:t>
        <a:bodyPr/>
        <a:lstStyle/>
        <a:p>
          <a:endParaRPr lang="en-US"/>
        </a:p>
      </dgm:t>
    </dgm:pt>
    <dgm:pt modelId="{B62BEB82-8D82-4C6A-A586-3CFEE76DCA30}">
      <dgm:prSet custT="1"/>
      <dgm:spPr/>
      <dgm:t>
        <a:bodyPr/>
        <a:lstStyle/>
        <a:p>
          <a:pPr rtl="0"/>
          <a:r>
            <a:rPr lang="en-GB" sz="1200" smtClean="0"/>
            <a:t>He was a role model and as an academic was well-versed in all his subjects. </a:t>
          </a:r>
          <a:endParaRPr kumimoji="0" lang="en-GB" sz="1200" b="0" i="0" u="none" strike="noStrike" cap="none" normalizeH="0" baseline="0" dirty="0" smtClean="0">
            <a:ln/>
            <a:effectLst/>
            <a:latin typeface="Arial" pitchFamily="34" charset="0"/>
            <a:cs typeface="Arial" pitchFamily="34" charset="0"/>
          </a:endParaRPr>
        </a:p>
      </dgm:t>
    </dgm:pt>
    <dgm:pt modelId="{7AB07970-434E-4663-A7BF-F99748D8A54A}" type="parTrans" cxnId="{72C73752-4F35-493E-971D-12B60FDF79BD}">
      <dgm:prSet/>
      <dgm:spPr/>
      <dgm:t>
        <a:bodyPr/>
        <a:lstStyle/>
        <a:p>
          <a:endParaRPr lang="en-US"/>
        </a:p>
      </dgm:t>
    </dgm:pt>
    <dgm:pt modelId="{566A119C-47D2-49B3-A37A-5E0763727C0B}" type="sibTrans" cxnId="{72C73752-4F35-493E-971D-12B60FDF79BD}">
      <dgm:prSet/>
      <dgm:spPr/>
      <dgm:t>
        <a:bodyPr/>
        <a:lstStyle/>
        <a:p>
          <a:endParaRPr lang="en-US"/>
        </a:p>
      </dgm:t>
    </dgm:pt>
    <dgm:pt modelId="{BAB23E1E-7028-4628-81AA-5B0D385D3719}">
      <dgm:prSet custT="1"/>
      <dgm:spPr/>
      <dgm:t>
        <a:bodyPr/>
        <a:lstStyle/>
        <a:p>
          <a:pPr rtl="0"/>
          <a:r>
            <a:rPr lang="en-GB" sz="1200" smtClean="0"/>
            <a:t>Kamal Sahib was a teacher who can never be forgotten. </a:t>
          </a:r>
          <a:endParaRPr kumimoji="0" lang="en-GB" sz="1200" b="0" i="0" u="none" strike="noStrike" cap="none" normalizeH="0" baseline="0" dirty="0" smtClean="0">
            <a:ln/>
            <a:effectLst/>
            <a:latin typeface="Arial" pitchFamily="34" charset="0"/>
            <a:cs typeface="Arial" pitchFamily="34" charset="0"/>
          </a:endParaRPr>
        </a:p>
      </dgm:t>
    </dgm:pt>
    <dgm:pt modelId="{0130AA3E-0DE1-4937-AEB5-A685A516DAE7}" type="parTrans" cxnId="{C0F9F180-0458-45FE-90FD-24D6B686A215}">
      <dgm:prSet/>
      <dgm:spPr/>
      <dgm:t>
        <a:bodyPr/>
        <a:lstStyle/>
        <a:p>
          <a:endParaRPr lang="en-US"/>
        </a:p>
      </dgm:t>
    </dgm:pt>
    <dgm:pt modelId="{89C4A649-3C06-4B45-A8DA-7E7B367F1165}" type="sibTrans" cxnId="{C0F9F180-0458-45FE-90FD-24D6B686A215}">
      <dgm:prSet/>
      <dgm:spPr/>
      <dgm:t>
        <a:bodyPr/>
        <a:lstStyle/>
        <a:p>
          <a:endParaRPr lang="en-US"/>
        </a:p>
      </dgm:t>
    </dgm:pt>
    <dgm:pt modelId="{7D48667D-8EFC-4281-837D-9F70A835816A}" type="pres">
      <dgm:prSet presAssocID="{17FF3C91-0AC9-45C9-8B7A-837FA55A14DF}" presName="diagram" presStyleCnt="0">
        <dgm:presLayoutVars>
          <dgm:dir/>
          <dgm:resizeHandles val="exact"/>
        </dgm:presLayoutVars>
      </dgm:prSet>
      <dgm:spPr/>
    </dgm:pt>
    <dgm:pt modelId="{90343CB2-3E10-442A-8769-2C155554147F}" type="pres">
      <dgm:prSet presAssocID="{4F7D6D83-E5E6-45BC-9FC9-88F49119C7C9}" presName="node" presStyleLbl="node1" presStyleIdx="0" presStyleCnt="8" custScaleY="189498">
        <dgm:presLayoutVars>
          <dgm:bulletEnabled val="1"/>
        </dgm:presLayoutVars>
      </dgm:prSet>
      <dgm:spPr/>
    </dgm:pt>
    <dgm:pt modelId="{C75C5C25-7C2E-47BD-9195-E6C01883E460}" type="pres">
      <dgm:prSet presAssocID="{93DEC1EB-5BBD-48CE-8C04-3954F87F3AF4}" presName="sibTrans" presStyleCnt="0"/>
      <dgm:spPr/>
    </dgm:pt>
    <dgm:pt modelId="{ADF6D0A3-B67A-495E-9DCB-10FBD4893471}" type="pres">
      <dgm:prSet presAssocID="{49087FB8-D50F-4DAA-A21F-0610AA9304F8}" presName="node" presStyleLbl="node1" presStyleIdx="1" presStyleCnt="8" custLinFactNeighborX="-411" custLinFactNeighborY="42466">
        <dgm:presLayoutVars>
          <dgm:bulletEnabled val="1"/>
        </dgm:presLayoutVars>
      </dgm:prSet>
      <dgm:spPr/>
    </dgm:pt>
    <dgm:pt modelId="{E4FD5904-FE62-4529-9F5F-637CC08E697D}" type="pres">
      <dgm:prSet presAssocID="{A2F95AC0-879B-4DBA-8D46-2C740DC17A86}" presName="sibTrans" presStyleCnt="0"/>
      <dgm:spPr/>
    </dgm:pt>
    <dgm:pt modelId="{7E605CDC-924F-4169-BA1F-2D235F1FC216}" type="pres">
      <dgm:prSet presAssocID="{8291E2A7-4240-4B4A-940F-7C7C5BD19436}" presName="node" presStyleLbl="node1" presStyleIdx="2" presStyleCnt="8" custScaleY="189498">
        <dgm:presLayoutVars>
          <dgm:bulletEnabled val="1"/>
        </dgm:presLayoutVars>
      </dgm:prSet>
      <dgm:spPr/>
    </dgm:pt>
    <dgm:pt modelId="{A375E1CF-8B96-49B5-BFFC-EFCD19CB23C6}" type="pres">
      <dgm:prSet presAssocID="{0D99183C-6A66-48B5-BB20-D65F98536969}" presName="sibTrans" presStyleCnt="0"/>
      <dgm:spPr/>
    </dgm:pt>
    <dgm:pt modelId="{149AF589-94E4-41F3-B23C-704984596F24}" type="pres">
      <dgm:prSet presAssocID="{ACE1C345-90FC-4B89-8A4D-4AF5A1810CA5}" presName="node" presStyleLbl="node1" presStyleIdx="3" presStyleCnt="8">
        <dgm:presLayoutVars>
          <dgm:bulletEnabled val="1"/>
        </dgm:presLayoutVars>
      </dgm:prSet>
      <dgm:spPr/>
    </dgm:pt>
    <dgm:pt modelId="{5BB6756D-C944-4AC3-8C29-2D8476C3316E}" type="pres">
      <dgm:prSet presAssocID="{A3DD68D6-92AE-4757-99DC-199D3986579C}" presName="sibTrans" presStyleCnt="0"/>
      <dgm:spPr/>
    </dgm:pt>
    <dgm:pt modelId="{992DE8E0-63BF-466B-87B6-6845957DC89E}" type="pres">
      <dgm:prSet presAssocID="{E616068C-85E1-4CC8-BAF3-CF3F836E8ED0}" presName="node" presStyleLbl="node1" presStyleIdx="4" presStyleCnt="8">
        <dgm:presLayoutVars>
          <dgm:bulletEnabled val="1"/>
        </dgm:presLayoutVars>
      </dgm:prSet>
      <dgm:spPr/>
    </dgm:pt>
    <dgm:pt modelId="{9E99908A-DBEA-440B-9288-A4AB1778F309}" type="pres">
      <dgm:prSet presAssocID="{FFBC039F-AB00-4F82-8969-AE8C09E4A812}" presName="sibTrans" presStyleCnt="0"/>
      <dgm:spPr/>
    </dgm:pt>
    <dgm:pt modelId="{AE4E9B95-9D33-4599-90C6-F898B057DCA2}" type="pres">
      <dgm:prSet presAssocID="{199D45CC-1227-4FBA-A78D-91A4C72541E4}" presName="node" presStyleLbl="node1" presStyleIdx="5" presStyleCnt="8">
        <dgm:presLayoutVars>
          <dgm:bulletEnabled val="1"/>
        </dgm:presLayoutVars>
      </dgm:prSet>
      <dgm:spPr/>
    </dgm:pt>
    <dgm:pt modelId="{4A99A255-F15A-43A2-AD13-F7815B7A681D}" type="pres">
      <dgm:prSet presAssocID="{342277D6-08E3-44BA-ABE5-9749060C6EB9}" presName="sibTrans" presStyleCnt="0"/>
      <dgm:spPr/>
    </dgm:pt>
    <dgm:pt modelId="{A6BAB823-2D54-46A9-8F3C-B2BBB53DF9A9}" type="pres">
      <dgm:prSet presAssocID="{B62BEB82-8D82-4C6A-A586-3CFEE76DCA30}" presName="node" presStyleLbl="node1" presStyleIdx="6" presStyleCnt="8">
        <dgm:presLayoutVars>
          <dgm:bulletEnabled val="1"/>
        </dgm:presLayoutVars>
      </dgm:prSet>
      <dgm:spPr/>
    </dgm:pt>
    <dgm:pt modelId="{20FC7A94-702E-42F8-92CD-AAA6D30AE14E}" type="pres">
      <dgm:prSet presAssocID="{566A119C-47D2-49B3-A37A-5E0763727C0B}" presName="sibTrans" presStyleCnt="0"/>
      <dgm:spPr/>
    </dgm:pt>
    <dgm:pt modelId="{8A174F1B-0057-498B-808D-C9D9A379207B}" type="pres">
      <dgm:prSet presAssocID="{BAB23E1E-7028-4628-81AA-5B0D385D3719}" presName="node" presStyleLbl="node1" presStyleIdx="7" presStyleCnt="8">
        <dgm:presLayoutVars>
          <dgm:bulletEnabled val="1"/>
        </dgm:presLayoutVars>
      </dgm:prSet>
      <dgm:spPr/>
    </dgm:pt>
  </dgm:ptLst>
  <dgm:cxnLst>
    <dgm:cxn modelId="{E4275545-D09A-4DC6-BC79-A79B82871302}" srcId="{17FF3C91-0AC9-45C9-8B7A-837FA55A14DF}" destId="{4F7D6D83-E5E6-45BC-9FC9-88F49119C7C9}" srcOrd="0" destOrd="0" parTransId="{E9ECBA3F-C578-4179-ADA3-E628558B4796}" sibTransId="{93DEC1EB-5BBD-48CE-8C04-3954F87F3AF4}"/>
    <dgm:cxn modelId="{C0D277B1-6F71-46D9-BFB9-21C67094AC10}" type="presOf" srcId="{B62BEB82-8D82-4C6A-A586-3CFEE76DCA30}" destId="{A6BAB823-2D54-46A9-8F3C-B2BBB53DF9A9}" srcOrd="0" destOrd="0" presId="urn:microsoft.com/office/officeart/2005/8/layout/default"/>
    <dgm:cxn modelId="{9D1B6E71-5BBF-4A80-BEDE-8BD86BC2BA0E}" type="presOf" srcId="{4F7D6D83-E5E6-45BC-9FC9-88F49119C7C9}" destId="{90343CB2-3E10-442A-8769-2C155554147F}" srcOrd="0" destOrd="0" presId="urn:microsoft.com/office/officeart/2005/8/layout/default"/>
    <dgm:cxn modelId="{0696C809-A807-4DDC-9B68-0A1BF4DC3B86}" type="presOf" srcId="{ACE1C345-90FC-4B89-8A4D-4AF5A1810CA5}" destId="{149AF589-94E4-41F3-B23C-704984596F24}" srcOrd="0" destOrd="0" presId="urn:microsoft.com/office/officeart/2005/8/layout/default"/>
    <dgm:cxn modelId="{3C0E8299-B964-454D-9C55-2A3128504A3C}" type="presOf" srcId="{17FF3C91-0AC9-45C9-8B7A-837FA55A14DF}" destId="{7D48667D-8EFC-4281-837D-9F70A835816A}" srcOrd="0" destOrd="0" presId="urn:microsoft.com/office/officeart/2005/8/layout/default"/>
    <dgm:cxn modelId="{32DC50D4-109F-4C6A-B2AC-0FDD1B4F0B09}" srcId="{17FF3C91-0AC9-45C9-8B7A-837FA55A14DF}" destId="{8291E2A7-4240-4B4A-940F-7C7C5BD19436}" srcOrd="2" destOrd="0" parTransId="{BB2813B5-23CD-49E8-AA63-A2963CDA98D2}" sibTransId="{0D99183C-6A66-48B5-BB20-D65F98536969}"/>
    <dgm:cxn modelId="{99E89076-48D3-4456-A879-6F230CA3775F}" srcId="{17FF3C91-0AC9-45C9-8B7A-837FA55A14DF}" destId="{E616068C-85E1-4CC8-BAF3-CF3F836E8ED0}" srcOrd="4" destOrd="0" parTransId="{24B394CC-EBCA-4B7B-8F59-92E1090EFC1E}" sibTransId="{FFBC039F-AB00-4F82-8969-AE8C09E4A812}"/>
    <dgm:cxn modelId="{C0F9F180-0458-45FE-90FD-24D6B686A215}" srcId="{17FF3C91-0AC9-45C9-8B7A-837FA55A14DF}" destId="{BAB23E1E-7028-4628-81AA-5B0D385D3719}" srcOrd="7" destOrd="0" parTransId="{0130AA3E-0DE1-4937-AEB5-A685A516DAE7}" sibTransId="{89C4A649-3C06-4B45-A8DA-7E7B367F1165}"/>
    <dgm:cxn modelId="{D682BBBE-C2B7-43B3-9993-F8210C534465}" type="presOf" srcId="{49087FB8-D50F-4DAA-A21F-0610AA9304F8}" destId="{ADF6D0A3-B67A-495E-9DCB-10FBD4893471}" srcOrd="0" destOrd="0" presId="urn:microsoft.com/office/officeart/2005/8/layout/default"/>
    <dgm:cxn modelId="{0C8DBC76-38B8-42C3-9DA0-71BDA1A57C7C}" srcId="{17FF3C91-0AC9-45C9-8B7A-837FA55A14DF}" destId="{199D45CC-1227-4FBA-A78D-91A4C72541E4}" srcOrd="5" destOrd="0" parTransId="{1B2B4479-1859-4140-8CD1-1AF892E423CE}" sibTransId="{342277D6-08E3-44BA-ABE5-9749060C6EB9}"/>
    <dgm:cxn modelId="{AEE46223-6C22-4EB2-975F-9B6A7C81CBCC}" type="presOf" srcId="{199D45CC-1227-4FBA-A78D-91A4C72541E4}" destId="{AE4E9B95-9D33-4599-90C6-F898B057DCA2}" srcOrd="0" destOrd="0" presId="urn:microsoft.com/office/officeart/2005/8/layout/default"/>
    <dgm:cxn modelId="{16AD4268-E30E-4B5F-B999-3E0E910DCFCB}" type="presOf" srcId="{8291E2A7-4240-4B4A-940F-7C7C5BD19436}" destId="{7E605CDC-924F-4169-BA1F-2D235F1FC216}" srcOrd="0" destOrd="0" presId="urn:microsoft.com/office/officeart/2005/8/layout/default"/>
    <dgm:cxn modelId="{A7D4CDA4-FCE2-47B6-8A20-E0E8D3F36D1E}" type="presOf" srcId="{E616068C-85E1-4CC8-BAF3-CF3F836E8ED0}" destId="{992DE8E0-63BF-466B-87B6-6845957DC89E}" srcOrd="0" destOrd="0" presId="urn:microsoft.com/office/officeart/2005/8/layout/default"/>
    <dgm:cxn modelId="{EA76A70C-D1B3-485E-AD5C-6A0E1D1FED47}" srcId="{17FF3C91-0AC9-45C9-8B7A-837FA55A14DF}" destId="{49087FB8-D50F-4DAA-A21F-0610AA9304F8}" srcOrd="1" destOrd="0" parTransId="{9C50DB84-630F-41DE-A7F2-D01B117C8040}" sibTransId="{A2F95AC0-879B-4DBA-8D46-2C740DC17A86}"/>
    <dgm:cxn modelId="{99875BB8-3AE9-42B2-843A-877ED2613D66}" type="presOf" srcId="{BAB23E1E-7028-4628-81AA-5B0D385D3719}" destId="{8A174F1B-0057-498B-808D-C9D9A379207B}" srcOrd="0" destOrd="0" presId="urn:microsoft.com/office/officeart/2005/8/layout/default"/>
    <dgm:cxn modelId="{8181305E-DE6D-4B0B-89E2-7BEDE09CEA79}" srcId="{17FF3C91-0AC9-45C9-8B7A-837FA55A14DF}" destId="{ACE1C345-90FC-4B89-8A4D-4AF5A1810CA5}" srcOrd="3" destOrd="0" parTransId="{6E23F2C5-B9F1-4FBD-8F77-6572CA1735FF}" sibTransId="{A3DD68D6-92AE-4757-99DC-199D3986579C}"/>
    <dgm:cxn modelId="{72C73752-4F35-493E-971D-12B60FDF79BD}" srcId="{17FF3C91-0AC9-45C9-8B7A-837FA55A14DF}" destId="{B62BEB82-8D82-4C6A-A586-3CFEE76DCA30}" srcOrd="6" destOrd="0" parTransId="{7AB07970-434E-4663-A7BF-F99748D8A54A}" sibTransId="{566A119C-47D2-49B3-A37A-5E0763727C0B}"/>
    <dgm:cxn modelId="{644768E9-7553-480E-B982-A5C60CED0E86}" type="presParOf" srcId="{7D48667D-8EFC-4281-837D-9F70A835816A}" destId="{90343CB2-3E10-442A-8769-2C155554147F}" srcOrd="0" destOrd="0" presId="urn:microsoft.com/office/officeart/2005/8/layout/default"/>
    <dgm:cxn modelId="{3E6663BE-D325-4802-89F9-4B6D3CE8D0D3}" type="presParOf" srcId="{7D48667D-8EFC-4281-837D-9F70A835816A}" destId="{C75C5C25-7C2E-47BD-9195-E6C01883E460}" srcOrd="1" destOrd="0" presId="urn:microsoft.com/office/officeart/2005/8/layout/default"/>
    <dgm:cxn modelId="{68CB6604-9E15-41FB-869F-ADB769B4C60D}" type="presParOf" srcId="{7D48667D-8EFC-4281-837D-9F70A835816A}" destId="{ADF6D0A3-B67A-495E-9DCB-10FBD4893471}" srcOrd="2" destOrd="0" presId="urn:microsoft.com/office/officeart/2005/8/layout/default"/>
    <dgm:cxn modelId="{DBF9D466-C667-4EF2-96AD-0190605B41F6}" type="presParOf" srcId="{7D48667D-8EFC-4281-837D-9F70A835816A}" destId="{E4FD5904-FE62-4529-9F5F-637CC08E697D}" srcOrd="3" destOrd="0" presId="urn:microsoft.com/office/officeart/2005/8/layout/default"/>
    <dgm:cxn modelId="{F4974C7B-1481-4D13-A77D-E449484B1117}" type="presParOf" srcId="{7D48667D-8EFC-4281-837D-9F70A835816A}" destId="{7E605CDC-924F-4169-BA1F-2D235F1FC216}" srcOrd="4" destOrd="0" presId="urn:microsoft.com/office/officeart/2005/8/layout/default"/>
    <dgm:cxn modelId="{BFDD9016-4ED0-40C7-8A8A-661A4684BED9}" type="presParOf" srcId="{7D48667D-8EFC-4281-837D-9F70A835816A}" destId="{A375E1CF-8B96-49B5-BFFC-EFCD19CB23C6}" srcOrd="5" destOrd="0" presId="urn:microsoft.com/office/officeart/2005/8/layout/default"/>
    <dgm:cxn modelId="{C00E0771-0EF4-4885-AE72-ED3A96B669AB}" type="presParOf" srcId="{7D48667D-8EFC-4281-837D-9F70A835816A}" destId="{149AF589-94E4-41F3-B23C-704984596F24}" srcOrd="6" destOrd="0" presId="urn:microsoft.com/office/officeart/2005/8/layout/default"/>
    <dgm:cxn modelId="{DEB937EC-35E2-4296-A459-44BF7A353C62}" type="presParOf" srcId="{7D48667D-8EFC-4281-837D-9F70A835816A}" destId="{5BB6756D-C944-4AC3-8C29-2D8476C3316E}" srcOrd="7" destOrd="0" presId="urn:microsoft.com/office/officeart/2005/8/layout/default"/>
    <dgm:cxn modelId="{540E9537-915F-4EDE-A71A-B64956DA8B11}" type="presParOf" srcId="{7D48667D-8EFC-4281-837D-9F70A835816A}" destId="{992DE8E0-63BF-466B-87B6-6845957DC89E}" srcOrd="8" destOrd="0" presId="urn:microsoft.com/office/officeart/2005/8/layout/default"/>
    <dgm:cxn modelId="{315DA86E-8783-43B2-A7DB-7EE12E647C18}" type="presParOf" srcId="{7D48667D-8EFC-4281-837D-9F70A835816A}" destId="{9E99908A-DBEA-440B-9288-A4AB1778F309}" srcOrd="9" destOrd="0" presId="urn:microsoft.com/office/officeart/2005/8/layout/default"/>
    <dgm:cxn modelId="{C04BD92A-640F-42DF-8E16-A46EA0012662}" type="presParOf" srcId="{7D48667D-8EFC-4281-837D-9F70A835816A}" destId="{AE4E9B95-9D33-4599-90C6-F898B057DCA2}" srcOrd="10" destOrd="0" presId="urn:microsoft.com/office/officeart/2005/8/layout/default"/>
    <dgm:cxn modelId="{A5CD837A-7A6F-40E8-A55D-307F7448AF0D}" type="presParOf" srcId="{7D48667D-8EFC-4281-837D-9F70A835816A}" destId="{4A99A255-F15A-43A2-AD13-F7815B7A681D}" srcOrd="11" destOrd="0" presId="urn:microsoft.com/office/officeart/2005/8/layout/default"/>
    <dgm:cxn modelId="{A0178B74-9722-4385-BF6D-52B44A34EDCD}" type="presParOf" srcId="{7D48667D-8EFC-4281-837D-9F70A835816A}" destId="{A6BAB823-2D54-46A9-8F3C-B2BBB53DF9A9}" srcOrd="12" destOrd="0" presId="urn:microsoft.com/office/officeart/2005/8/layout/default"/>
    <dgm:cxn modelId="{9A9CBF8B-A5DF-4B4A-8BEF-67C1D441BE6C}" type="presParOf" srcId="{7D48667D-8EFC-4281-837D-9F70A835816A}" destId="{20FC7A94-702E-42F8-92CD-AAA6D30AE14E}" srcOrd="13" destOrd="0" presId="urn:microsoft.com/office/officeart/2005/8/layout/default"/>
    <dgm:cxn modelId="{D67AAA96-5B18-4FFE-ABA3-1CF5F6B7CB7D}" type="presParOf" srcId="{7D48667D-8EFC-4281-837D-9F70A835816A}" destId="{8A174F1B-0057-498B-808D-C9D9A379207B}" srcOrd="1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40EB63-2A49-474D-B11B-D5482D8B4668}">
      <dsp:nvSpPr>
        <dsp:cNvPr id="0" name=""/>
        <dsp:cNvSpPr/>
      </dsp:nvSpPr>
      <dsp:spPr>
        <a:xfrm>
          <a:off x="0" y="161231"/>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58465105-5177-4ABB-A381-0BD2F6D1C2B0}">
      <dsp:nvSpPr>
        <dsp:cNvPr id="0" name=""/>
        <dsp:cNvSpPr/>
      </dsp:nvSpPr>
      <dsp:spPr>
        <a:xfrm>
          <a:off x="179293" y="563667"/>
          <a:ext cx="3202243" cy="2720860"/>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4B4C11E-6BAA-4C72-A56F-9071BB938DD7}">
      <dsp:nvSpPr>
        <dsp:cNvPr id="0" name=""/>
        <dsp:cNvSpPr/>
      </dsp:nvSpPr>
      <dsp:spPr>
        <a:xfrm>
          <a:off x="179293"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6"/>
              </a:solidFill>
              <a:latin typeface="Algerian" pitchFamily="82" charset="0"/>
            </a:rPr>
            <a:t>Sermon Delivered by Hadhrat Mirza Masroor Ahmad (aba); Head of the Ahmadiyya Muslim Community </a:t>
          </a:r>
          <a:endParaRPr lang="en-GB" sz="1500" kern="1200" dirty="0">
            <a:solidFill>
              <a:schemeClr val="accent6"/>
            </a:solidFill>
          </a:endParaRPr>
        </a:p>
      </dsp:txBody>
      <dsp:txXfrm>
        <a:off x="179293" y="3284528"/>
        <a:ext cx="3202243" cy="1130203"/>
      </dsp:txXfrm>
    </dsp:sp>
    <dsp:sp modelId="{3DE5B57E-114F-4FF8-9D70-4BE25F781A05}">
      <dsp:nvSpPr>
        <dsp:cNvPr id="0" name=""/>
        <dsp:cNvSpPr/>
      </dsp:nvSpPr>
      <dsp:spPr>
        <a:xfrm>
          <a:off x="4214351" y="228583"/>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968040A9-DF6B-4684-9655-04DF4619CF89}">
      <dsp:nvSpPr>
        <dsp:cNvPr id="0" name=""/>
        <dsp:cNvSpPr/>
      </dsp:nvSpPr>
      <dsp:spPr>
        <a:xfrm>
          <a:off x="4390862" y="563667"/>
          <a:ext cx="3202243" cy="2720860"/>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82F6DCE-2EE6-4FCB-B9DF-B5023C7F2D31}">
      <dsp:nvSpPr>
        <dsp:cNvPr id="0" name=""/>
        <dsp:cNvSpPr/>
      </dsp:nvSpPr>
      <dsp:spPr>
        <a:xfrm>
          <a:off x="4390862"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6"/>
              </a:solidFill>
              <a:latin typeface="Algerian" pitchFamily="82" charset="0"/>
            </a:rPr>
            <a:t>relayed live all across the globe</a:t>
          </a:r>
          <a:endParaRPr lang="en-GB" sz="1500" kern="1200" dirty="0">
            <a:solidFill>
              <a:schemeClr val="accent6"/>
            </a:solidFill>
          </a:endParaRPr>
        </a:p>
      </dsp:txBody>
      <dsp:txXfrm>
        <a:off x="4390862" y="3284528"/>
        <a:ext cx="3202243" cy="11302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88DF43-6137-4A3E-94C8-32CD9B37DD09}">
      <dsp:nvSpPr>
        <dsp:cNvPr id="0" name=""/>
        <dsp:cNvSpPr/>
      </dsp:nvSpPr>
      <dsp:spPr>
        <a:xfrm>
          <a:off x="0" y="0"/>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 conference on world religions was held in London in 1924 which was graced by </a:t>
          </a:r>
          <a:r>
            <a:rPr lang="en-GB" sz="1800" kern="1200" dirty="0" err="1" smtClean="0"/>
            <a:t>Hazrat</a:t>
          </a:r>
          <a:r>
            <a:rPr lang="en-GB" sz="1800" kern="1200" dirty="0" smtClean="0"/>
            <a:t> </a:t>
          </a:r>
          <a:r>
            <a:rPr lang="en-GB" sz="1800" kern="1200" dirty="0" err="1" smtClean="0"/>
            <a:t>Khalifatul</a:t>
          </a:r>
          <a:r>
            <a:rPr lang="en-GB" sz="1800" kern="1200" dirty="0" smtClean="0"/>
            <a:t> </a:t>
          </a:r>
          <a:r>
            <a:rPr lang="en-GB" sz="1800" kern="1200" dirty="0" err="1" smtClean="0"/>
            <a:t>Masih</a:t>
          </a:r>
          <a:r>
            <a:rPr lang="en-GB" sz="1800" kern="1200" dirty="0" smtClean="0"/>
            <a:t> II (may Allah be pleased with him).</a:t>
          </a:r>
          <a:endParaRPr lang="en-GB" sz="1800" kern="1200" dirty="0">
            <a:latin typeface="Calibri" pitchFamily="34" charset="0"/>
          </a:endParaRPr>
        </a:p>
      </dsp:txBody>
      <dsp:txXfrm>
        <a:off x="1709975" y="0"/>
        <a:ext cx="6519624" cy="640556"/>
      </dsp:txXfrm>
    </dsp:sp>
    <dsp:sp modelId="{45BB3A02-A9FD-4F11-A3BD-D57FB7B638C1}">
      <dsp:nvSpPr>
        <dsp:cNvPr id="0" name=""/>
        <dsp:cNvSpPr/>
      </dsp:nvSpPr>
      <dsp:spPr>
        <a:xfrm>
          <a:off x="64055" y="64055"/>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D55E22-5B0C-4326-9A38-6D2E6CF56261}">
      <dsp:nvSpPr>
        <dsp:cNvPr id="0" name=""/>
        <dsp:cNvSpPr/>
      </dsp:nvSpPr>
      <dsp:spPr>
        <a:xfrm>
          <a:off x="0" y="704611"/>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23 September 1924 was a golden day when </a:t>
          </a:r>
          <a:r>
            <a:rPr lang="en-GB" sz="1800" kern="1200" dirty="0" err="1" smtClean="0"/>
            <a:t>Huzoor’s</a:t>
          </a:r>
          <a:r>
            <a:rPr lang="en-GB" sz="1800" kern="1200" dirty="0" smtClean="0"/>
            <a:t> superlative treatise was read out at the Wembley Conference </a:t>
          </a:r>
          <a:endParaRPr lang="en-GB" sz="1800" kern="1200" dirty="0">
            <a:latin typeface="Calibri" pitchFamily="34" charset="0"/>
          </a:endParaRPr>
        </a:p>
      </dsp:txBody>
      <dsp:txXfrm>
        <a:off x="1709975" y="704611"/>
        <a:ext cx="6519624" cy="640556"/>
      </dsp:txXfrm>
    </dsp:sp>
    <dsp:sp modelId="{9CFEF623-7418-49E8-9AB7-DBFB1F9FD720}">
      <dsp:nvSpPr>
        <dsp:cNvPr id="0" name=""/>
        <dsp:cNvSpPr/>
      </dsp:nvSpPr>
      <dsp:spPr>
        <a:xfrm>
          <a:off x="64055" y="768667"/>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8FA902-E59F-4AF6-9E7F-8062FC244FDF}">
      <dsp:nvSpPr>
        <dsp:cNvPr id="0" name=""/>
        <dsp:cNvSpPr/>
      </dsp:nvSpPr>
      <dsp:spPr>
        <a:xfrm>
          <a:off x="0" y="1409223"/>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t>It was a splendorous representation of Islam Ahmadiyyat and brought the message of Islam in the true sense to Europe. </a:t>
          </a:r>
          <a:endParaRPr lang="en-GB" sz="1800" b="0" kern="1200" dirty="0">
            <a:latin typeface="Calibri" pitchFamily="34" charset="0"/>
          </a:endParaRPr>
        </a:p>
      </dsp:txBody>
      <dsp:txXfrm>
        <a:off x="1709975" y="1409223"/>
        <a:ext cx="6519624" cy="640556"/>
      </dsp:txXfrm>
    </dsp:sp>
    <dsp:sp modelId="{AF017061-7599-49EA-B777-96DC386A87CE}">
      <dsp:nvSpPr>
        <dsp:cNvPr id="0" name=""/>
        <dsp:cNvSpPr/>
      </dsp:nvSpPr>
      <dsp:spPr>
        <a:xfrm>
          <a:off x="64055" y="1473279"/>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43297CC-4B69-4FA0-A1D3-0703CE7AE67C}">
      <dsp:nvSpPr>
        <dsp:cNvPr id="0" name=""/>
        <dsp:cNvSpPr/>
      </dsp:nvSpPr>
      <dsp:spPr>
        <a:xfrm>
          <a:off x="0" y="2113835"/>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The treatise expounded various subjects in light of Islamic teachings, such as slavery, usury, polygamy, divorce, moral teaching and life after death</a:t>
          </a:r>
          <a:endParaRPr lang="en-GB" sz="1800" kern="1200" dirty="0">
            <a:latin typeface="Calibri" pitchFamily="34" charset="0"/>
          </a:endParaRPr>
        </a:p>
      </dsp:txBody>
      <dsp:txXfrm>
        <a:off x="1709975" y="2113835"/>
        <a:ext cx="6519624" cy="640556"/>
      </dsp:txXfrm>
    </dsp:sp>
    <dsp:sp modelId="{A579A742-BC74-4179-841F-A94857BCD5A7}">
      <dsp:nvSpPr>
        <dsp:cNvPr id="0" name=""/>
        <dsp:cNvSpPr/>
      </dsp:nvSpPr>
      <dsp:spPr>
        <a:xfrm>
          <a:off x="64055" y="2177891"/>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70F592-B9D7-489B-9C7E-8664B98E6F18}">
      <dsp:nvSpPr>
        <dsp:cNvPr id="0" name=""/>
        <dsp:cNvSpPr/>
      </dsp:nvSpPr>
      <dsp:spPr>
        <a:xfrm>
          <a:off x="0" y="2818447"/>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t>This was also a fabulous fulfilment of the vision of the Promised Messiah (on whom be peace) about giving an address in London.</a:t>
          </a:r>
          <a:endParaRPr lang="en-GB" sz="1800" b="0" kern="1200" dirty="0">
            <a:latin typeface="Calibri" pitchFamily="34" charset="0"/>
          </a:endParaRPr>
        </a:p>
      </dsp:txBody>
      <dsp:txXfrm>
        <a:off x="1709975" y="2818447"/>
        <a:ext cx="6519624" cy="640556"/>
      </dsp:txXfrm>
    </dsp:sp>
    <dsp:sp modelId="{168708B5-1505-4DE1-A42D-93088EB4936B}">
      <dsp:nvSpPr>
        <dsp:cNvPr id="0" name=""/>
        <dsp:cNvSpPr/>
      </dsp:nvSpPr>
      <dsp:spPr>
        <a:xfrm>
          <a:off x="64055" y="2882503"/>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89E45ED-7B5A-4E84-9D00-1B1C05746C89}">
      <dsp:nvSpPr>
        <dsp:cNvPr id="0" name=""/>
        <dsp:cNvSpPr/>
      </dsp:nvSpPr>
      <dsp:spPr>
        <a:xfrm>
          <a:off x="0" y="3523059"/>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n-GB" sz="1800" b="0" i="0" u="none" strike="noStrike" kern="1200" cap="none" normalizeH="0" baseline="0" dirty="0" smtClean="0">
              <a:ln>
                <a:noFill/>
              </a:ln>
              <a:solidFill>
                <a:srgbClr val="000000"/>
              </a:solidFill>
              <a:effectLst/>
              <a:latin typeface="Calibri" pitchFamily="34" charset="0"/>
              <a:ea typeface="Times New Roman" pitchFamily="18" charset="0"/>
              <a:cs typeface="Courier New" pitchFamily="49" charset="0"/>
            </a:rPr>
            <a:t>The commendations and cheers that this treatise received were not afforded to any other treatise before it.</a:t>
          </a:r>
          <a:endParaRPr lang="en-GB" sz="1800" b="0" kern="1200" dirty="0">
            <a:latin typeface="Calibri" pitchFamily="34" charset="0"/>
          </a:endParaRPr>
        </a:p>
      </dsp:txBody>
      <dsp:txXfrm>
        <a:off x="1709975" y="3523059"/>
        <a:ext cx="6519624" cy="640556"/>
      </dsp:txXfrm>
    </dsp:sp>
    <dsp:sp modelId="{8C092A11-2ED3-4D25-AC47-20E0BE0A863C}">
      <dsp:nvSpPr>
        <dsp:cNvPr id="0" name=""/>
        <dsp:cNvSpPr/>
      </dsp:nvSpPr>
      <dsp:spPr>
        <a:xfrm>
          <a:off x="64055" y="3587114"/>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1AD3F10-5A7E-4072-BA56-1251DA480BAF}">
      <dsp:nvSpPr>
        <dsp:cNvPr id="0" name=""/>
        <dsp:cNvSpPr/>
      </dsp:nvSpPr>
      <dsp:spPr>
        <a:xfrm>
          <a:off x="0" y="4190999"/>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err="1" smtClean="0"/>
            <a:t>Huzoor</a:t>
          </a:r>
          <a:r>
            <a:rPr lang="en-GB" sz="1800" kern="1200" dirty="0" smtClean="0"/>
            <a:t> announced that he would lead funeral Prayer in absentia of </a:t>
          </a:r>
          <a:r>
            <a:rPr lang="en-GB" sz="1800" kern="1200" dirty="0" err="1" smtClean="0"/>
            <a:t>Kamal</a:t>
          </a:r>
          <a:r>
            <a:rPr lang="en-GB" sz="1800" kern="1200" dirty="0" smtClean="0"/>
            <a:t> Ahmed Krogh Sahib of Denmark</a:t>
          </a:r>
          <a:endParaRPr lang="en-GB" sz="1800" b="0" kern="1200" dirty="0">
            <a:latin typeface="Calibri" pitchFamily="34" charset="0"/>
          </a:endParaRPr>
        </a:p>
      </dsp:txBody>
      <dsp:txXfrm>
        <a:off x="1709975" y="4190999"/>
        <a:ext cx="6519624" cy="640556"/>
      </dsp:txXfrm>
    </dsp:sp>
    <dsp:sp modelId="{E502BA61-E889-42AD-8BA1-704E3FF34DC5}">
      <dsp:nvSpPr>
        <dsp:cNvPr id="0" name=""/>
        <dsp:cNvSpPr/>
      </dsp:nvSpPr>
      <dsp:spPr>
        <a:xfrm>
          <a:off x="64055" y="4291726"/>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F0736B-8FC9-46C4-905E-60C70491139F}">
      <dsp:nvSpPr>
        <dsp:cNvPr id="0" name=""/>
        <dsp:cNvSpPr/>
      </dsp:nvSpPr>
      <dsp:spPr>
        <a:xfrm>
          <a:off x="497331" y="1257"/>
          <a:ext cx="3046065" cy="18276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err="1" smtClean="0"/>
            <a:t>Maulwi</a:t>
          </a:r>
          <a:r>
            <a:rPr lang="en-GB" sz="1700" kern="1200" dirty="0" smtClean="0"/>
            <a:t> Abdul </a:t>
          </a:r>
          <a:r>
            <a:rPr lang="en-GB" sz="1700" kern="1200" dirty="0" err="1" smtClean="0"/>
            <a:t>Rahim</a:t>
          </a:r>
          <a:r>
            <a:rPr lang="en-GB" sz="1700" kern="1200" dirty="0" smtClean="0"/>
            <a:t> </a:t>
          </a:r>
          <a:r>
            <a:rPr lang="en-GB" sz="1700" kern="1200" dirty="0" err="1" smtClean="0"/>
            <a:t>Nayyer</a:t>
          </a:r>
          <a:r>
            <a:rPr lang="en-GB" sz="1700" kern="1200" dirty="0" smtClean="0"/>
            <a:t> Sahib had been in London since 1923 but he did not know about this proposed grand conference. </a:t>
          </a:r>
          <a:endParaRPr lang="en-US" sz="1700" kern="1200" dirty="0"/>
        </a:p>
      </dsp:txBody>
      <dsp:txXfrm>
        <a:off x="497331" y="1257"/>
        <a:ext cx="3046065" cy="1827639"/>
      </dsp:txXfrm>
    </dsp:sp>
    <dsp:sp modelId="{BE01BB29-0F7D-4967-8C58-9BFB259C2A07}">
      <dsp:nvSpPr>
        <dsp:cNvPr id="0" name=""/>
        <dsp:cNvSpPr/>
      </dsp:nvSpPr>
      <dsp:spPr>
        <a:xfrm>
          <a:off x="3848003" y="1257"/>
          <a:ext cx="3046065" cy="18276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After the committee had already chosen speakers for the conference, </a:t>
          </a:r>
          <a:r>
            <a:rPr lang="en-GB" sz="1700" kern="1200" dirty="0" err="1" smtClean="0"/>
            <a:t>Maulwi</a:t>
          </a:r>
          <a:r>
            <a:rPr lang="en-GB" sz="1700" kern="1200" dirty="0" smtClean="0"/>
            <a:t> Sahib came to hear about the conference. </a:t>
          </a:r>
          <a:endParaRPr lang="en-US" sz="1700" kern="1200" dirty="0"/>
        </a:p>
      </dsp:txBody>
      <dsp:txXfrm>
        <a:off x="3848003" y="1257"/>
        <a:ext cx="3046065" cy="1827639"/>
      </dsp:txXfrm>
    </dsp:sp>
    <dsp:sp modelId="{24F3D974-1FDE-45AE-AF2B-0E0FB7DF3BBC}">
      <dsp:nvSpPr>
        <dsp:cNvPr id="0" name=""/>
        <dsp:cNvSpPr/>
      </dsp:nvSpPr>
      <dsp:spPr>
        <a:xfrm>
          <a:off x="497331" y="2133503"/>
          <a:ext cx="3046065" cy="18276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err="1" smtClean="0"/>
            <a:t>Nayyar</a:t>
          </a:r>
          <a:r>
            <a:rPr lang="en-GB" sz="1700" kern="1200" dirty="0" smtClean="0"/>
            <a:t> Sahib showed great courage  and  went to see the joint secretary of the committee Mr. M </a:t>
          </a:r>
          <a:r>
            <a:rPr lang="en-GB" sz="1700" kern="1200" dirty="0" err="1" smtClean="0"/>
            <a:t>Sharples</a:t>
          </a:r>
          <a:r>
            <a:rPr lang="en-GB" sz="1700" kern="1200" dirty="0" smtClean="0"/>
            <a:t>, who after the meeting felt that the </a:t>
          </a:r>
          <a:r>
            <a:rPr lang="en-GB" sz="1700" kern="1200" dirty="0" err="1" smtClean="0"/>
            <a:t>Ahmadi</a:t>
          </a:r>
          <a:r>
            <a:rPr lang="en-GB" sz="1700" kern="1200" dirty="0" smtClean="0"/>
            <a:t> point of view on Islam should be included in the conference.</a:t>
          </a:r>
          <a:endParaRPr lang="en-US" sz="1700" kern="1200" dirty="0"/>
        </a:p>
      </dsp:txBody>
      <dsp:txXfrm>
        <a:off x="497331" y="2133503"/>
        <a:ext cx="3046065" cy="1827639"/>
      </dsp:txXfrm>
    </dsp:sp>
    <dsp:sp modelId="{52996C28-DEDD-40A2-B4B6-77E1FC16FE9E}">
      <dsp:nvSpPr>
        <dsp:cNvPr id="0" name=""/>
        <dsp:cNvSpPr/>
      </dsp:nvSpPr>
      <dsp:spPr>
        <a:xfrm>
          <a:off x="3848003" y="2133503"/>
          <a:ext cx="3046065" cy="18276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err="1" smtClean="0"/>
            <a:t>Nayyer</a:t>
          </a:r>
          <a:r>
            <a:rPr lang="en-GB" sz="1700" kern="1200" dirty="0" smtClean="0"/>
            <a:t> sahib  went to see the committee and, its vice-president, Dr Sir Thomas W Arnold suggested that </a:t>
          </a:r>
          <a:r>
            <a:rPr lang="en-GB" sz="1700" kern="1200" dirty="0" err="1" smtClean="0"/>
            <a:t>Nayyar</a:t>
          </a:r>
          <a:r>
            <a:rPr lang="en-GB" sz="1700" kern="1200" dirty="0" smtClean="0"/>
            <a:t> Sahib should be consulted about choosing speakers for the conference. </a:t>
          </a:r>
          <a:endParaRPr lang="en-US" sz="1700" kern="1200" dirty="0"/>
        </a:p>
      </dsp:txBody>
      <dsp:txXfrm>
        <a:off x="3848003" y="2133503"/>
        <a:ext cx="3046065" cy="18276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C5B8AC-9D0C-468B-95C8-33897D0B506D}">
      <dsp:nvSpPr>
        <dsp:cNvPr id="0" name=""/>
        <dsp:cNvSpPr/>
      </dsp:nvSpPr>
      <dsp:spPr>
        <a:xfrm>
          <a:off x="0" y="5166252"/>
          <a:ext cx="7315200" cy="12328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t>It was a splendorous representation of Islam Ahmadiyyat and brought the message of Islam in the true sense to Europe. This was also a fabulous fulfilment of the vision of the Promised Messiah (on whom be peace) about giving an address in London.</a:t>
          </a:r>
          <a:endParaRPr lang="en-US" sz="1600" b="1" kern="1200" dirty="0"/>
        </a:p>
      </dsp:txBody>
      <dsp:txXfrm>
        <a:off x="0" y="5166252"/>
        <a:ext cx="7315200" cy="1232863"/>
      </dsp:txXfrm>
    </dsp:sp>
    <dsp:sp modelId="{60DE1722-2DAD-4378-B165-ADAE742FF77B}">
      <dsp:nvSpPr>
        <dsp:cNvPr id="0" name=""/>
        <dsp:cNvSpPr/>
      </dsp:nvSpPr>
      <dsp:spPr>
        <a:xfrm rot="10800000">
          <a:off x="0" y="4133338"/>
          <a:ext cx="7315200" cy="1043086"/>
        </a:xfrm>
        <a:prstGeom prst="upArrowCallou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23 September 1924 was a golden day in </a:t>
          </a:r>
          <a:r>
            <a:rPr lang="en-GB" sz="1600" kern="1200" dirty="0" err="1" smtClean="0"/>
            <a:t>Huzoor’s</a:t>
          </a:r>
          <a:r>
            <a:rPr lang="en-GB" sz="1600" kern="1200" dirty="0" smtClean="0"/>
            <a:t> European tour when </a:t>
          </a:r>
          <a:r>
            <a:rPr lang="en-GB" sz="1600" kern="1200" dirty="0" err="1" smtClean="0"/>
            <a:t>Huzoor’s</a:t>
          </a:r>
          <a:r>
            <a:rPr lang="en-GB" sz="1600" kern="1200" dirty="0" smtClean="0"/>
            <a:t> superlative treatise was read out at the Wembley Conference </a:t>
          </a:r>
          <a:endParaRPr lang="en-GB" sz="1600" kern="1200" dirty="0" smtClean="0"/>
        </a:p>
      </dsp:txBody>
      <dsp:txXfrm rot="10800000">
        <a:off x="0" y="4133338"/>
        <a:ext cx="7315200" cy="1043086"/>
      </dsp:txXfrm>
    </dsp:sp>
    <dsp:sp modelId="{5B0EB79D-710A-41E3-9995-05FF0848B59A}">
      <dsp:nvSpPr>
        <dsp:cNvPr id="0" name=""/>
        <dsp:cNvSpPr/>
      </dsp:nvSpPr>
      <dsp:spPr>
        <a:xfrm rot="10800000">
          <a:off x="0" y="3100425"/>
          <a:ext cx="7315200" cy="1043086"/>
        </a:xfrm>
        <a:prstGeom prst="upArrowCallou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It was decided to write another treatise. </a:t>
          </a:r>
          <a:endParaRPr lang="en-GB" sz="1600" kern="1200" dirty="0" smtClean="0"/>
        </a:p>
      </dsp:txBody>
      <dsp:txXfrm rot="10800000">
        <a:off x="0" y="3100425"/>
        <a:ext cx="7315200" cy="1043086"/>
      </dsp:txXfrm>
    </dsp:sp>
    <dsp:sp modelId="{596F34F0-31BA-465B-A66F-6B38C1D538FE}">
      <dsp:nvSpPr>
        <dsp:cNvPr id="0" name=""/>
        <dsp:cNvSpPr/>
      </dsp:nvSpPr>
      <dsp:spPr>
        <a:xfrm rot="10800000">
          <a:off x="0" y="2067511"/>
          <a:ext cx="7315200" cy="1043086"/>
        </a:xfrm>
        <a:prstGeom prst="upArrowCallou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The piece turned out to be too lengthy for the conference and it was not appropriate to summarise it. </a:t>
          </a:r>
          <a:endParaRPr lang="en-GB" sz="1600" kern="1200" dirty="0" smtClean="0"/>
        </a:p>
      </dsp:txBody>
      <dsp:txXfrm rot="10800000">
        <a:off x="0" y="2067511"/>
        <a:ext cx="7315200" cy="1043086"/>
      </dsp:txXfrm>
    </dsp:sp>
    <dsp:sp modelId="{012AC418-F7D4-4CD7-A8D2-CE2AD6F4C918}">
      <dsp:nvSpPr>
        <dsp:cNvPr id="0" name=""/>
        <dsp:cNvSpPr/>
      </dsp:nvSpPr>
      <dsp:spPr>
        <a:xfrm rot="10800000">
          <a:off x="0" y="1034598"/>
          <a:ext cx="7315200" cy="1043086"/>
        </a:xfrm>
        <a:prstGeom prst="upArrowCallou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Its translation and revision work was entrusted to </a:t>
          </a:r>
          <a:r>
            <a:rPr lang="en-GB" sz="1600" kern="1200" dirty="0" err="1" smtClean="0"/>
            <a:t>Chaudhary</a:t>
          </a:r>
          <a:r>
            <a:rPr lang="en-GB" sz="1600" kern="1200" dirty="0" smtClean="0"/>
            <a:t> </a:t>
          </a:r>
          <a:r>
            <a:rPr lang="en-GB" sz="1600" kern="1200" dirty="0" err="1" smtClean="0"/>
            <a:t>Zafrulla</a:t>
          </a:r>
          <a:r>
            <a:rPr lang="en-GB" sz="1600" kern="1200" dirty="0" smtClean="0"/>
            <a:t> Khan Sahib, </a:t>
          </a:r>
          <a:r>
            <a:rPr lang="en-GB" sz="1600" kern="1200" dirty="0" err="1" smtClean="0"/>
            <a:t>Maulwi</a:t>
          </a:r>
          <a:r>
            <a:rPr lang="en-GB" sz="1600" kern="1200" dirty="0" smtClean="0"/>
            <a:t> </a:t>
          </a:r>
          <a:r>
            <a:rPr lang="en-GB" sz="1600" kern="1200" dirty="0" err="1" smtClean="0"/>
            <a:t>Sher</a:t>
          </a:r>
          <a:r>
            <a:rPr lang="en-GB" sz="1600" kern="1200" dirty="0" smtClean="0"/>
            <a:t> Ali Sahib and </a:t>
          </a:r>
          <a:r>
            <a:rPr lang="en-GB" sz="1600" kern="1200" dirty="0" err="1" smtClean="0"/>
            <a:t>Mirza</a:t>
          </a:r>
          <a:r>
            <a:rPr lang="en-GB" sz="1600" kern="1200" dirty="0" smtClean="0"/>
            <a:t> </a:t>
          </a:r>
          <a:r>
            <a:rPr lang="en-GB" sz="1600" kern="1200" dirty="0" err="1" smtClean="0"/>
            <a:t>Bashir</a:t>
          </a:r>
          <a:r>
            <a:rPr lang="en-GB" sz="1600" kern="1200" dirty="0" smtClean="0"/>
            <a:t> Ahmad Sahib.  </a:t>
          </a:r>
          <a:endParaRPr lang="en-GB" sz="1600" kern="1200" dirty="0" smtClean="0"/>
        </a:p>
      </dsp:txBody>
      <dsp:txXfrm rot="10800000">
        <a:off x="0" y="1034598"/>
        <a:ext cx="7315200" cy="1043086"/>
      </dsp:txXfrm>
    </dsp:sp>
    <dsp:sp modelId="{943EECB9-9A99-4534-9510-E5A3E8FDFBFE}">
      <dsp:nvSpPr>
        <dsp:cNvPr id="0" name=""/>
        <dsp:cNvSpPr/>
      </dsp:nvSpPr>
      <dsp:spPr>
        <a:xfrm rot="10800000">
          <a:off x="0" y="0"/>
          <a:ext cx="7315200" cy="1043086"/>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err="1" smtClean="0"/>
            <a:t>Hazrat</a:t>
          </a:r>
          <a:r>
            <a:rPr lang="en-GB" sz="1600" kern="1200" dirty="0" smtClean="0"/>
            <a:t> </a:t>
          </a:r>
          <a:r>
            <a:rPr lang="en-GB" sz="1600" kern="1200" dirty="0" err="1" smtClean="0"/>
            <a:t>Musleh</a:t>
          </a:r>
          <a:r>
            <a:rPr lang="en-GB" sz="1600" kern="1200" dirty="0" smtClean="0"/>
            <a:t> Maud started writing the treatise for the conference. </a:t>
          </a:r>
          <a:endParaRPr lang="en-US" sz="1600" kern="1200" dirty="0"/>
        </a:p>
      </dsp:txBody>
      <dsp:txXfrm rot="10800000">
        <a:off x="0" y="0"/>
        <a:ext cx="7315200" cy="104308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0980C6-B4B8-44A2-99FB-CCC794F76AC2}">
      <dsp:nvSpPr>
        <dsp:cNvPr id="0" name=""/>
        <dsp:cNvSpPr/>
      </dsp:nvSpPr>
      <dsp:spPr>
        <a:xfrm>
          <a:off x="0" y="0"/>
          <a:ext cx="5339334" cy="106984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err="1" smtClean="0"/>
            <a:t>Hazrat</a:t>
          </a:r>
          <a:r>
            <a:rPr lang="en-GB" sz="1600" kern="1200" dirty="0" smtClean="0"/>
            <a:t> </a:t>
          </a:r>
          <a:r>
            <a:rPr lang="en-GB" sz="1600" kern="1200" dirty="0" err="1" smtClean="0"/>
            <a:t>Musleh</a:t>
          </a:r>
          <a:r>
            <a:rPr lang="en-GB" sz="1600" kern="1200" dirty="0" smtClean="0"/>
            <a:t> Maud (may Allah be pleased with him) mentioned the forming of the </a:t>
          </a:r>
          <a:r>
            <a:rPr lang="en-GB" sz="1600" kern="1200" dirty="0" err="1" smtClean="0"/>
            <a:t>Ahmadiyya</a:t>
          </a:r>
          <a:r>
            <a:rPr lang="en-GB" sz="1600" kern="1200" dirty="0" smtClean="0"/>
            <a:t> Movement in 1889 </a:t>
          </a:r>
          <a:endParaRPr lang="en-GB" sz="1600" kern="1200" dirty="0" smtClean="0"/>
        </a:p>
      </dsp:txBody>
      <dsp:txXfrm>
        <a:off x="0" y="0"/>
        <a:ext cx="4122381" cy="1069848"/>
      </dsp:txXfrm>
    </dsp:sp>
    <dsp:sp modelId="{FDF774AB-2C9A-427A-99A0-104416BD9853}">
      <dsp:nvSpPr>
        <dsp:cNvPr id="0" name=""/>
        <dsp:cNvSpPr/>
      </dsp:nvSpPr>
      <dsp:spPr>
        <a:xfrm>
          <a:off x="398716" y="1218438"/>
          <a:ext cx="5339334" cy="106984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He mentioned the Promised Messiah’s (on whom be peace) claim to be the </a:t>
          </a:r>
          <a:r>
            <a:rPr lang="en-GB" sz="1600" kern="1200" dirty="0" err="1" smtClean="0"/>
            <a:t>Mahdi</a:t>
          </a:r>
          <a:r>
            <a:rPr lang="en-GB" sz="1600" kern="1200" dirty="0" smtClean="0"/>
            <a:t> as prophesised by the Holy Prophet (peace and blessings of Allah be on him) </a:t>
          </a:r>
          <a:endParaRPr lang="en-GB" sz="1600" kern="1200" dirty="0" smtClean="0"/>
        </a:p>
      </dsp:txBody>
      <dsp:txXfrm>
        <a:off x="398716" y="1218438"/>
        <a:ext cx="4245216" cy="1069848"/>
      </dsp:txXfrm>
    </dsp:sp>
    <dsp:sp modelId="{FFDA4AAB-7442-42BD-AEEC-98AA353F33A1}">
      <dsp:nvSpPr>
        <dsp:cNvPr id="0" name=""/>
        <dsp:cNvSpPr/>
      </dsp:nvSpPr>
      <dsp:spPr>
        <a:xfrm>
          <a:off x="797432" y="2436876"/>
          <a:ext cx="5339334" cy="106984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His claim to be the Messiah as foretold by the Gospels and also Muslim books.</a:t>
          </a:r>
          <a:endParaRPr lang="en-GB" sz="1600" kern="1200" dirty="0" smtClean="0"/>
        </a:p>
      </dsp:txBody>
      <dsp:txXfrm>
        <a:off x="797432" y="2436876"/>
        <a:ext cx="4245216" cy="1069847"/>
      </dsp:txXfrm>
    </dsp:sp>
    <dsp:sp modelId="{3B166BC4-6023-4EF0-A68F-A4AE556F48B9}">
      <dsp:nvSpPr>
        <dsp:cNvPr id="0" name=""/>
        <dsp:cNvSpPr/>
      </dsp:nvSpPr>
      <dsp:spPr>
        <a:xfrm>
          <a:off x="1196149" y="3655314"/>
          <a:ext cx="5339334" cy="106984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He said that due to this claim he faced intense opposition on all fronts. </a:t>
          </a:r>
          <a:endParaRPr lang="en-GB" sz="1600" kern="1200" dirty="0" smtClean="0"/>
        </a:p>
      </dsp:txBody>
      <dsp:txXfrm>
        <a:off x="1196149" y="3655314"/>
        <a:ext cx="4245216" cy="1069847"/>
      </dsp:txXfrm>
    </dsp:sp>
    <dsp:sp modelId="{81A84356-42C0-4AD9-A348-D9F684D55D2E}">
      <dsp:nvSpPr>
        <dsp:cNvPr id="0" name=""/>
        <dsp:cNvSpPr/>
      </dsp:nvSpPr>
      <dsp:spPr>
        <a:xfrm>
          <a:off x="1594865" y="4873752"/>
          <a:ext cx="5339334" cy="106984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Yet, in spite of all the enmity people thronged around him and with the grace of God a community was formed which was spreading to different countries of the world</a:t>
          </a:r>
          <a:endParaRPr lang="en-GB" sz="1600" kern="1200" dirty="0" smtClean="0"/>
        </a:p>
      </dsp:txBody>
      <dsp:txXfrm>
        <a:off x="1594865" y="4873752"/>
        <a:ext cx="4245216" cy="1069847"/>
      </dsp:txXfrm>
    </dsp:sp>
    <dsp:sp modelId="{8590BEF4-77C6-4804-A647-0B198DFFE2F0}">
      <dsp:nvSpPr>
        <dsp:cNvPr id="0" name=""/>
        <dsp:cNvSpPr/>
      </dsp:nvSpPr>
      <dsp:spPr>
        <a:xfrm>
          <a:off x="4643932" y="781583"/>
          <a:ext cx="695401" cy="69540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4643932" y="781583"/>
        <a:ext cx="695401" cy="695401"/>
      </dsp:txXfrm>
    </dsp:sp>
    <dsp:sp modelId="{EF0A0E07-7192-4BE2-B149-4138EEA4D84F}">
      <dsp:nvSpPr>
        <dsp:cNvPr id="0" name=""/>
        <dsp:cNvSpPr/>
      </dsp:nvSpPr>
      <dsp:spPr>
        <a:xfrm>
          <a:off x="5042649" y="2000021"/>
          <a:ext cx="695401" cy="69540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042649" y="2000021"/>
        <a:ext cx="695401" cy="695401"/>
      </dsp:txXfrm>
    </dsp:sp>
    <dsp:sp modelId="{3F15D84A-30F3-4276-A652-CBCD9867808D}">
      <dsp:nvSpPr>
        <dsp:cNvPr id="0" name=""/>
        <dsp:cNvSpPr/>
      </dsp:nvSpPr>
      <dsp:spPr>
        <a:xfrm>
          <a:off x="5441365" y="3200628"/>
          <a:ext cx="695401" cy="69540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441365" y="3200628"/>
        <a:ext cx="695401" cy="695401"/>
      </dsp:txXfrm>
    </dsp:sp>
    <dsp:sp modelId="{084D3093-C2A7-4F49-AFD7-6F722FD1FEF2}">
      <dsp:nvSpPr>
        <dsp:cNvPr id="0" name=""/>
        <dsp:cNvSpPr/>
      </dsp:nvSpPr>
      <dsp:spPr>
        <a:xfrm>
          <a:off x="5840082" y="4430953"/>
          <a:ext cx="695401" cy="69540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840082" y="4430953"/>
        <a:ext cx="695401" cy="69540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178EFE-26DC-43DC-8F30-88942159996D}">
      <dsp:nvSpPr>
        <dsp:cNvPr id="0" name=""/>
        <dsp:cNvSpPr/>
      </dsp:nvSpPr>
      <dsp:spPr>
        <a:xfrm>
          <a:off x="108584" y="0"/>
          <a:ext cx="6172199" cy="6172199"/>
        </a:xfrm>
        <a:prstGeom prst="triangl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0E6FBE-9768-45BD-AE55-B55A7DD69848}">
      <dsp:nvSpPr>
        <dsp:cNvPr id="0" name=""/>
        <dsp:cNvSpPr/>
      </dsp:nvSpPr>
      <dsp:spPr>
        <a:xfrm>
          <a:off x="3194684" y="618621"/>
          <a:ext cx="4011930" cy="798046"/>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This indeed was the time and the condition when a reformer was needed who was foretold and whose signs were also given.  </a:t>
          </a:r>
          <a:endParaRPr lang="en-US" sz="1400" kern="1200" dirty="0"/>
        </a:p>
      </dsp:txBody>
      <dsp:txXfrm>
        <a:off x="3194684" y="618621"/>
        <a:ext cx="4011930" cy="798046"/>
      </dsp:txXfrm>
    </dsp:sp>
    <dsp:sp modelId="{4853BEBA-B902-4954-9810-1E84D151C2E8}">
      <dsp:nvSpPr>
        <dsp:cNvPr id="0" name=""/>
        <dsp:cNvSpPr/>
      </dsp:nvSpPr>
      <dsp:spPr>
        <a:xfrm>
          <a:off x="3194684" y="1516422"/>
          <a:ext cx="4011930" cy="1243994"/>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He mentioned that the Promised Messiah (on whom be peace) told that God still talked to pious people and listened to their prayers, He is Ever Merciful and Compassionate and by sending the Promised Messiah, He had facilitated reformation of the world. </a:t>
          </a:r>
          <a:endParaRPr lang="en-GB" sz="1400" kern="1200" dirty="0" smtClean="0"/>
        </a:p>
      </dsp:txBody>
      <dsp:txXfrm>
        <a:off x="3194684" y="1516422"/>
        <a:ext cx="4011930" cy="1243994"/>
      </dsp:txXfrm>
    </dsp:sp>
    <dsp:sp modelId="{87E37AB4-0CEA-4786-90E0-EA9EC9353600}">
      <dsp:nvSpPr>
        <dsp:cNvPr id="0" name=""/>
        <dsp:cNvSpPr/>
      </dsp:nvSpPr>
      <dsp:spPr>
        <a:xfrm>
          <a:off x="3194684" y="2860173"/>
          <a:ext cx="4011930" cy="798046"/>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smtClean="0"/>
            <a:t>The Promised Messiah (on whom be peace) had given proof of the existence of God by convincing people of belief in God, by proving His Oneness and by instilling connection with Him. </a:t>
          </a:r>
          <a:endParaRPr lang="en-GB" sz="1400" kern="1200" dirty="0" smtClean="0"/>
        </a:p>
      </dsp:txBody>
      <dsp:txXfrm>
        <a:off x="3194684" y="2860173"/>
        <a:ext cx="4011930" cy="798046"/>
      </dsp:txXfrm>
    </dsp:sp>
    <dsp:sp modelId="{FF2B1C27-056A-4C05-BA88-7F6FF6956397}">
      <dsp:nvSpPr>
        <dsp:cNvPr id="0" name=""/>
        <dsp:cNvSpPr/>
      </dsp:nvSpPr>
      <dsp:spPr>
        <a:xfrm>
          <a:off x="3194684" y="3757975"/>
          <a:ext cx="4011930" cy="798046"/>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Hazrat</a:t>
          </a:r>
          <a:r>
            <a:rPr lang="en-GB" sz="1400" kern="1200" dirty="0" smtClean="0"/>
            <a:t> </a:t>
          </a:r>
          <a:r>
            <a:rPr lang="en-GB" sz="1400" kern="1200" dirty="0" err="1" smtClean="0"/>
            <a:t>Musleh</a:t>
          </a:r>
          <a:r>
            <a:rPr lang="en-GB" sz="1400" kern="1200" dirty="0" smtClean="0"/>
            <a:t> Maud (may Allah be pleased with him) most clearly said that if a religion cannot offer perfect identification of existence of God, it is not worthy of being called a religion. </a:t>
          </a:r>
          <a:endParaRPr lang="en-GB" sz="1400" kern="1200" dirty="0" smtClean="0"/>
        </a:p>
      </dsp:txBody>
      <dsp:txXfrm>
        <a:off x="3194684" y="3757975"/>
        <a:ext cx="4011930" cy="798046"/>
      </dsp:txXfrm>
    </dsp:sp>
    <dsp:sp modelId="{0DC9972A-4B0C-4A9A-A45A-5B0A49840F5B}">
      <dsp:nvSpPr>
        <dsp:cNvPr id="0" name=""/>
        <dsp:cNvSpPr/>
      </dsp:nvSpPr>
      <dsp:spPr>
        <a:xfrm>
          <a:off x="3194684" y="4655777"/>
          <a:ext cx="4011930" cy="798046"/>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smtClean="0"/>
            <a:t>He also expounded the status of Prophets of God and connection with God of every human for spiritual development. </a:t>
          </a:r>
          <a:endParaRPr lang="en-GB" sz="1400" kern="1200" dirty="0" smtClean="0"/>
        </a:p>
      </dsp:txBody>
      <dsp:txXfrm>
        <a:off x="3194684" y="4655777"/>
        <a:ext cx="4011930" cy="79804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6882C2-BC98-4547-BFDC-0BAAB42BD382}">
      <dsp:nvSpPr>
        <dsp:cNvPr id="0" name=""/>
        <dsp:cNvSpPr/>
      </dsp:nvSpPr>
      <dsp:spPr>
        <a:xfrm>
          <a:off x="0" y="685800"/>
          <a:ext cx="2214562" cy="132873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Head of the Free Church Dr Walter Wash </a:t>
          </a:r>
        </a:p>
        <a:p>
          <a:pPr lvl="0" algn="ctr" defTabSz="622300">
            <a:lnSpc>
              <a:spcPct val="90000"/>
            </a:lnSpc>
            <a:spcBef>
              <a:spcPct val="0"/>
            </a:spcBef>
            <a:spcAft>
              <a:spcPct val="35000"/>
            </a:spcAft>
          </a:pPr>
          <a:r>
            <a:rPr lang="en-GB" sz="1400" kern="1200" dirty="0" smtClean="0"/>
            <a:t>who was a great orator said that he was most fortunate to listen to the treatise.</a:t>
          </a:r>
          <a:endParaRPr lang="en-US" sz="1400" kern="1200" dirty="0"/>
        </a:p>
      </dsp:txBody>
      <dsp:txXfrm>
        <a:off x="0" y="685800"/>
        <a:ext cx="2214562" cy="1328737"/>
      </dsp:txXfrm>
    </dsp:sp>
    <dsp:sp modelId="{EF545E80-F0E2-42EF-A854-777D72206D5E}">
      <dsp:nvSpPr>
        <dsp:cNvPr id="0" name=""/>
        <dsp:cNvSpPr/>
      </dsp:nvSpPr>
      <dsp:spPr>
        <a:xfrm>
          <a:off x="2436018" y="457204"/>
          <a:ext cx="2214562" cy="178592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A</a:t>
          </a:r>
          <a:r>
            <a:rPr lang="en-GB" sz="1400" kern="1200" dirty="0" smtClean="0"/>
            <a:t> </a:t>
          </a:r>
          <a:r>
            <a:rPr lang="en-GB" sz="1400" b="1" kern="1200" dirty="0" smtClean="0"/>
            <a:t>professor of law </a:t>
          </a:r>
        </a:p>
        <a:p>
          <a:pPr lvl="0" algn="ctr" defTabSz="622300">
            <a:lnSpc>
              <a:spcPct val="90000"/>
            </a:lnSpc>
            <a:spcBef>
              <a:spcPct val="0"/>
            </a:spcBef>
            <a:spcAft>
              <a:spcPct val="35000"/>
            </a:spcAft>
          </a:pPr>
          <a:r>
            <a:rPr lang="en-GB" sz="1400" kern="1200" dirty="0" smtClean="0"/>
            <a:t>said that as he listened he felt as if it was the </a:t>
          </a:r>
          <a:r>
            <a:rPr lang="en-GB" sz="1400" u="sng" kern="1200" dirty="0" smtClean="0"/>
            <a:t>beginning of a new era</a:t>
          </a:r>
          <a:r>
            <a:rPr lang="en-GB" sz="1400" kern="1200" dirty="0" smtClean="0"/>
            <a:t>. He also said that had thousands been spent in some other way, it would not have availed such great success. </a:t>
          </a:r>
          <a:endParaRPr lang="en-GB" sz="1400" kern="1200" dirty="0" smtClean="0"/>
        </a:p>
      </dsp:txBody>
      <dsp:txXfrm>
        <a:off x="2436018" y="457204"/>
        <a:ext cx="2214562" cy="1785929"/>
      </dsp:txXfrm>
    </dsp:sp>
    <dsp:sp modelId="{BFFBB084-6035-4FD6-9A06-F5E2407A0243}">
      <dsp:nvSpPr>
        <dsp:cNvPr id="0" name=""/>
        <dsp:cNvSpPr/>
      </dsp:nvSpPr>
      <dsp:spPr>
        <a:xfrm>
          <a:off x="4872037" y="304798"/>
          <a:ext cx="2214562" cy="209074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A priest </a:t>
          </a:r>
        </a:p>
        <a:p>
          <a:pPr lvl="0" algn="ctr" defTabSz="622300">
            <a:lnSpc>
              <a:spcPct val="90000"/>
            </a:lnSpc>
            <a:spcBef>
              <a:spcPct val="0"/>
            </a:spcBef>
            <a:spcAft>
              <a:spcPct val="35000"/>
            </a:spcAft>
          </a:pPr>
          <a:r>
            <a:rPr lang="en-GB" sz="1400" kern="1200" dirty="0" smtClean="0"/>
            <a:t>said that three years ago he had seen in a dream that </a:t>
          </a:r>
          <a:r>
            <a:rPr lang="en-GB" sz="1400" u="sng" kern="1200" dirty="0" smtClean="0"/>
            <a:t>Jesus had come with thirteen disciples </a:t>
          </a:r>
          <a:r>
            <a:rPr lang="en-GB" sz="1400" kern="1200" dirty="0" smtClean="0"/>
            <a:t>and now the dream had been fulfilled. </a:t>
          </a:r>
          <a:r>
            <a:rPr lang="en-GB" sz="1400" kern="1200" dirty="0" err="1" smtClean="0"/>
            <a:t>Huzoor</a:t>
          </a:r>
          <a:r>
            <a:rPr lang="en-GB" sz="1400" kern="1200" dirty="0" smtClean="0"/>
            <a:t> explained the thirteenth person in the group was </a:t>
          </a:r>
          <a:r>
            <a:rPr lang="en-GB" sz="1400" kern="1200" dirty="0" err="1" smtClean="0"/>
            <a:t>Chaudhary</a:t>
          </a:r>
          <a:r>
            <a:rPr lang="en-GB" sz="1400" kern="1200" dirty="0" smtClean="0"/>
            <a:t> </a:t>
          </a:r>
          <a:r>
            <a:rPr lang="en-GB" sz="1400" kern="1200" dirty="0" err="1" smtClean="0"/>
            <a:t>Zafrulla</a:t>
          </a:r>
          <a:r>
            <a:rPr lang="en-GB" sz="1400" kern="1200" dirty="0" smtClean="0"/>
            <a:t> Khan. </a:t>
          </a:r>
          <a:endParaRPr lang="en-GB" sz="1400" kern="1200" dirty="0" smtClean="0"/>
        </a:p>
      </dsp:txBody>
      <dsp:txXfrm>
        <a:off x="4872037" y="304798"/>
        <a:ext cx="2214562" cy="2090741"/>
      </dsp:txXfrm>
    </dsp:sp>
    <dsp:sp modelId="{6583780A-ED96-4FB7-8C91-88DF92529C40}">
      <dsp:nvSpPr>
        <dsp:cNvPr id="0" name=""/>
        <dsp:cNvSpPr/>
      </dsp:nvSpPr>
      <dsp:spPr>
        <a:xfrm>
          <a:off x="1218009" y="2616996"/>
          <a:ext cx="2214562" cy="132873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Miss </a:t>
          </a:r>
          <a:r>
            <a:rPr lang="en-GB" sz="1400" b="1" kern="1200" dirty="0" err="1" smtClean="0"/>
            <a:t>Sharples</a:t>
          </a:r>
          <a:r>
            <a:rPr lang="en-GB" sz="1400" b="1" kern="1200" dirty="0" smtClean="0"/>
            <a:t>, the conference secretary </a:t>
          </a:r>
        </a:p>
        <a:p>
          <a:pPr lvl="0" algn="ctr" defTabSz="622300">
            <a:lnSpc>
              <a:spcPct val="90000"/>
            </a:lnSpc>
            <a:spcBef>
              <a:spcPct val="0"/>
            </a:spcBef>
            <a:spcAft>
              <a:spcPct val="35000"/>
            </a:spcAft>
          </a:pPr>
          <a:r>
            <a:rPr lang="en-GB" sz="1400" kern="1200" dirty="0" smtClean="0"/>
            <a:t>said that His Holiness appeared to be the </a:t>
          </a:r>
          <a:r>
            <a:rPr lang="en-GB" sz="1400" u="sng" kern="1200" dirty="0" smtClean="0"/>
            <a:t>Luther of the age. </a:t>
          </a:r>
          <a:endParaRPr lang="en-GB" sz="1400" u="sng" kern="1200" dirty="0" smtClean="0"/>
        </a:p>
      </dsp:txBody>
      <dsp:txXfrm>
        <a:off x="1218009" y="2616996"/>
        <a:ext cx="2214562" cy="1328737"/>
      </dsp:txXfrm>
    </dsp:sp>
    <dsp:sp modelId="{908B917C-A8B7-40BA-848A-55F7F411E22D}">
      <dsp:nvSpPr>
        <dsp:cNvPr id="0" name=""/>
        <dsp:cNvSpPr/>
      </dsp:nvSpPr>
      <dsp:spPr>
        <a:xfrm>
          <a:off x="3654028" y="2616996"/>
          <a:ext cx="2214562" cy="132873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Some said, </a:t>
          </a:r>
          <a:r>
            <a:rPr lang="en-GB" sz="1400" b="1" kern="1200" dirty="0" smtClean="0"/>
            <a:t>‘there is fire in him’, </a:t>
          </a:r>
          <a:r>
            <a:rPr lang="en-GB" sz="1400" kern="1200" dirty="0" smtClean="0"/>
            <a:t>someone said this treatise was the best.</a:t>
          </a:r>
          <a:endParaRPr lang="en-GB" sz="1400" kern="1200" dirty="0" smtClean="0"/>
        </a:p>
      </dsp:txBody>
      <dsp:txXfrm>
        <a:off x="3654028" y="2616996"/>
        <a:ext cx="2214562" cy="1328737"/>
      </dsp:txXfrm>
    </dsp:sp>
    <dsp:sp modelId="{F8426E9D-5151-49E3-AF40-1FD3AFCA5006}">
      <dsp:nvSpPr>
        <dsp:cNvPr id="0" name=""/>
        <dsp:cNvSpPr/>
      </dsp:nvSpPr>
      <dsp:spPr>
        <a:xfrm>
          <a:off x="314168" y="4167190"/>
          <a:ext cx="4022243" cy="230981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A German professor </a:t>
          </a:r>
        </a:p>
        <a:p>
          <a:pPr lvl="0" algn="ctr" defTabSz="622300">
            <a:lnSpc>
              <a:spcPct val="90000"/>
            </a:lnSpc>
            <a:spcBef>
              <a:spcPct val="0"/>
            </a:spcBef>
            <a:spcAft>
              <a:spcPct val="35000"/>
            </a:spcAft>
          </a:pPr>
          <a:r>
            <a:rPr lang="en-GB" sz="1400" kern="1200" dirty="0" smtClean="0"/>
            <a:t>After the conference came forward while walking on the road to greet </a:t>
          </a:r>
          <a:r>
            <a:rPr lang="en-GB" sz="1400" kern="1200" dirty="0" err="1" smtClean="0"/>
            <a:t>Hazrat</a:t>
          </a:r>
          <a:r>
            <a:rPr lang="en-GB" sz="1400" kern="1200" dirty="0" smtClean="0"/>
            <a:t> </a:t>
          </a:r>
          <a:r>
            <a:rPr lang="en-GB" sz="1400" kern="1200" dirty="0" err="1" smtClean="0"/>
            <a:t>Musleh</a:t>
          </a:r>
          <a:r>
            <a:rPr lang="en-GB" sz="1400" kern="1200" dirty="0" smtClean="0"/>
            <a:t> Maud and congratulate him and said that very important Englishman were sitting next to him who would slap their knees and say that these were great ideas and one did not get to hear such great ideas every day. He said many spontaneously remarked, </a:t>
          </a:r>
          <a:r>
            <a:rPr lang="en-GB" sz="1400" u="sng" kern="1200" dirty="0" smtClean="0"/>
            <a:t>‘what a beautiful and true principle.’ </a:t>
          </a:r>
          <a:endParaRPr lang="en-GB" sz="1400" u="sng" kern="1200" dirty="0" smtClean="0"/>
        </a:p>
      </dsp:txBody>
      <dsp:txXfrm>
        <a:off x="314168" y="4167190"/>
        <a:ext cx="4022243" cy="2309810"/>
      </dsp:txXfrm>
    </dsp:sp>
    <dsp:sp modelId="{50E43D03-D145-4F6E-878B-CEC374F0C1C9}">
      <dsp:nvSpPr>
        <dsp:cNvPr id="0" name=""/>
        <dsp:cNvSpPr/>
      </dsp:nvSpPr>
      <dsp:spPr>
        <a:xfrm>
          <a:off x="4557868" y="4395793"/>
          <a:ext cx="2214562" cy="185260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Mr Lane </a:t>
          </a:r>
        </a:p>
        <a:p>
          <a:pPr lvl="0" algn="ctr" defTabSz="622300">
            <a:lnSpc>
              <a:spcPct val="90000"/>
            </a:lnSpc>
            <a:spcBef>
              <a:spcPct val="0"/>
            </a:spcBef>
            <a:spcAft>
              <a:spcPct val="35000"/>
            </a:spcAft>
          </a:pPr>
          <a:r>
            <a:rPr lang="en-GB" sz="1400" b="1" kern="1200" dirty="0" smtClean="0"/>
            <a:t>a high-ranking officer in the India Office</a:t>
          </a:r>
        </a:p>
        <a:p>
          <a:pPr lvl="0" algn="ctr" defTabSz="622300">
            <a:lnSpc>
              <a:spcPct val="90000"/>
            </a:lnSpc>
            <a:spcBef>
              <a:spcPct val="0"/>
            </a:spcBef>
            <a:spcAft>
              <a:spcPct val="35000"/>
            </a:spcAft>
          </a:pPr>
          <a:r>
            <a:rPr lang="en-GB" sz="1400" b="1" kern="1200" dirty="0" smtClean="0"/>
            <a:t> </a:t>
          </a:r>
          <a:r>
            <a:rPr lang="en-GB" sz="1400" kern="1200" dirty="0" smtClean="0"/>
            <a:t>acknowledge that </a:t>
          </a:r>
          <a:r>
            <a:rPr lang="en-GB" sz="1400" kern="1200" dirty="0" err="1" smtClean="0"/>
            <a:t>Hazrat</a:t>
          </a:r>
          <a:r>
            <a:rPr lang="en-GB" sz="1400" kern="1200" dirty="0" smtClean="0"/>
            <a:t> </a:t>
          </a:r>
          <a:r>
            <a:rPr lang="en-GB" sz="1400" kern="1200" dirty="0" err="1" smtClean="0"/>
            <a:t>Musleh</a:t>
          </a:r>
          <a:r>
            <a:rPr lang="en-GB" sz="1400" kern="1200" dirty="0" smtClean="0"/>
            <a:t> Maud’s treatise was excellent and the best among the rest. </a:t>
          </a:r>
          <a:endParaRPr lang="en-US" sz="1400" kern="1200" dirty="0"/>
        </a:p>
      </dsp:txBody>
      <dsp:txXfrm>
        <a:off x="4557868" y="4395793"/>
        <a:ext cx="2214562" cy="185260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EBDD4E-465B-451A-AEAE-378D2CEED9EE}">
      <dsp:nvSpPr>
        <dsp:cNvPr id="0" name=""/>
        <dsp:cNvSpPr/>
      </dsp:nvSpPr>
      <dsp:spPr>
        <a:xfrm>
          <a:off x="1020730" y="-62750"/>
          <a:ext cx="4054539" cy="4054539"/>
        </a:xfrm>
        <a:prstGeom prst="circularArrow">
          <a:avLst>
            <a:gd name="adj1" fmla="val 5544"/>
            <a:gd name="adj2" fmla="val 330680"/>
            <a:gd name="adj3" fmla="val 13815233"/>
            <a:gd name="adj4" fmla="val 17362087"/>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2F05C-8E14-4EB8-B0EF-96A2FD6BB99B}">
      <dsp:nvSpPr>
        <dsp:cNvPr id="0" name=""/>
        <dsp:cNvSpPr/>
      </dsp:nvSpPr>
      <dsp:spPr>
        <a:xfrm>
          <a:off x="2114847" y="-39151"/>
          <a:ext cx="1866304" cy="9331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born in 1942. </a:t>
          </a:r>
          <a:endParaRPr lang="en-US" sz="1200" kern="1200" dirty="0"/>
        </a:p>
      </dsp:txBody>
      <dsp:txXfrm>
        <a:off x="2114847" y="-39151"/>
        <a:ext cx="1866304" cy="933152"/>
      </dsp:txXfrm>
    </dsp:sp>
    <dsp:sp modelId="{DEBB23CE-1213-4A39-BFE7-21EB0F9E0058}">
      <dsp:nvSpPr>
        <dsp:cNvPr id="0" name=""/>
        <dsp:cNvSpPr/>
      </dsp:nvSpPr>
      <dsp:spPr>
        <a:xfrm>
          <a:off x="3759238" y="1155568"/>
          <a:ext cx="1866304" cy="9331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taught various subjects till 2003. </a:t>
          </a:r>
          <a:endParaRPr lang="en-GB" sz="1200" kern="1200" dirty="0" smtClean="0"/>
        </a:p>
      </dsp:txBody>
      <dsp:txXfrm>
        <a:off x="3759238" y="1155568"/>
        <a:ext cx="1866304" cy="933152"/>
      </dsp:txXfrm>
    </dsp:sp>
    <dsp:sp modelId="{48DA2638-ABD9-4B62-A91F-538EB598FA35}">
      <dsp:nvSpPr>
        <dsp:cNvPr id="0" name=""/>
        <dsp:cNvSpPr/>
      </dsp:nvSpPr>
      <dsp:spPr>
        <a:xfrm>
          <a:off x="3131137" y="3088665"/>
          <a:ext cx="1866304" cy="9331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accepted Islam in 1960s ,students of </a:t>
          </a:r>
          <a:r>
            <a:rPr lang="en-GB" sz="1200" kern="1200" dirty="0" err="1" smtClean="0"/>
            <a:t>Abdus</a:t>
          </a:r>
          <a:r>
            <a:rPr lang="en-GB" sz="1200" kern="1200" dirty="0" smtClean="0"/>
            <a:t> Salam Madsen Sahib. </a:t>
          </a:r>
          <a:endParaRPr lang="en-GB" sz="1200" kern="1200" dirty="0" smtClean="0"/>
        </a:p>
      </dsp:txBody>
      <dsp:txXfrm>
        <a:off x="3131137" y="3088665"/>
        <a:ext cx="1866304" cy="933152"/>
      </dsp:txXfrm>
    </dsp:sp>
    <dsp:sp modelId="{A2D0A899-EB36-4B06-B56E-0716AAB84DDF}">
      <dsp:nvSpPr>
        <dsp:cNvPr id="0" name=""/>
        <dsp:cNvSpPr/>
      </dsp:nvSpPr>
      <dsp:spPr>
        <a:xfrm>
          <a:off x="1098558" y="3007332"/>
          <a:ext cx="1866304" cy="10958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most loyal, sincere and loving </a:t>
          </a:r>
          <a:r>
            <a:rPr lang="en-GB" sz="1200" kern="1200" dirty="0" err="1" smtClean="0"/>
            <a:t>Ahmadi,an</a:t>
          </a:r>
          <a:r>
            <a:rPr lang="en-GB" sz="1200" kern="1200" dirty="0" smtClean="0"/>
            <a:t> ardent love of </a:t>
          </a:r>
          <a:r>
            <a:rPr lang="en-GB" sz="1200" kern="1200" dirty="0" err="1" smtClean="0"/>
            <a:t>Khilafat</a:t>
          </a:r>
          <a:r>
            <a:rPr lang="en-GB" sz="1200" kern="1200" dirty="0" smtClean="0"/>
            <a:t>.. served the </a:t>
          </a:r>
          <a:r>
            <a:rPr lang="en-GB" sz="1200" kern="1200" dirty="0" err="1" smtClean="0"/>
            <a:t>Jama’at</a:t>
          </a:r>
          <a:r>
            <a:rPr lang="en-GB" sz="1200" kern="1200" dirty="0" smtClean="0"/>
            <a:t> in various capacities for long periods of time. </a:t>
          </a:r>
          <a:endParaRPr lang="en-GB" sz="1200" kern="1200" dirty="0" smtClean="0"/>
        </a:p>
      </dsp:txBody>
      <dsp:txXfrm>
        <a:off x="1098558" y="3007332"/>
        <a:ext cx="1866304" cy="1095819"/>
      </dsp:txXfrm>
    </dsp:sp>
    <dsp:sp modelId="{1B5A90FF-2CF9-479A-A372-116585E11277}">
      <dsp:nvSpPr>
        <dsp:cNvPr id="0" name=""/>
        <dsp:cNvSpPr/>
      </dsp:nvSpPr>
      <dsp:spPr>
        <a:xfrm>
          <a:off x="470456" y="1155568"/>
          <a:ext cx="1866304" cy="9331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love for </a:t>
          </a:r>
          <a:r>
            <a:rPr lang="en-GB" sz="1200" kern="1200" dirty="0" err="1" smtClean="0"/>
            <a:t>Tabligh</a:t>
          </a:r>
          <a:r>
            <a:rPr lang="en-GB" sz="1200" kern="1200" dirty="0" smtClean="0"/>
            <a:t> was obsessive. </a:t>
          </a:r>
          <a:endParaRPr lang="en-GB" sz="1200" kern="1200" dirty="0" smtClean="0"/>
        </a:p>
      </dsp:txBody>
      <dsp:txXfrm>
        <a:off x="470456" y="1155568"/>
        <a:ext cx="1866304" cy="93315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343CB2-3E10-442A-8769-2C155554147F}">
      <dsp:nvSpPr>
        <dsp:cNvPr id="0" name=""/>
        <dsp:cNvSpPr/>
      </dsp:nvSpPr>
      <dsp:spPr>
        <a:xfrm>
          <a:off x="0" y="842961"/>
          <a:ext cx="1738312" cy="19764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kumimoji="0" lang="en-GB" sz="1200" b="0" i="0" u="none" strike="noStrike" kern="1200" cap="none" normalizeH="0" baseline="0" dirty="0" err="1" smtClean="0">
              <a:ln/>
              <a:effectLst/>
              <a:latin typeface="Calibri" pitchFamily="34" charset="0"/>
              <a:ea typeface="Times New Roman" pitchFamily="18" charset="0"/>
              <a:cs typeface="Courier New" pitchFamily="49" charset="0"/>
            </a:rPr>
            <a:t>Ameer</a:t>
          </a:r>
          <a:r>
            <a:rPr kumimoji="0" lang="en-GB" sz="1200" b="0" i="0" u="none" strike="noStrike" kern="1200" cap="none" normalizeH="0" baseline="0" dirty="0" smtClean="0">
              <a:ln/>
              <a:effectLst/>
              <a:latin typeface="Calibri" pitchFamily="34" charset="0"/>
              <a:ea typeface="Times New Roman" pitchFamily="18" charset="0"/>
              <a:cs typeface="Courier New" pitchFamily="49" charset="0"/>
            </a:rPr>
            <a:t> Sahib Denmark writes that Krogh Sahib always assisted him with obedience and compliance .. when a copy of Danish translation of the Qur’an was presented to the Danish prime minister … he had arranged the meeting. </a:t>
          </a:r>
          <a:endParaRPr lang="en-US" sz="1200" kern="1200" dirty="0"/>
        </a:p>
      </dsp:txBody>
      <dsp:txXfrm>
        <a:off x="0" y="842961"/>
        <a:ext cx="1738312" cy="1976440"/>
      </dsp:txXfrm>
    </dsp:sp>
    <dsp:sp modelId="{ADF6D0A3-B67A-495E-9DCB-10FBD4893471}">
      <dsp:nvSpPr>
        <dsp:cNvPr id="0" name=""/>
        <dsp:cNvSpPr/>
      </dsp:nvSpPr>
      <dsp:spPr>
        <a:xfrm>
          <a:off x="1904999" y="1752602"/>
          <a:ext cx="1738312" cy="104298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kumimoji="0" lang="en-GB" sz="1200" b="0" i="0" u="none" strike="noStrike" kern="1200" cap="none" normalizeH="0" baseline="0" smtClean="0">
              <a:ln/>
              <a:effectLst/>
              <a:latin typeface="Calibri" pitchFamily="34" charset="0"/>
              <a:ea typeface="Times New Roman" pitchFamily="18" charset="0"/>
              <a:cs typeface="Courier New" pitchFamily="49" charset="0"/>
            </a:rPr>
            <a:t>He would hold a programme on every Friday evening for the education and training of youngsters.</a:t>
          </a:r>
          <a:endParaRPr kumimoji="0" lang="en-GB" sz="1200" b="0" i="0" u="none" strike="noStrike" kern="1200" cap="none" normalizeH="0" baseline="0" dirty="0" smtClean="0">
            <a:ln/>
            <a:effectLst/>
            <a:latin typeface="Calibri" pitchFamily="34" charset="0"/>
            <a:ea typeface="Times New Roman" pitchFamily="18" charset="0"/>
            <a:cs typeface="Courier New" pitchFamily="49" charset="0"/>
          </a:endParaRPr>
        </a:p>
      </dsp:txBody>
      <dsp:txXfrm>
        <a:off x="1904999" y="1752602"/>
        <a:ext cx="1738312" cy="1042987"/>
      </dsp:txXfrm>
    </dsp:sp>
    <dsp:sp modelId="{7E605CDC-924F-4169-BA1F-2D235F1FC216}">
      <dsp:nvSpPr>
        <dsp:cNvPr id="0" name=""/>
        <dsp:cNvSpPr/>
      </dsp:nvSpPr>
      <dsp:spPr>
        <a:xfrm>
          <a:off x="3824287" y="842961"/>
          <a:ext cx="1738312" cy="19764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kumimoji="0" lang="en-GB" sz="1200" b="0" i="0" u="none" strike="noStrike" kern="1200" cap="none" normalizeH="0" baseline="0" dirty="0" smtClean="0">
              <a:ln/>
              <a:effectLst/>
              <a:latin typeface="Calibri" pitchFamily="34" charset="0"/>
              <a:ea typeface="Times New Roman" pitchFamily="18" charset="0"/>
              <a:cs typeface="Courier New" pitchFamily="49" charset="0"/>
            </a:rPr>
            <a:t>He authored many books and also did many translations and revised/reviewed the Danish translation of The Philosophy of the Teachings of Islam.</a:t>
          </a:r>
          <a:endParaRPr kumimoji="0" lang="en-GB" sz="1200" b="0" i="0" u="none" strike="noStrike" kern="1200" cap="none" normalizeH="0" baseline="0" dirty="0" smtClean="0">
            <a:ln/>
            <a:effectLst/>
            <a:latin typeface="Calibri" pitchFamily="34" charset="0"/>
            <a:ea typeface="Times New Roman" pitchFamily="18" charset="0"/>
            <a:cs typeface="Courier New" pitchFamily="49" charset="0"/>
          </a:endParaRPr>
        </a:p>
      </dsp:txBody>
      <dsp:txXfrm>
        <a:off x="3824287" y="842961"/>
        <a:ext cx="1738312" cy="1976440"/>
      </dsp:txXfrm>
    </dsp:sp>
    <dsp:sp modelId="{149AF589-94E4-41F3-B23C-704984596F24}">
      <dsp:nvSpPr>
        <dsp:cNvPr id="0" name=""/>
        <dsp:cNvSpPr/>
      </dsp:nvSpPr>
      <dsp:spPr>
        <a:xfrm>
          <a:off x="0" y="2993232"/>
          <a:ext cx="1738312" cy="104298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kumimoji="0" lang="en-GB" sz="1200" b="0" i="0" u="none" strike="noStrike" kern="1200" cap="none" normalizeH="0" baseline="0" smtClean="0">
              <a:ln/>
              <a:effectLst/>
              <a:latin typeface="Calibri" pitchFamily="34" charset="0"/>
              <a:ea typeface="Times New Roman" pitchFamily="18" charset="0"/>
              <a:cs typeface="Courier New" pitchFamily="49" charset="0"/>
            </a:rPr>
            <a:t>He took the message of Islam Ahmadiyyat to many in 1970s and 1980s.</a:t>
          </a:r>
          <a:endParaRPr kumimoji="0" lang="en-GB" sz="1200" b="0" i="0" u="none" strike="noStrike" kern="1200" cap="none" normalizeH="0" baseline="0" dirty="0" smtClean="0">
            <a:ln/>
            <a:effectLst/>
            <a:latin typeface="Calibri" pitchFamily="34" charset="0"/>
            <a:ea typeface="Times New Roman" pitchFamily="18" charset="0"/>
            <a:cs typeface="Courier New" pitchFamily="49" charset="0"/>
          </a:endParaRPr>
        </a:p>
      </dsp:txBody>
      <dsp:txXfrm>
        <a:off x="0" y="2993232"/>
        <a:ext cx="1738312" cy="1042987"/>
      </dsp:txXfrm>
    </dsp:sp>
    <dsp:sp modelId="{992DE8E0-63BF-466B-87B6-6845957DC89E}">
      <dsp:nvSpPr>
        <dsp:cNvPr id="0" name=""/>
        <dsp:cNvSpPr/>
      </dsp:nvSpPr>
      <dsp:spPr>
        <a:xfrm>
          <a:off x="1912143" y="2993232"/>
          <a:ext cx="1738312" cy="104298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kumimoji="0" lang="en-GB" sz="1200" b="0" i="0" u="none" strike="noStrike" kern="1200" cap="none" normalizeH="0" baseline="0" smtClean="0">
              <a:ln/>
              <a:effectLst/>
              <a:latin typeface="Calibri" pitchFamily="34" charset="0"/>
              <a:ea typeface="Times New Roman" pitchFamily="18" charset="0"/>
              <a:cs typeface="Courier New" pitchFamily="49" charset="0"/>
            </a:rPr>
            <a:t>In 2004 he suffered from stroke and in spite of his ailment remained regular at Friday Prayers and Jama’at gatherings</a:t>
          </a:r>
          <a:endParaRPr kumimoji="0" lang="en-GB" sz="1200" b="0" i="0" u="none" strike="noStrike" kern="1200" cap="none" normalizeH="0" baseline="0" dirty="0" smtClean="0">
            <a:ln/>
            <a:effectLst/>
            <a:latin typeface="Calibri" pitchFamily="34" charset="0"/>
            <a:ea typeface="Times New Roman" pitchFamily="18" charset="0"/>
            <a:cs typeface="Courier New" pitchFamily="49" charset="0"/>
          </a:endParaRPr>
        </a:p>
      </dsp:txBody>
      <dsp:txXfrm>
        <a:off x="1912143" y="2993232"/>
        <a:ext cx="1738312" cy="1042987"/>
      </dsp:txXfrm>
    </dsp:sp>
    <dsp:sp modelId="{AE4E9B95-9D33-4599-90C6-F898B057DCA2}">
      <dsp:nvSpPr>
        <dsp:cNvPr id="0" name=""/>
        <dsp:cNvSpPr/>
      </dsp:nvSpPr>
      <dsp:spPr>
        <a:xfrm>
          <a:off x="3824287" y="2993232"/>
          <a:ext cx="1738312" cy="104298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smtClean="0"/>
            <a:t>One comment says that Krogh Sahib was a great man who was always greatly admired. </a:t>
          </a:r>
          <a:endParaRPr kumimoji="0" lang="en-GB" sz="1200" b="0" i="0" u="none" strike="noStrike" kern="1200" cap="none" normalizeH="0" baseline="0" dirty="0" smtClean="0">
            <a:ln/>
            <a:effectLst/>
            <a:latin typeface="Arial" pitchFamily="34" charset="0"/>
            <a:cs typeface="Arial" pitchFamily="34" charset="0"/>
          </a:endParaRPr>
        </a:p>
      </dsp:txBody>
      <dsp:txXfrm>
        <a:off x="3824287" y="2993232"/>
        <a:ext cx="1738312" cy="1042987"/>
      </dsp:txXfrm>
    </dsp:sp>
    <dsp:sp modelId="{A6BAB823-2D54-46A9-8F3C-B2BBB53DF9A9}">
      <dsp:nvSpPr>
        <dsp:cNvPr id="0" name=""/>
        <dsp:cNvSpPr/>
      </dsp:nvSpPr>
      <dsp:spPr>
        <a:xfrm>
          <a:off x="956071" y="4210051"/>
          <a:ext cx="1738312" cy="104298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smtClean="0"/>
            <a:t>He was a role model and as an academic was well-versed in all his subjects. </a:t>
          </a:r>
          <a:endParaRPr kumimoji="0" lang="en-GB" sz="1200" b="0" i="0" u="none" strike="noStrike" kern="1200" cap="none" normalizeH="0" baseline="0" dirty="0" smtClean="0">
            <a:ln/>
            <a:effectLst/>
            <a:latin typeface="Arial" pitchFamily="34" charset="0"/>
            <a:cs typeface="Arial" pitchFamily="34" charset="0"/>
          </a:endParaRPr>
        </a:p>
      </dsp:txBody>
      <dsp:txXfrm>
        <a:off x="956071" y="4210051"/>
        <a:ext cx="1738312" cy="1042987"/>
      </dsp:txXfrm>
    </dsp:sp>
    <dsp:sp modelId="{8A174F1B-0057-498B-808D-C9D9A379207B}">
      <dsp:nvSpPr>
        <dsp:cNvPr id="0" name=""/>
        <dsp:cNvSpPr/>
      </dsp:nvSpPr>
      <dsp:spPr>
        <a:xfrm>
          <a:off x="2868215" y="4210051"/>
          <a:ext cx="1738312" cy="104298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smtClean="0"/>
            <a:t>Kamal Sahib was a teacher who can never be forgotten. </a:t>
          </a:r>
          <a:endParaRPr kumimoji="0" lang="en-GB" sz="1200" b="0" i="0" u="none" strike="noStrike" kern="1200" cap="none" normalizeH="0" baseline="0" dirty="0" smtClean="0">
            <a:ln/>
            <a:effectLst/>
            <a:latin typeface="Arial" pitchFamily="34" charset="0"/>
            <a:cs typeface="Arial" pitchFamily="34" charset="0"/>
          </a:endParaRPr>
        </a:p>
      </dsp:txBody>
      <dsp:txXfrm>
        <a:off x="2868215" y="4210051"/>
        <a:ext cx="1738312" cy="1042987"/>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A59C7-79EC-4E10-AADC-0B4700114703}" type="datetimeFigureOut">
              <a:rPr lang="en-US" smtClean="0"/>
              <a:t>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3145A-3EB3-49EF-AC38-990200C9F41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F4CB9F-0979-49E5-9427-B6CF12234589}" type="slidenum">
              <a:rPr lang="en-US" smtClean="0">
                <a:ea typeface="ＭＳ Ｐゴシック" pitchFamily="34" charset="-128"/>
                <a:cs typeface="Arial" charset="0"/>
              </a:rPr>
              <a:pPr fontAlgn="base">
                <a:spcBef>
                  <a:spcPct val="0"/>
                </a:spcBef>
                <a:spcAft>
                  <a:spcPct val="0"/>
                </a:spcAft>
                <a:defRPr/>
              </a:pPr>
              <a:t>1</a:t>
            </a:fld>
            <a:endParaRPr lang="en-US" smtClean="0">
              <a:ea typeface="ＭＳ Ｐゴシック" pitchFamily="34" charset="-128"/>
              <a:cs typeface="Arial" charset="0"/>
            </a:endParaRPr>
          </a:p>
        </p:txBody>
      </p:sp>
      <p:sp>
        <p:nvSpPr>
          <p:cNvPr id="2" name="Date Placeholder 1"/>
          <p:cNvSpPr>
            <a:spLocks noGrp="1"/>
          </p:cNvSpPr>
          <p:nvPr>
            <p:ph type="dt" sz="quarter" idx="1"/>
          </p:nvPr>
        </p:nvSpPr>
        <p:spPr/>
        <p:txBody>
          <a:bodyPr/>
          <a:lstStyle/>
          <a:p>
            <a:pPr>
              <a:defRPr/>
            </a:pPr>
            <a:fld id="{5E24DD32-6080-4896-B352-FF6BEED6D4AD}" type="datetime1">
              <a:rPr lang="en-US" smtClean="0"/>
              <a:pPr>
                <a:defRPr/>
              </a:pPr>
              <a:t>3/1/2014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F3145A-3EB3-49EF-AC38-990200C9F410}"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3/1/2014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latin typeface="Calibri" pitchFamily="34" charset="0"/>
              </a:rPr>
              <a:t>NOTE: Al Islam Team takes full responsibility for any errors or miscommunication in this Synopsis of the Friday Sermon</a:t>
            </a:r>
            <a:endParaRPr lang="en-US" sz="800" b="1" dirty="0">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74CB4A7-D461-4DA8-862E-2444D650F7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ED2FF-0456-4CEB-B4A0-14091D0AAA00}" type="datetimeFigureOut">
              <a:rPr lang="en-US" smtClean="0"/>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AED2FF-0456-4CEB-B4A0-14091D0AAA00}" type="datetimeFigureOut">
              <a:rPr lang="en-US" smtClean="0"/>
              <a:t>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AED2FF-0456-4CEB-B4A0-14091D0AAA00}" type="datetimeFigureOut">
              <a:rPr lang="en-US" smtClean="0"/>
              <a:t>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9FA9D-ADFC-429F-9E15-8631A7ED14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AED2FF-0456-4CEB-B4A0-14091D0AAA00}" type="datetimeFigureOut">
              <a:rPr lang="en-US" smtClean="0"/>
              <a:t>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9FA9D-ADFC-429F-9E15-8631A7ED14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ED2FF-0456-4CEB-B4A0-14091D0AAA00}" type="datetimeFigureOut">
              <a:rPr lang="en-US" smtClean="0"/>
              <a:t>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9FA9D-ADFC-429F-9E15-8631A7ED14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ED2FF-0456-4CEB-B4A0-14091D0AAA00}" type="datetimeFigureOut">
              <a:rPr lang="en-US" smtClean="0"/>
              <a:t>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ED2FF-0456-4CEB-B4A0-14091D0AAA00}" type="datetimeFigureOut">
              <a:rPr lang="en-US" smtClean="0"/>
              <a:t>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ED2FF-0456-4CEB-B4A0-14091D0AAA00}" type="datetimeFigureOut">
              <a:rPr lang="en-US" smtClean="0"/>
              <a:t>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9FA9D-ADFC-429F-9E15-8631A7ED14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23900" y="1447800"/>
          <a:ext cx="77724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91000" y="6184900"/>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
        <p:nvSpPr>
          <p:cNvPr id="2" name="Rectangle 1"/>
          <p:cNvSpPr/>
          <p:nvPr/>
        </p:nvSpPr>
        <p:spPr>
          <a:xfrm>
            <a:off x="762000" y="304800"/>
            <a:ext cx="7696200" cy="1200329"/>
          </a:xfrm>
          <a:prstGeom prst="rect">
            <a:avLst/>
          </a:prstGeom>
        </p:spPr>
        <p:txBody>
          <a:bodyPr wrap="square">
            <a:spAutoFit/>
          </a:bodyPr>
          <a:lstStyle/>
          <a:p>
            <a:pPr algn="ctr"/>
            <a:r>
              <a:rPr lang="en-US" sz="3600" b="1" dirty="0">
                <a:solidFill>
                  <a:schemeClr val="accent6"/>
                </a:solidFill>
                <a:latin typeface="Algerian" pitchFamily="82" charset="0"/>
              </a:rPr>
              <a:t>A Conference on Some Living Religions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1981200" y="4800600"/>
            <a:ext cx="6781800" cy="1477328"/>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dirty="0"/>
              <a:t>The time for the treatise was 5 p.m</a:t>
            </a:r>
            <a:r>
              <a:rPr lang="en-GB" dirty="0" smtClean="0"/>
              <a:t>.</a:t>
            </a:r>
          </a:p>
          <a:p>
            <a:pPr algn="ctr"/>
            <a:r>
              <a:rPr lang="en-GB" dirty="0" smtClean="0"/>
              <a:t> </a:t>
            </a:r>
            <a:r>
              <a:rPr lang="en-GB" dirty="0" smtClean="0"/>
              <a:t>Attendance for this addresses surpassed any other </a:t>
            </a:r>
          </a:p>
          <a:p>
            <a:pPr algn="ctr"/>
            <a:r>
              <a:rPr lang="en-GB" dirty="0" smtClean="0"/>
              <a:t>Sir </a:t>
            </a:r>
            <a:r>
              <a:rPr lang="en-GB" dirty="0"/>
              <a:t>Theodore Mersin who was presiding the conference </a:t>
            </a:r>
            <a:r>
              <a:rPr lang="en-GB" dirty="0" smtClean="0"/>
              <a:t>requested </a:t>
            </a:r>
            <a:r>
              <a:rPr lang="en-GB" dirty="0" err="1"/>
              <a:t>Hazrat</a:t>
            </a:r>
            <a:r>
              <a:rPr lang="en-GB" dirty="0"/>
              <a:t> </a:t>
            </a:r>
            <a:r>
              <a:rPr lang="en-GB" dirty="0" err="1"/>
              <a:t>Khalifatul</a:t>
            </a:r>
            <a:r>
              <a:rPr lang="en-GB" dirty="0"/>
              <a:t> </a:t>
            </a:r>
            <a:r>
              <a:rPr lang="en-GB" dirty="0" err="1"/>
              <a:t>Masih</a:t>
            </a:r>
            <a:r>
              <a:rPr lang="en-GB" dirty="0"/>
              <a:t> II (may Allah be pleased with him) to address the conference. </a:t>
            </a:r>
            <a:endParaRPr lang="en-US" dirty="0"/>
          </a:p>
        </p:txBody>
      </p:sp>
      <p:pic>
        <p:nvPicPr>
          <p:cNvPr id="8" name="Picture 7" descr="0215.JPG"/>
          <p:cNvPicPr>
            <a:picLocks noChangeAspect="1"/>
          </p:cNvPicPr>
          <p:nvPr/>
        </p:nvPicPr>
        <p:blipFill>
          <a:blip r:embed="rId3" cstate="print"/>
          <a:stretch>
            <a:fillRect/>
          </a:stretch>
        </p:blipFill>
        <p:spPr>
          <a:xfrm>
            <a:off x="1752600" y="0"/>
            <a:ext cx="7391400" cy="4622250"/>
          </a:xfrm>
          <a:prstGeom prst="rect">
            <a:avLst/>
          </a:prstGeom>
        </p:spPr>
      </p:pic>
      <p:sp>
        <p:nvSpPr>
          <p:cNvPr id="11" name="TextBox 10"/>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a:t>
            </a:r>
            <a:r>
              <a:rPr lang="en-US" b="1" dirty="0">
                <a:solidFill>
                  <a:schemeClr val="bg1">
                    <a:lumMod val="50000"/>
                  </a:schemeClr>
                </a:solidFill>
                <a:latin typeface="Calibri" pitchFamily="34" charset="0"/>
              </a:rPr>
              <a:t>e</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1905000" y="1"/>
            <a:ext cx="152400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err="1" smtClean="0"/>
              <a:t>Huzoor</a:t>
            </a:r>
            <a:r>
              <a:rPr lang="en-GB" dirty="0" smtClean="0"/>
              <a:t> was </a:t>
            </a:r>
            <a:r>
              <a:rPr lang="en-GB" dirty="0"/>
              <a:t>already on the stage with his associates; he stood up and briefly said</a:t>
            </a:r>
            <a:r>
              <a:rPr lang="en-GB" dirty="0" smtClean="0"/>
              <a:t>:</a:t>
            </a:r>
            <a:endParaRPr lang="en-US" dirty="0"/>
          </a:p>
          <a:p>
            <a:endParaRPr lang="en-US" dirty="0"/>
          </a:p>
        </p:txBody>
      </p:sp>
      <p:sp>
        <p:nvSpPr>
          <p:cNvPr id="5" name="Vertical Scroll 4"/>
          <p:cNvSpPr/>
          <p:nvPr/>
        </p:nvSpPr>
        <p:spPr>
          <a:xfrm>
            <a:off x="3657600" y="0"/>
            <a:ext cx="5029200" cy="68580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smtClean="0"/>
          </a:p>
          <a:p>
            <a:pPr algn="ctr"/>
            <a:r>
              <a:rPr lang="en-GB" dirty="0" smtClean="0"/>
              <a:t> ‘Mr President, sisters and brothers! First and foremost I thank God Who put it in the hearts of the organisers of the conference that people should reflect in this manner on the subject of religion and after listening to speeches on different religions see which religion should be accepted. I now ask my follower </a:t>
            </a:r>
            <a:r>
              <a:rPr lang="en-GB" dirty="0" err="1" smtClean="0"/>
              <a:t>Chaudhry</a:t>
            </a:r>
            <a:r>
              <a:rPr lang="en-GB" dirty="0" smtClean="0"/>
              <a:t> </a:t>
            </a:r>
            <a:r>
              <a:rPr lang="en-GB" dirty="0" err="1" smtClean="0"/>
              <a:t>Zafrulla</a:t>
            </a:r>
            <a:r>
              <a:rPr lang="en-GB" dirty="0" smtClean="0"/>
              <a:t> Khan Sahib, Bar-at-law, to read my treatise. I am not accustomed to reading in this manner even in my own language because my speeches are always unprepared and I speak for up to six hours. The subject of religion does not conclude here in this world, rather after death it moves on to the next world and </a:t>
            </a:r>
            <a:r>
              <a:rPr lang="en-GB" b="1" u="sng" dirty="0" smtClean="0"/>
              <a:t>man’s eternal happiness is associated with faith. Therefore, reflect and ponder over this </a:t>
            </a:r>
            <a:r>
              <a:rPr lang="en-GB" dirty="0" smtClean="0"/>
              <a:t>and I hope you will listen attentively.’ </a:t>
            </a:r>
            <a:endParaRPr lang="en-US" dirty="0"/>
          </a:p>
        </p:txBody>
      </p:sp>
      <p:sp>
        <p:nvSpPr>
          <p:cNvPr id="7" name="TextBox 6"/>
          <p:cNvSpPr txBox="1"/>
          <p:nvPr/>
        </p:nvSpPr>
        <p:spPr>
          <a:xfrm>
            <a:off x="20574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2057400" y="228600"/>
            <a:ext cx="2743200"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dirty="0" err="1"/>
              <a:t>Chaudhry</a:t>
            </a:r>
            <a:r>
              <a:rPr lang="en-GB" dirty="0"/>
              <a:t> </a:t>
            </a:r>
            <a:r>
              <a:rPr lang="en-GB" dirty="0" err="1"/>
              <a:t>Zafrulla</a:t>
            </a:r>
            <a:r>
              <a:rPr lang="en-GB" dirty="0"/>
              <a:t> Khan Sahib read the treatise in a commanding tone although he had a bit of sore throat but Divine succour was with him, he took one hour to read the treatise. </a:t>
            </a:r>
            <a:endParaRPr lang="en-US" dirty="0"/>
          </a:p>
        </p:txBody>
      </p:sp>
      <p:pic>
        <p:nvPicPr>
          <p:cNvPr id="7" name="Picture 6" descr="0062.JPG"/>
          <p:cNvPicPr>
            <a:picLocks noChangeAspect="1"/>
          </p:cNvPicPr>
          <p:nvPr/>
        </p:nvPicPr>
        <p:blipFill>
          <a:blip r:embed="rId3" cstate="print"/>
          <a:srcRect b="20000"/>
          <a:stretch>
            <a:fillRect/>
          </a:stretch>
        </p:blipFill>
        <p:spPr>
          <a:xfrm>
            <a:off x="5486400" y="152400"/>
            <a:ext cx="3140690" cy="3200400"/>
          </a:xfrm>
          <a:prstGeom prst="rect">
            <a:avLst/>
          </a:prstGeom>
        </p:spPr>
      </p:pic>
      <p:sp>
        <p:nvSpPr>
          <p:cNvPr id="8" name="Rectangle 7"/>
          <p:cNvSpPr/>
          <p:nvPr/>
        </p:nvSpPr>
        <p:spPr>
          <a:xfrm>
            <a:off x="5410200" y="3581400"/>
            <a:ext cx="3124200"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dirty="0" err="1" smtClean="0"/>
              <a:t>Hazrat</a:t>
            </a:r>
            <a:r>
              <a:rPr lang="en-GB" dirty="0" smtClean="0"/>
              <a:t> </a:t>
            </a:r>
            <a:r>
              <a:rPr lang="en-GB" dirty="0" err="1" smtClean="0"/>
              <a:t>Khalifatul</a:t>
            </a:r>
            <a:r>
              <a:rPr lang="en-GB" dirty="0" smtClean="0"/>
              <a:t> </a:t>
            </a:r>
            <a:r>
              <a:rPr lang="en-GB" dirty="0" err="1" smtClean="0"/>
              <a:t>Masih</a:t>
            </a:r>
            <a:r>
              <a:rPr lang="en-GB" dirty="0" smtClean="0"/>
              <a:t> II (may Allah be pleased with him) once said, </a:t>
            </a:r>
            <a:r>
              <a:rPr lang="en-GB" b="1" dirty="0" smtClean="0"/>
              <a:t>‘although </a:t>
            </a:r>
            <a:r>
              <a:rPr lang="en-GB" b="1" dirty="0" err="1" smtClean="0"/>
              <a:t>Chaudhry</a:t>
            </a:r>
            <a:r>
              <a:rPr lang="en-GB" b="1" dirty="0" smtClean="0"/>
              <a:t> </a:t>
            </a:r>
            <a:r>
              <a:rPr lang="en-GB" b="1" dirty="0" err="1" smtClean="0"/>
              <a:t>Zafrulla</a:t>
            </a:r>
            <a:r>
              <a:rPr lang="en-GB" b="1" dirty="0" smtClean="0"/>
              <a:t> Sahib read the treatise, it was my tongue [speaking].’</a:t>
            </a:r>
            <a:endParaRPr lang="en-US" dirty="0" smtClean="0"/>
          </a:p>
          <a:p>
            <a:endParaRPr lang="en-US" dirty="0"/>
          </a:p>
        </p:txBody>
      </p:sp>
      <p:sp>
        <p:nvSpPr>
          <p:cNvPr id="9" name="Rectangle 8"/>
          <p:cNvSpPr/>
          <p:nvPr/>
        </p:nvSpPr>
        <p:spPr>
          <a:xfrm>
            <a:off x="1905000" y="2819400"/>
            <a:ext cx="3200400" cy="286232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dirty="0" smtClean="0"/>
              <a:t>The audience listened to the address in a trance. When the address touched upon something about Islam which was new for them, some people would bounce in their chairs with joy. Subjects such as slavery, usury, polygamy etc. were explained most articulately. </a:t>
            </a:r>
            <a:endParaRPr lang="en-US" dirty="0"/>
          </a:p>
        </p:txBody>
      </p:sp>
      <p:sp>
        <p:nvSpPr>
          <p:cNvPr id="10" name="TextBox 9"/>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8" name="Diagram 7"/>
          <p:cNvGraphicFramePr/>
          <p:nvPr/>
        </p:nvGraphicFramePr>
        <p:xfrm>
          <a:off x="2057400" y="914400"/>
          <a:ext cx="6934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2057400" y="152400"/>
            <a:ext cx="6629400" cy="558635"/>
            <a:chOff x="0" y="66159"/>
            <a:chExt cx="6096000" cy="558635"/>
          </a:xfrm>
        </p:grpSpPr>
        <p:sp>
          <p:nvSpPr>
            <p:cNvPr id="11" name="Rounded Rectangle 10"/>
            <p:cNvSpPr/>
            <p:nvPr/>
          </p:nvSpPr>
          <p:spPr>
            <a:xfrm>
              <a:off x="0" y="66159"/>
              <a:ext cx="6096000" cy="558635"/>
            </a:xfrm>
            <a:prstGeom prst="roundRect">
              <a:avLst/>
            </a:prstGeom>
          </p:spPr>
          <p:style>
            <a:lnRef idx="0">
              <a:schemeClr val="accent2"/>
            </a:lnRef>
            <a:fillRef idx="3">
              <a:schemeClr val="accent2"/>
            </a:fillRef>
            <a:effectRef idx="3">
              <a:schemeClr val="accent2"/>
            </a:effectRef>
            <a:fontRef idx="minor">
              <a:schemeClr val="lt1"/>
            </a:fontRef>
          </p:style>
        </p:sp>
        <p:sp>
          <p:nvSpPr>
            <p:cNvPr id="12" name="Rounded Rectangle 4"/>
            <p:cNvSpPr/>
            <p:nvPr/>
          </p:nvSpPr>
          <p:spPr>
            <a:xfrm>
              <a:off x="27270" y="93429"/>
              <a:ext cx="6041460" cy="504095"/>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2000" b="1" kern="1200" dirty="0" smtClean="0"/>
                <a:t>The gist of the treatise</a:t>
              </a:r>
              <a:endParaRPr lang="en-US" sz="2000" b="1" kern="1200" dirty="0"/>
            </a:p>
          </p:txBody>
        </p:sp>
      </p:grpSp>
      <p:sp>
        <p:nvSpPr>
          <p:cNvPr id="13" name="TextBox 12"/>
          <p:cNvSpPr txBox="1"/>
          <p:nvPr/>
        </p:nvSpPr>
        <p:spPr>
          <a:xfrm>
            <a:off x="13716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8" name="Diagram 7"/>
          <p:cNvGraphicFramePr/>
          <p:nvPr/>
        </p:nvGraphicFramePr>
        <p:xfrm>
          <a:off x="1828800" y="685800"/>
          <a:ext cx="7315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2057400" y="0"/>
            <a:ext cx="6629400" cy="558635"/>
            <a:chOff x="0" y="66159"/>
            <a:chExt cx="6096000" cy="558635"/>
          </a:xfrm>
        </p:grpSpPr>
        <p:sp>
          <p:nvSpPr>
            <p:cNvPr id="10" name="Rounded Rectangle 9"/>
            <p:cNvSpPr/>
            <p:nvPr/>
          </p:nvSpPr>
          <p:spPr>
            <a:xfrm>
              <a:off x="0" y="66159"/>
              <a:ext cx="6096000" cy="558635"/>
            </a:xfrm>
            <a:prstGeom prst="roundRect">
              <a:avLst/>
            </a:prstGeom>
          </p:spPr>
          <p:style>
            <a:lnRef idx="0">
              <a:schemeClr val="accent2"/>
            </a:lnRef>
            <a:fillRef idx="3">
              <a:schemeClr val="accent2"/>
            </a:fillRef>
            <a:effectRef idx="3">
              <a:schemeClr val="accent2"/>
            </a:effectRef>
            <a:fontRef idx="minor">
              <a:schemeClr val="lt1"/>
            </a:fontRef>
          </p:style>
        </p:sp>
        <p:sp>
          <p:nvSpPr>
            <p:cNvPr id="11" name="Rounded Rectangle 4"/>
            <p:cNvSpPr/>
            <p:nvPr/>
          </p:nvSpPr>
          <p:spPr>
            <a:xfrm>
              <a:off x="27270" y="93429"/>
              <a:ext cx="6041460" cy="504095"/>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2000" b="1" kern="1200" dirty="0" smtClean="0"/>
                <a:t>The gist of the treatise</a:t>
              </a:r>
              <a:endParaRPr lang="en-US" sz="2000" b="1" kern="1200" dirty="0"/>
            </a:p>
          </p:txBody>
        </p:sp>
      </p:grpSp>
      <p:pic>
        <p:nvPicPr>
          <p:cNvPr id="12" name="Picture 1" descr="L:\Saved\Maaz\Pictures\jammat pics\0001.JPG"/>
          <p:cNvPicPr>
            <a:picLocks noChangeAspect="1" noChangeArrowheads="1"/>
          </p:cNvPicPr>
          <p:nvPr/>
        </p:nvPicPr>
        <p:blipFill>
          <a:blip r:embed="rId8" cstate="print"/>
          <a:srcRect/>
          <a:stretch>
            <a:fillRect/>
          </a:stretch>
        </p:blipFill>
        <p:spPr bwMode="auto">
          <a:xfrm>
            <a:off x="1828800" y="1447800"/>
            <a:ext cx="3124200" cy="4800600"/>
          </a:xfrm>
          <a:prstGeom prst="rect">
            <a:avLst/>
          </a:prstGeom>
          <a:noFill/>
        </p:spPr>
      </p:pic>
      <p:sp>
        <p:nvSpPr>
          <p:cNvPr id="13" name="TextBox 12"/>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pSp>
        <p:nvGrpSpPr>
          <p:cNvPr id="2" name="Group 4"/>
          <p:cNvGrpSpPr/>
          <p:nvPr/>
        </p:nvGrpSpPr>
        <p:grpSpPr>
          <a:xfrm>
            <a:off x="1752600" y="990600"/>
            <a:ext cx="7315200" cy="762000"/>
            <a:chOff x="914400" y="1407674"/>
            <a:chExt cx="7315200" cy="762000"/>
          </a:xfrm>
        </p:grpSpPr>
        <p:sp>
          <p:nvSpPr>
            <p:cNvPr id="21" name="Rounded Rectangle 20"/>
            <p:cNvSpPr/>
            <p:nvPr/>
          </p:nvSpPr>
          <p:spPr>
            <a:xfrm>
              <a:off x="914400" y="1407674"/>
              <a:ext cx="7315200" cy="762000"/>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970944" y="1560074"/>
              <a:ext cx="7258656" cy="5226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kern="1200" dirty="0" smtClean="0"/>
                <a:t>He also explained that the Promised Messiah (on whom be peace) had elucidated with great wisdom and foresightedness that although the Holy Qur’an is the last law-bearing and perfect </a:t>
              </a:r>
              <a:r>
                <a:rPr lang="en-GB" kern="1200" dirty="0" smtClean="0"/>
                <a:t>Book</a:t>
              </a:r>
              <a:endParaRPr lang="en-US" kern="1200" dirty="0"/>
            </a:p>
          </p:txBody>
        </p:sp>
      </p:grpSp>
      <p:sp>
        <p:nvSpPr>
          <p:cNvPr id="20" name="Rounded Rectangle 6"/>
          <p:cNvSpPr/>
          <p:nvPr/>
        </p:nvSpPr>
        <p:spPr>
          <a:xfrm>
            <a:off x="1828800" y="1828800"/>
            <a:ext cx="1367168" cy="1771086"/>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600" kern="1200" dirty="0" smtClean="0"/>
              <a:t> That does not mean that man had reached the pinnacle of intellectual progress. </a:t>
            </a:r>
            <a:endParaRPr lang="en-US" sz="1600" kern="1200" dirty="0"/>
          </a:p>
        </p:txBody>
      </p:sp>
      <p:sp>
        <p:nvSpPr>
          <p:cNvPr id="16" name="Rounded Rectangle 10"/>
          <p:cNvSpPr/>
          <p:nvPr/>
        </p:nvSpPr>
        <p:spPr>
          <a:xfrm>
            <a:off x="5410200" y="1828800"/>
            <a:ext cx="1828800" cy="1905000"/>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600" kern="1200" dirty="0" smtClean="0"/>
              <a:t>The </a:t>
            </a:r>
            <a:r>
              <a:rPr lang="en-GB" sz="1600" kern="1200" dirty="0" smtClean="0"/>
              <a:t>Holy Qur’an rejects the objection that Islam was spread with force and he gave the verse of </a:t>
            </a:r>
            <a:r>
              <a:rPr lang="en-GB" sz="1600" b="1" kern="1200" dirty="0" smtClean="0"/>
              <a:t>‘</a:t>
            </a:r>
            <a:r>
              <a:rPr lang="en-GB" sz="1600" b="1" u="sng" kern="1200" dirty="0" smtClean="0"/>
              <a:t>there is no compulsion in religion</a:t>
            </a:r>
            <a:r>
              <a:rPr lang="en-GB" sz="1600" b="0" u="sng" kern="1200" dirty="0" smtClean="0"/>
              <a:t>’ </a:t>
            </a:r>
            <a:r>
              <a:rPr lang="en-GB" sz="1600" kern="1200" dirty="0" smtClean="0"/>
              <a:t>as a proof. </a:t>
            </a:r>
            <a:endParaRPr lang="en-US" sz="1600" kern="1200" dirty="0"/>
          </a:p>
        </p:txBody>
      </p:sp>
      <p:sp>
        <p:nvSpPr>
          <p:cNvPr id="14" name="Rounded Rectangle 12"/>
          <p:cNvSpPr/>
          <p:nvPr/>
        </p:nvSpPr>
        <p:spPr>
          <a:xfrm>
            <a:off x="5410200" y="3886200"/>
            <a:ext cx="1447800" cy="1752600"/>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600" kern="1200" dirty="0" smtClean="0"/>
              <a:t>He said fighting is only allowed when there are attempts to eliminate and harm Islam. </a:t>
            </a:r>
          </a:p>
        </p:txBody>
      </p:sp>
      <p:grpSp>
        <p:nvGrpSpPr>
          <p:cNvPr id="8" name="Group 9"/>
          <p:cNvGrpSpPr/>
          <p:nvPr/>
        </p:nvGrpSpPr>
        <p:grpSpPr>
          <a:xfrm>
            <a:off x="914400" y="4883176"/>
            <a:ext cx="7315200" cy="82800"/>
            <a:chOff x="0" y="6290850"/>
            <a:chExt cx="7315200" cy="82800"/>
          </a:xfrm>
        </p:grpSpPr>
        <p:sp>
          <p:nvSpPr>
            <p:cNvPr id="11" name="Rectangle 10"/>
            <p:cNvSpPr/>
            <p:nvPr/>
          </p:nvSpPr>
          <p:spPr>
            <a:xfrm>
              <a:off x="0" y="6290850"/>
              <a:ext cx="7315200" cy="82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6290850"/>
              <a:ext cx="7315200" cy="82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p:txBody>
        </p:sp>
      </p:grpSp>
      <p:sp>
        <p:nvSpPr>
          <p:cNvPr id="23" name="Rectangle 22"/>
          <p:cNvSpPr/>
          <p:nvPr/>
        </p:nvSpPr>
        <p:spPr>
          <a:xfrm>
            <a:off x="3276600" y="1828800"/>
            <a:ext cx="2057400" cy="430271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ctr" defTabSz="622300">
              <a:lnSpc>
                <a:spcPct val="90000"/>
              </a:lnSpc>
              <a:spcBef>
                <a:spcPct val="0"/>
              </a:spcBef>
              <a:spcAft>
                <a:spcPct val="35000"/>
              </a:spcAft>
            </a:pPr>
            <a:r>
              <a:rPr lang="en-GB" sz="1600" dirty="0"/>
              <a:t>Rather, the beauty of the Qur’an being the last Book is that it has a profound treasure-trove of knowledge hidden in it which is given to those who are sincerely serious in its search. Serious search leads to spiritual progress and this also facilitates one to find worldly and academic subjects in the Qur’an in accordance to personal understanding and discernment. </a:t>
            </a:r>
            <a:endParaRPr lang="en-US" sz="1600" dirty="0"/>
          </a:p>
        </p:txBody>
      </p:sp>
      <p:grpSp>
        <p:nvGrpSpPr>
          <p:cNvPr id="24" name="Group 23"/>
          <p:cNvGrpSpPr/>
          <p:nvPr/>
        </p:nvGrpSpPr>
        <p:grpSpPr>
          <a:xfrm>
            <a:off x="2057400" y="152400"/>
            <a:ext cx="6629400" cy="558635"/>
            <a:chOff x="0" y="66159"/>
            <a:chExt cx="6096000" cy="558635"/>
          </a:xfrm>
        </p:grpSpPr>
        <p:sp>
          <p:nvSpPr>
            <p:cNvPr id="25" name="Rounded Rectangle 24"/>
            <p:cNvSpPr/>
            <p:nvPr/>
          </p:nvSpPr>
          <p:spPr>
            <a:xfrm>
              <a:off x="0" y="66159"/>
              <a:ext cx="6096000" cy="558635"/>
            </a:xfrm>
            <a:prstGeom prst="roundRect">
              <a:avLst/>
            </a:prstGeom>
          </p:spPr>
          <p:style>
            <a:lnRef idx="0">
              <a:schemeClr val="accent2"/>
            </a:lnRef>
            <a:fillRef idx="3">
              <a:schemeClr val="accent2"/>
            </a:fillRef>
            <a:effectRef idx="3">
              <a:schemeClr val="accent2"/>
            </a:effectRef>
            <a:fontRef idx="minor">
              <a:schemeClr val="lt1"/>
            </a:fontRef>
          </p:style>
        </p:sp>
        <p:sp>
          <p:nvSpPr>
            <p:cNvPr id="26" name="Rounded Rectangle 4"/>
            <p:cNvSpPr/>
            <p:nvPr/>
          </p:nvSpPr>
          <p:spPr>
            <a:xfrm>
              <a:off x="27270" y="93429"/>
              <a:ext cx="6041460" cy="504095"/>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2000" b="1" kern="1200" dirty="0" smtClean="0"/>
                <a:t>The gist of the treatise</a:t>
              </a:r>
              <a:endParaRPr lang="en-US" sz="2000" b="1" kern="1200" dirty="0"/>
            </a:p>
          </p:txBody>
        </p:sp>
      </p:grpSp>
      <p:sp>
        <p:nvSpPr>
          <p:cNvPr id="27" name="Rectangle 26"/>
          <p:cNvSpPr/>
          <p:nvPr/>
        </p:nvSpPr>
        <p:spPr>
          <a:xfrm>
            <a:off x="7010400" y="4038600"/>
            <a:ext cx="2133600" cy="2819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lvl="0" algn="ctr" fontAlgn="base">
              <a:spcBef>
                <a:spcPct val="0"/>
              </a:spcBef>
              <a:spcAft>
                <a:spcPct val="0"/>
              </a:spcAft>
            </a:pPr>
            <a:r>
              <a:rPr kumimoji="0" lang="en-GB" sz="1600" b="1" i="0" u="none" strike="noStrike" cap="none" normalizeH="0" baseline="0" dirty="0" smtClean="0">
                <a:ln>
                  <a:noFill/>
                </a:ln>
                <a:solidFill>
                  <a:schemeClr val="bg1"/>
                </a:solidFill>
                <a:effectLst/>
                <a:latin typeface="Calibri" pitchFamily="34" charset="0"/>
                <a:ea typeface="Times New Roman" pitchFamily="18" charset="0"/>
                <a:cs typeface="Courier New" pitchFamily="49" charset="0"/>
              </a:rPr>
              <a:t>Thus with great wisdom and great courage </a:t>
            </a:r>
            <a:r>
              <a:rPr kumimoji="0" lang="en-GB" sz="1600" b="1" i="0" u="none" strike="noStrike" cap="none" normalizeH="0" baseline="0" dirty="0" err="1" smtClean="0">
                <a:ln>
                  <a:noFill/>
                </a:ln>
                <a:solidFill>
                  <a:schemeClr val="bg1"/>
                </a:solidFill>
                <a:effectLst/>
                <a:latin typeface="Calibri" pitchFamily="34" charset="0"/>
                <a:ea typeface="Times New Roman" pitchFamily="18" charset="0"/>
                <a:cs typeface="Courier New" pitchFamily="49" charset="0"/>
              </a:rPr>
              <a:t>Hazrat</a:t>
            </a:r>
            <a:r>
              <a:rPr kumimoji="0" lang="en-GB" sz="1600" b="1" i="0" u="none" strike="noStrike" cap="none" normalizeH="0" baseline="0" dirty="0" smtClean="0">
                <a:ln>
                  <a:noFill/>
                </a:ln>
                <a:solidFill>
                  <a:schemeClr val="bg1"/>
                </a:solidFill>
                <a:effectLst/>
                <a:latin typeface="Calibri" pitchFamily="34" charset="0"/>
                <a:ea typeface="Times New Roman" pitchFamily="18" charset="0"/>
                <a:cs typeface="Courier New" pitchFamily="49" charset="0"/>
              </a:rPr>
              <a:t> </a:t>
            </a:r>
            <a:r>
              <a:rPr kumimoji="0" lang="en-GB" sz="1600" b="1" i="0" u="none" strike="noStrike" cap="none" normalizeH="0" baseline="0" dirty="0" err="1" smtClean="0">
                <a:ln>
                  <a:noFill/>
                </a:ln>
                <a:solidFill>
                  <a:schemeClr val="bg1"/>
                </a:solidFill>
                <a:effectLst/>
                <a:latin typeface="Calibri" pitchFamily="34" charset="0"/>
                <a:ea typeface="Times New Roman" pitchFamily="18" charset="0"/>
                <a:cs typeface="Courier New" pitchFamily="49" charset="0"/>
              </a:rPr>
              <a:t>Musleh</a:t>
            </a:r>
            <a:r>
              <a:rPr kumimoji="0" lang="en-GB" sz="1600" b="1" i="0" u="none" strike="noStrike" cap="none" normalizeH="0" baseline="0" dirty="0" smtClean="0">
                <a:ln>
                  <a:noFill/>
                </a:ln>
                <a:solidFill>
                  <a:schemeClr val="bg1"/>
                </a:solidFill>
                <a:effectLst/>
                <a:latin typeface="Calibri" pitchFamily="34" charset="0"/>
                <a:ea typeface="Times New Roman" pitchFamily="18" charset="0"/>
                <a:cs typeface="Courier New" pitchFamily="49" charset="0"/>
              </a:rPr>
              <a:t> Maud (may Allah be pleased with him) mentioned the qualities of Islam and also invited people to Islam. The treatise was extremely well-received.</a:t>
            </a:r>
            <a:endParaRPr kumimoji="0" lang="en-US" sz="1600" b="1" i="0" u="none" strike="noStrike" cap="none" normalizeH="0" baseline="0" dirty="0" smtClean="0">
              <a:ln>
                <a:noFill/>
              </a:ln>
              <a:solidFill>
                <a:schemeClr val="bg1"/>
              </a:solidFill>
              <a:effectLst/>
              <a:latin typeface="Arial" pitchFamily="34" charset="0"/>
              <a:cs typeface="Arial" pitchFamily="34" charset="0"/>
            </a:endParaRPr>
          </a:p>
        </p:txBody>
      </p:sp>
      <p:sp>
        <p:nvSpPr>
          <p:cNvPr id="28" name="TextBox 27"/>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1905000" y="152400"/>
            <a:ext cx="3124200" cy="62478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600" dirty="0" smtClean="0"/>
              <a:t>He </a:t>
            </a:r>
            <a:r>
              <a:rPr lang="en-GB" sz="1600" dirty="0"/>
              <a:t>mentioned Divine signs corroborating truthfulness of the Promised Messiah (on whom be peace) and mentioned the following vision of the Promised Messiah: </a:t>
            </a:r>
            <a:endParaRPr lang="en-US" sz="1600" dirty="0"/>
          </a:p>
          <a:p>
            <a:pPr algn="ctr"/>
            <a:r>
              <a:rPr lang="en-GB" sz="1600" i="1" dirty="0"/>
              <a:t>‘I saw in a vision that I was standing on a pulpit in the city of London and was setting forth the truth of Islam in the English language, in a very well reasoned address. Thereafter I caught several birds who were sitting upon small trees and were of white colour and their bodies resembled the bodies of partridges. I interpreted this vision as meaning that though I would not be able to travel to that country but that my writings will be published there and many righteous English people will accept the truth.’ [</a:t>
            </a:r>
            <a:r>
              <a:rPr lang="en-GB" sz="1600" i="1" dirty="0" err="1"/>
              <a:t>Tadhkirah</a:t>
            </a:r>
            <a:r>
              <a:rPr lang="en-GB" sz="1600" i="1" dirty="0"/>
              <a:t>, p. 239 2009 edition</a:t>
            </a:r>
            <a:r>
              <a:rPr lang="en-GB" sz="1600" i="1" dirty="0" smtClean="0"/>
              <a:t>]</a:t>
            </a:r>
          </a:p>
          <a:p>
            <a:r>
              <a:rPr lang="en-GB" sz="1600" i="1" dirty="0" smtClean="0"/>
              <a:t> </a:t>
            </a:r>
            <a:endParaRPr lang="en-US" sz="1600" i="1" dirty="0"/>
          </a:p>
          <a:p>
            <a:endParaRPr lang="en-US" sz="1600" dirty="0"/>
          </a:p>
        </p:txBody>
      </p:sp>
      <p:sp>
        <p:nvSpPr>
          <p:cNvPr id="7" name="Rectangle 6"/>
          <p:cNvSpPr/>
          <p:nvPr/>
        </p:nvSpPr>
        <p:spPr>
          <a:xfrm>
            <a:off x="5943600" y="4419600"/>
            <a:ext cx="3048000" cy="230832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GB" b="1" u="sng" dirty="0"/>
              <a:t>The first fulfilment of this vision was this treatise of </a:t>
            </a:r>
            <a:r>
              <a:rPr lang="en-GB" b="1" u="sng" dirty="0" err="1"/>
              <a:t>Hazrat</a:t>
            </a:r>
            <a:r>
              <a:rPr lang="en-GB" b="1" u="sng" dirty="0"/>
              <a:t> </a:t>
            </a:r>
            <a:r>
              <a:rPr lang="en-GB" b="1" u="sng" dirty="0" err="1"/>
              <a:t>Musleh</a:t>
            </a:r>
            <a:r>
              <a:rPr lang="en-GB" b="1" u="sng" dirty="0"/>
              <a:t> Maud (may Allah be pleased with him). </a:t>
            </a:r>
            <a:endParaRPr lang="en-GB" b="1" u="sng" dirty="0" smtClean="0"/>
          </a:p>
          <a:p>
            <a:pPr algn="ctr"/>
            <a:r>
              <a:rPr lang="en-GB" dirty="0" smtClean="0"/>
              <a:t>He </a:t>
            </a:r>
            <a:r>
              <a:rPr lang="en-GB" dirty="0"/>
              <a:t>also said that truth is revealed to one if one prays while being free from all bias for forty days for the truth. </a:t>
            </a:r>
            <a:endParaRPr lang="en-US" dirty="0"/>
          </a:p>
        </p:txBody>
      </p:sp>
      <p:pic>
        <p:nvPicPr>
          <p:cNvPr id="8" name="Picture 7" descr="0247.JPG"/>
          <p:cNvPicPr>
            <a:picLocks noChangeAspect="1"/>
          </p:cNvPicPr>
          <p:nvPr/>
        </p:nvPicPr>
        <p:blipFill>
          <a:blip r:embed="rId3" cstate="print"/>
          <a:stretch>
            <a:fillRect/>
          </a:stretch>
        </p:blipFill>
        <p:spPr>
          <a:xfrm>
            <a:off x="5851494" y="0"/>
            <a:ext cx="3292506" cy="4419600"/>
          </a:xfrm>
          <a:prstGeom prst="rect">
            <a:avLst/>
          </a:prstGeom>
        </p:spPr>
      </p:pic>
      <p:sp>
        <p:nvSpPr>
          <p:cNvPr id="9" name="TextBox 8"/>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1219200" y="685800"/>
            <a:ext cx="5029200" cy="61722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endParaRPr>
          </a:p>
          <a:p>
            <a:pPr algn="ctr"/>
            <a:r>
              <a:rPr kumimoji="0" lang="en-GB" sz="1400" b="0" i="0" u="none" strike="noStrike" cap="none" normalizeH="0" baseline="0" dirty="0" smtClean="0">
                <a:ln>
                  <a:noFill/>
                </a:ln>
                <a:solidFill>
                  <a:schemeClr val="tx1"/>
                </a:solidFill>
                <a:effectLst/>
                <a:latin typeface="Calibri" pitchFamily="34" charset="0"/>
                <a:ea typeface="Times New Roman" pitchFamily="18" charset="0"/>
                <a:cs typeface="Courier New" pitchFamily="49" charset="0"/>
              </a:rPr>
              <a:t>‘</a:t>
            </a:r>
            <a:r>
              <a:rPr kumimoji="0" lang="en-GB" sz="1600" b="0" i="0" u="none" strike="noStrike" cap="none" normalizeH="0" baseline="0" dirty="0" smtClean="0">
                <a:ln>
                  <a:noFill/>
                </a:ln>
                <a:solidFill>
                  <a:schemeClr val="tx1"/>
                </a:solidFill>
                <a:effectLst/>
                <a:latin typeface="Calibri" pitchFamily="34" charset="0"/>
                <a:ea typeface="Times New Roman" pitchFamily="18" charset="0"/>
                <a:cs typeface="Courier New" pitchFamily="49" charset="0"/>
              </a:rPr>
              <a:t>Sisters and brothers, the Light of God has shone forth for you, and that which the world had, owing to the lapse of time, come to regard as a romantic tale, has appeared before your very eyes. The Glory of God has been made manifest to you through a Prophet; yea, a Prophet whose advent had been foretold by all previous Prophets from Noah to Muhammad (on whom be peace and the blessings of God), </a:t>
            </a:r>
            <a:r>
              <a:rPr kumimoji="0" lang="en-GB" sz="1600" i="0" strike="noStrike" cap="none" normalizeH="0" baseline="0" dirty="0" smtClean="0">
                <a:ln>
                  <a:noFill/>
                </a:ln>
                <a:solidFill>
                  <a:schemeClr val="tx1"/>
                </a:solidFill>
                <a:effectLst/>
                <a:latin typeface="Calibri" pitchFamily="34" charset="0"/>
                <a:ea typeface="Times New Roman" pitchFamily="18" charset="0"/>
                <a:cs typeface="Courier New" pitchFamily="49" charset="0"/>
              </a:rPr>
              <a:t>and </a:t>
            </a:r>
            <a:r>
              <a:rPr kumimoji="0" lang="en-GB" sz="1600" b="1" i="0" u="sng" strike="noStrike" cap="none" normalizeH="0" baseline="0" dirty="0" smtClean="0">
                <a:ln>
                  <a:noFill/>
                </a:ln>
                <a:solidFill>
                  <a:schemeClr val="tx1"/>
                </a:solidFill>
                <a:effectLst/>
                <a:latin typeface="Calibri" pitchFamily="34" charset="0"/>
                <a:ea typeface="Times New Roman" pitchFamily="18" charset="0"/>
                <a:cs typeface="Courier New" pitchFamily="49" charset="0"/>
              </a:rPr>
              <a:t>God has again demonstrated to you the fact that He is not only the God of those that are dead, but also of those that are living; and not only the God of those that have gone before, but also of those that shall come after</a:t>
            </a:r>
            <a:r>
              <a:rPr kumimoji="0" lang="en-GB" sz="1600" b="0" i="0" u="none" strike="noStrike" cap="none" normalizeH="0" baseline="0" dirty="0" smtClean="0">
                <a:ln>
                  <a:noFill/>
                </a:ln>
                <a:solidFill>
                  <a:schemeClr val="tx1"/>
                </a:solidFill>
                <a:effectLst/>
                <a:latin typeface="Calibri" pitchFamily="34" charset="0"/>
                <a:ea typeface="Times New Roman" pitchFamily="18" charset="0"/>
                <a:cs typeface="Courier New" pitchFamily="49" charset="0"/>
              </a:rPr>
              <a:t>. Accept ye then this Light, and let your hearts be lit up with it. Sisters and brothers, this life is but an episode, and it is wrong to imagine that it is followed by annihilation; there is no such thing as annihilation. The soul was not created for annihilation, but for eternal life. </a:t>
            </a:r>
            <a:endParaRPr lang="en-US" sz="1600" dirty="0">
              <a:solidFill>
                <a:schemeClr val="tx1"/>
              </a:solidFill>
            </a:endParaRPr>
          </a:p>
        </p:txBody>
      </p:sp>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Vertical Scroll 5"/>
          <p:cNvSpPr/>
          <p:nvPr/>
        </p:nvSpPr>
        <p:spPr>
          <a:xfrm>
            <a:off x="5867400" y="1752600"/>
            <a:ext cx="3276600" cy="5105400"/>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From the moment of his birth, man begins to tread along a never-ending path, and death is nothing but a device to quicken his pace. </a:t>
            </a:r>
            <a:r>
              <a:rPr kumimoji="0" lang="en-GB" sz="16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How is it that you who are constantly striving to outstrip each other in small competitions are completely neglecting this huge competition which is for ever proceeding between those that have gone before and those that have taken their place? </a:t>
            </a:r>
            <a:endParaRPr lang="en-US" sz="1600" b="1" u="sng" dirty="0"/>
          </a:p>
        </p:txBody>
      </p:sp>
      <p:sp>
        <p:nvSpPr>
          <p:cNvPr id="7" name="Rectangle 6"/>
          <p:cNvSpPr/>
          <p:nvPr/>
        </p:nvSpPr>
        <p:spPr>
          <a:xfrm>
            <a:off x="1752600" y="0"/>
            <a:ext cx="7391400" cy="646331"/>
          </a:xfrm>
          <a:prstGeom prst="rect">
            <a:avLst/>
          </a:prstGeom>
        </p:spPr>
        <p:txBody>
          <a:bodyPr wrap="square">
            <a:spAutoFit/>
          </a:bodyPr>
          <a:lstStyle/>
          <a:p>
            <a:pPr lvl="0" algn="ctr" fontAlgn="base">
              <a:spcBef>
                <a:spcPct val="0"/>
              </a:spcBef>
              <a:spcAft>
                <a:spcPct val="0"/>
              </a:spcAft>
            </a:pPr>
            <a:r>
              <a:rPr kumimoji="0" lang="en-GB" b="0" i="0" u="none" strike="noStrike" cap="none" normalizeH="0" baseline="0" dirty="0" smtClean="0">
                <a:ln>
                  <a:noFill/>
                </a:ln>
                <a:solidFill>
                  <a:schemeClr val="tx1"/>
                </a:solidFill>
                <a:effectLst/>
                <a:latin typeface="Calibri" pitchFamily="34" charset="0"/>
                <a:ea typeface="Calibri" pitchFamily="34" charset="0"/>
                <a:cs typeface="Arial Narrow" pitchFamily="34" charset="0"/>
              </a:rPr>
              <a:t>In conclusion these are the words with which </a:t>
            </a:r>
            <a:r>
              <a:rPr kumimoji="0" lang="en-GB" b="0" i="0" u="none" strike="noStrike" cap="none" normalizeH="0" baseline="0" dirty="0" err="1" smtClean="0">
                <a:ln>
                  <a:noFill/>
                </a:ln>
                <a:solidFill>
                  <a:schemeClr val="tx1"/>
                </a:solidFill>
                <a:effectLst/>
                <a:latin typeface="Calibri" pitchFamily="34" charset="0"/>
                <a:ea typeface="Calibri" pitchFamily="34" charset="0"/>
                <a:cs typeface="Arial Narrow" pitchFamily="34" charset="0"/>
              </a:rPr>
              <a:t>Hazrat</a:t>
            </a:r>
            <a:r>
              <a:rPr kumimoji="0" lang="en-GB" b="0" i="0" u="none" strike="noStrike" cap="none" normalizeH="0" baseline="0" dirty="0" smtClean="0">
                <a:ln>
                  <a:noFill/>
                </a:ln>
                <a:solidFill>
                  <a:schemeClr val="tx1"/>
                </a:solidFill>
                <a:effectLst/>
                <a:latin typeface="Calibri" pitchFamily="34" charset="0"/>
                <a:ea typeface="Calibri" pitchFamily="34" charset="0"/>
                <a:cs typeface="Arial Narrow" pitchFamily="34" charset="0"/>
              </a:rPr>
              <a:t> </a:t>
            </a:r>
            <a:r>
              <a:rPr kumimoji="0" lang="en-GB" b="0" i="0" u="none" strike="noStrike" cap="none" normalizeH="0" baseline="0" dirty="0" err="1" smtClean="0">
                <a:ln>
                  <a:noFill/>
                </a:ln>
                <a:solidFill>
                  <a:schemeClr val="tx1"/>
                </a:solidFill>
                <a:effectLst/>
                <a:latin typeface="Calibri" pitchFamily="34" charset="0"/>
                <a:ea typeface="Calibri" pitchFamily="34" charset="0"/>
                <a:cs typeface="Arial Narrow" pitchFamily="34" charset="0"/>
              </a:rPr>
              <a:t>Musleh</a:t>
            </a:r>
            <a:r>
              <a:rPr kumimoji="0" lang="en-GB" b="0" i="0" u="none" strike="noStrike" cap="none" normalizeH="0" baseline="0" dirty="0" smtClean="0">
                <a:ln>
                  <a:noFill/>
                </a:ln>
                <a:solidFill>
                  <a:schemeClr val="tx1"/>
                </a:solidFill>
                <a:effectLst/>
                <a:latin typeface="Calibri" pitchFamily="34" charset="0"/>
                <a:ea typeface="Calibri" pitchFamily="34" charset="0"/>
                <a:cs typeface="Arial Narrow" pitchFamily="34" charset="0"/>
              </a:rPr>
              <a:t> Maud’s (may Allah be pleased with him) treatise finished: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54864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1295400" y="0"/>
            <a:ext cx="4495800" cy="68580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eaLnBrk="0" fontAlgn="base" hangingPunct="0">
              <a:spcBef>
                <a:spcPct val="0"/>
              </a:spcBef>
              <a:spcAft>
                <a:spcPct val="0"/>
              </a:spcAft>
            </a:pPr>
            <a:r>
              <a:rPr kumimoji="0" lang="en-GB" sz="16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Do you not perceive that a righteous man was raised in the East and God has, through him, caused the Truth to be brought to your doors? </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Be truly grateful for this Grace which you have received, so that you may receive more abundant Grace, and run forward to receive His Mercy, so that His love for you should swell in volume. How is it that you who condemn all such intoxicants as render the brain sluggish are content with teachings that profit not and merely still the yearnings of the soul? You refuse to bow before idols, then how can you bow before an imaginary image of God that gives no sign of life? Come and drink of the Divine nectar of life that God has provided for you; this is a nectar that kills not reason, but illumines it; it does not undermine the nervous system, but strengthens it.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Vertical Scroll 5"/>
          <p:cNvSpPr/>
          <p:nvPr/>
        </p:nvSpPr>
        <p:spPr>
          <a:xfrm>
            <a:off x="5791200" y="1752600"/>
            <a:ext cx="3505200" cy="4800600"/>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lvl="0" algn="ctr" eaLnBrk="0" fontAlgn="base" hangingPunct="0">
              <a:spcBef>
                <a:spcPct val="0"/>
              </a:spcBef>
              <a:spcAft>
                <a:spcPct val="0"/>
              </a:spcAft>
            </a:pPr>
            <a:r>
              <a:rPr kumimoji="0" lang="en-GB" sz="16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Rejoice, ye bridesmaids, and sing joyful hymns, </a:t>
            </a:r>
            <a:r>
              <a:rPr kumimoji="0" lang="en-GB" sz="16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for the bride-groom has come</a:t>
            </a:r>
            <a:r>
              <a:rPr kumimoji="0" lang="en-GB" sz="16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He who has been sought after has been found. He who was being waited for till the eyes of those who waited had become dim now illumines your eye; </a:t>
            </a:r>
            <a:r>
              <a:rPr kumimoji="0" lang="en-GB" sz="16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blessed is he who comes in the name of the Lord.</a:t>
            </a:r>
            <a:r>
              <a:rPr kumimoji="0" lang="en-GB" sz="16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Those who find him find all, and those who see him not will see nothing. And the end of our discourse is praise be to Allah, the Lord of the Universe.’</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43434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vision of the Promised Messiah AS</a:t>
            </a:r>
          </a:p>
          <a:p>
            <a:pPr algn="ctr">
              <a:defRPr/>
            </a:pPr>
            <a:r>
              <a:rPr lang="en-US" b="1" u="sng" dirty="0">
                <a:solidFill>
                  <a:schemeClr val="tx1"/>
                </a:solidFill>
                <a:latin typeface="Calibri" pitchFamily="34" charset="0"/>
              </a:rPr>
              <a:t>  </a:t>
            </a: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8193" name="Rectangle 1"/>
          <p:cNvSpPr>
            <a:spLocks noChangeArrowheads="1"/>
          </p:cNvSpPr>
          <p:nvPr/>
        </p:nvSpPr>
        <p:spPr bwMode="auto">
          <a:xfrm>
            <a:off x="1828800" y="228600"/>
            <a:ext cx="3048000" cy="624786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The </a:t>
            </a:r>
            <a:r>
              <a:rPr kumimoji="0" lang="en-GB" sz="1600" b="0"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Ahmadiyya</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Movement and other such current movements prove that </a:t>
            </a:r>
            <a:r>
              <a:rPr kumimoji="0" lang="en-GB" sz="16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Islam is a living religion </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and high level scholarship was engaged in for its renaissance. </a:t>
            </a:r>
            <a:r>
              <a:rPr kumimoji="0" lang="en-GB" sz="1600" b="0"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Mirza</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r>
              <a:rPr kumimoji="0" lang="en-GB" sz="1600" b="0"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Bashir</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r>
              <a:rPr kumimoji="0" lang="en-GB" sz="1600" b="0"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ud</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Din who was accompanied by many green-turbaned followers said that </a:t>
            </a:r>
            <a:r>
              <a:rPr kumimoji="0" lang="en-GB" sz="1600" b="0"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Ahmadiyya</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Movement is an important and natural revival of Islam </a:t>
            </a:r>
            <a:r>
              <a:rPr kumimoji="0" lang="en-GB" sz="16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just as dispensation of Jesus was for the dispensation of Moses</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Its objective is not to introduce any new religious law; rather it is </a:t>
            </a:r>
            <a:r>
              <a:rPr kumimoji="0" lang="en-GB" sz="16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the dissemination of the true and real Islam</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a:t>
            </a:r>
            <a:r>
              <a:rPr lang="en-GB" sz="1600" dirty="0"/>
              <a:t> </a:t>
            </a:r>
            <a:r>
              <a:rPr lang="en-GB" sz="1600" dirty="0" smtClean="0"/>
              <a:t>..the </a:t>
            </a:r>
            <a:r>
              <a:rPr lang="en-GB" sz="1600" dirty="0"/>
              <a:t>treatise had itself proved its quality and refinement. He thanked </a:t>
            </a:r>
            <a:r>
              <a:rPr lang="en-GB" sz="1600" dirty="0" err="1"/>
              <a:t>Hazrat</a:t>
            </a:r>
            <a:r>
              <a:rPr lang="en-GB" sz="1600" dirty="0"/>
              <a:t> </a:t>
            </a:r>
            <a:r>
              <a:rPr lang="en-GB" sz="1600" dirty="0" err="1"/>
              <a:t>Musleh</a:t>
            </a:r>
            <a:r>
              <a:rPr lang="en-GB" sz="1600" dirty="0"/>
              <a:t> Maud from himself and also on behalf of the audience for the excellence of order and excellence of thought of the treatise and said that the faces of the audience were in accord with what he was saying.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867400" y="1828800"/>
            <a:ext cx="2438400"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0" fontAlgn="base" hangingPunct="0">
              <a:spcBef>
                <a:spcPct val="0"/>
              </a:spcBef>
              <a:spcAft>
                <a:spcPct val="0"/>
              </a:spcAft>
            </a:pPr>
            <a:r>
              <a:rPr lang="en-GB" sz="1600" dirty="0" smtClean="0"/>
              <a:t>He said he was sure that he was rightfully thanking on behalf of the audience and was paying the dues of representing them. He congratulated </a:t>
            </a:r>
            <a:r>
              <a:rPr lang="en-GB" sz="1600" dirty="0" err="1" smtClean="0"/>
              <a:t>Hazrat</a:t>
            </a:r>
            <a:r>
              <a:rPr lang="en-GB" sz="1600" dirty="0" smtClean="0"/>
              <a:t> </a:t>
            </a:r>
            <a:r>
              <a:rPr lang="en-GB" sz="1600" dirty="0" err="1" smtClean="0"/>
              <a:t>Musleh</a:t>
            </a:r>
            <a:r>
              <a:rPr lang="en-GB" sz="1600" dirty="0" smtClean="0"/>
              <a:t> Maud on the success of the treatise and said that </a:t>
            </a:r>
            <a:r>
              <a:rPr lang="en-GB" sz="1600" b="1" u="sng" dirty="0" smtClean="0">
                <a:solidFill>
                  <a:schemeClr val="tx1"/>
                </a:solidFill>
              </a:rPr>
              <a:t>his piece was the best among the ones read on the day</a:t>
            </a:r>
            <a:r>
              <a:rPr lang="en-GB" sz="1600" dirty="0" smtClean="0"/>
              <a:t>. He said ‘do you not think that you came here for the success that you received today!’</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5410200" y="0"/>
            <a:ext cx="3276600" cy="1219200"/>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kumimoji="0" lang="en-GB"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The president of the conference said in his remarks </a:t>
            </a:r>
            <a:endParaRPr kumimoji="0" lang="en-GB"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endParaRPr>
          </a:p>
        </p:txBody>
      </p:sp>
      <p:sp>
        <p:nvSpPr>
          <p:cNvPr id="8" name="TextBox 7"/>
          <p:cNvSpPr txBox="1"/>
          <p:nvPr/>
        </p:nvSpPr>
        <p:spPr>
          <a:xfrm>
            <a:off x="47244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6000" b="1" u="sng" dirty="0" smtClean="0">
                <a:solidFill>
                  <a:schemeClr val="accent6"/>
                </a:solidFill>
                <a:effectLst>
                  <a:outerShdw blurRad="38100" dist="38100" dir="2700000" algn="tl">
                    <a:srgbClr val="000000">
                      <a:alpha val="43137"/>
                    </a:srgbClr>
                  </a:outerShdw>
                </a:effectLst>
              </a:rPr>
              <a:t>Summary</a:t>
            </a:r>
            <a:endParaRPr lang="en-GB" sz="6000" b="1" u="sng" dirty="0">
              <a:solidFill>
                <a:schemeClr val="accent6"/>
              </a:solidFill>
              <a:effectLst>
                <a:outerShdw blurRad="38100" dist="38100" dir="2700000" algn="tl">
                  <a:srgbClr val="000000">
                    <a:alpha val="43137"/>
                  </a:srgbClr>
                </a:outerShdw>
              </a:effectLst>
            </a:endParaRPr>
          </a:p>
        </p:txBody>
      </p:sp>
      <p:graphicFrame>
        <p:nvGraphicFramePr>
          <p:cNvPr id="3" name="Diagram 2"/>
          <p:cNvGraphicFramePr/>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vision of the Promised Messiah AS</a:t>
            </a:r>
          </a:p>
          <a:p>
            <a:pPr algn="ctr">
              <a:defRPr/>
            </a:pPr>
            <a:r>
              <a:rPr lang="en-US" b="1" u="sng" dirty="0">
                <a:solidFill>
                  <a:schemeClr val="tx1"/>
                </a:solidFill>
                <a:latin typeface="Calibri" pitchFamily="34" charset="0"/>
              </a:rPr>
              <a:t>  </a:t>
            </a: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5" name="Diagram 4"/>
          <p:cNvGraphicFramePr/>
          <p:nvPr/>
        </p:nvGraphicFramePr>
        <p:xfrm>
          <a:off x="1905000" y="76200"/>
          <a:ext cx="70866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vision of the Promised Messiah AS</a:t>
            </a:r>
          </a:p>
          <a:p>
            <a:pPr algn="ctr">
              <a:defRPr/>
            </a:pPr>
            <a:r>
              <a:rPr lang="en-US" b="1" u="sng" dirty="0">
                <a:solidFill>
                  <a:schemeClr val="tx1"/>
                </a:solidFill>
                <a:latin typeface="Calibri" pitchFamily="34" charset="0"/>
              </a:rPr>
              <a:t>  </a:t>
            </a: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5" name="Rectangle 4"/>
          <p:cNvSpPr/>
          <p:nvPr/>
        </p:nvSpPr>
        <p:spPr>
          <a:xfrm>
            <a:off x="2286000" y="5029200"/>
            <a:ext cx="632460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1600" b="1" dirty="0" smtClean="0"/>
              <a:t>A French person </a:t>
            </a:r>
          </a:p>
          <a:p>
            <a:pPr algn="ctr"/>
            <a:r>
              <a:rPr lang="en-GB" sz="1600" dirty="0" smtClean="0"/>
              <a:t>said that he used to give preference to Islam over Christianity but gave preference to Buddhism over Islam. After listening to </a:t>
            </a:r>
            <a:r>
              <a:rPr lang="en-GB" sz="1600" dirty="0" err="1" smtClean="0"/>
              <a:t>Hazrat</a:t>
            </a:r>
            <a:r>
              <a:rPr lang="en-GB" sz="1600" dirty="0" smtClean="0"/>
              <a:t> </a:t>
            </a:r>
            <a:r>
              <a:rPr lang="en-GB" sz="1600" dirty="0" err="1" smtClean="0"/>
              <a:t>Musleh</a:t>
            </a:r>
            <a:r>
              <a:rPr lang="en-GB" sz="1600" dirty="0" smtClean="0"/>
              <a:t> Maud’s treatise as well as the Buddhism viewpoint he acknowledged that in reality </a:t>
            </a:r>
            <a:r>
              <a:rPr lang="en-GB" sz="1600" b="1" u="sng" dirty="0" smtClean="0"/>
              <a:t>Islam was the best religion</a:t>
            </a:r>
            <a:r>
              <a:rPr lang="en-GB" sz="1600" dirty="0" smtClean="0"/>
              <a:t>. He said he was most influenced by the way </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Islam’s excellence was depicted and no other religion could contend with it</a:t>
            </a:r>
            <a:endParaRPr lang="en-US" sz="1600" dirty="0"/>
          </a:p>
        </p:txBody>
      </p:sp>
      <p:pic>
        <p:nvPicPr>
          <p:cNvPr id="6" name="Picture 5" descr="0331.JPG"/>
          <p:cNvPicPr>
            <a:picLocks noChangeAspect="1"/>
          </p:cNvPicPr>
          <p:nvPr/>
        </p:nvPicPr>
        <p:blipFill>
          <a:blip r:embed="rId3" cstate="print"/>
          <a:stretch>
            <a:fillRect/>
          </a:stretch>
        </p:blipFill>
        <p:spPr>
          <a:xfrm>
            <a:off x="1752600" y="1"/>
            <a:ext cx="7391400" cy="4876799"/>
          </a:xfrm>
          <a:prstGeom prst="rect">
            <a:avLst/>
          </a:prstGeom>
        </p:spPr>
      </p:pic>
      <p:sp>
        <p:nvSpPr>
          <p:cNvPr id="7" name="TextBox 6"/>
          <p:cNvSpPr txBox="1"/>
          <p:nvPr/>
        </p:nvSpPr>
        <p:spPr>
          <a:xfrm>
            <a:off x="1524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vision of the Promised Messiah AS</a:t>
            </a:r>
          </a:p>
          <a:p>
            <a:pPr algn="ctr">
              <a:defRPr/>
            </a:pPr>
            <a:r>
              <a:rPr lang="en-US" b="1" u="sng" dirty="0">
                <a:solidFill>
                  <a:schemeClr val="tx1"/>
                </a:solidFill>
                <a:latin typeface="Calibri" pitchFamily="34" charset="0"/>
              </a:rPr>
              <a:t>  </a:t>
            </a: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pic>
        <p:nvPicPr>
          <p:cNvPr id="5" name="Picture 4" descr="0316 copy.jpg"/>
          <p:cNvPicPr>
            <a:picLocks noChangeAspect="1"/>
          </p:cNvPicPr>
          <p:nvPr/>
        </p:nvPicPr>
        <p:blipFill>
          <a:blip r:embed="rId3" cstate="print"/>
          <a:srcRect b="25000"/>
          <a:stretch>
            <a:fillRect/>
          </a:stretch>
        </p:blipFill>
        <p:spPr>
          <a:xfrm>
            <a:off x="1752600" y="0"/>
            <a:ext cx="7391400" cy="4038600"/>
          </a:xfrm>
          <a:prstGeom prst="rect">
            <a:avLst/>
          </a:prstGeom>
        </p:spPr>
      </p:pic>
      <p:sp>
        <p:nvSpPr>
          <p:cNvPr id="7" name="Rectangle 6"/>
          <p:cNvSpPr/>
          <p:nvPr/>
        </p:nvSpPr>
        <p:spPr>
          <a:xfrm>
            <a:off x="7239000" y="4191000"/>
            <a:ext cx="1905000" cy="24622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fontAlgn="base">
              <a:spcBef>
                <a:spcPct val="0"/>
              </a:spcBef>
              <a:spcAft>
                <a:spcPct val="0"/>
              </a:spcAft>
            </a:pPr>
            <a:r>
              <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Although Mr Lane from the India Office had attended, his wife came the next day and met with people of the entourage and said that her husband had told her </a:t>
            </a:r>
            <a:r>
              <a:rPr kumimoji="0" lang="en-GB" sz="14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how successful and popular the treatise had been</a:t>
            </a:r>
            <a:r>
              <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p>
          <a:p>
            <a:pPr lvl="0" algn="ctr" fontAlgn="base">
              <a:spcBef>
                <a:spcPct val="0"/>
              </a:spcBef>
              <a:spcAft>
                <a:spcPct val="0"/>
              </a:spcAft>
            </a:pPr>
            <a:r>
              <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endPar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endParaRPr>
          </a:p>
        </p:txBody>
      </p:sp>
      <p:sp>
        <p:nvSpPr>
          <p:cNvPr id="8" name="Rectangle 7"/>
          <p:cNvSpPr/>
          <p:nvPr/>
        </p:nvSpPr>
        <p:spPr>
          <a:xfrm>
            <a:off x="1905000" y="4267200"/>
            <a:ext cx="205740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fontAlgn="base">
              <a:spcBef>
                <a:spcPct val="0"/>
              </a:spcBef>
              <a:spcAft>
                <a:spcPct val="0"/>
              </a:spcAft>
            </a:pPr>
            <a:r>
              <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A woman said she was from the Baha’i faith but after listening to the treatise </a:t>
            </a:r>
            <a:r>
              <a:rPr kumimoji="0" lang="en-GB" sz="14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she had changed her mind </a:t>
            </a:r>
            <a:r>
              <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and wanted to listen to further such lectures and said that if she was informed of the time and place she would definitely attend</a:t>
            </a:r>
            <a:endParaRPr lang="en-US" sz="1400" dirty="0"/>
          </a:p>
        </p:txBody>
      </p:sp>
      <p:sp>
        <p:nvSpPr>
          <p:cNvPr id="9" name="Rectangle 8"/>
          <p:cNvSpPr/>
          <p:nvPr/>
        </p:nvSpPr>
        <p:spPr>
          <a:xfrm>
            <a:off x="4267200" y="4724400"/>
            <a:ext cx="26670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fontAlgn="base">
              <a:spcBef>
                <a:spcPct val="0"/>
              </a:spcBef>
              <a:spcAft>
                <a:spcPct val="0"/>
              </a:spcAft>
            </a:pPr>
            <a:r>
              <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An atheist woman said she had found the treatise charming and she found the </a:t>
            </a:r>
            <a:r>
              <a:rPr kumimoji="0" lang="en-GB" sz="14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ideas in it great and truthful</a:t>
            </a:r>
            <a:r>
              <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a:t>
            </a:r>
            <a:endPar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endParaRPr>
          </a:p>
        </p:txBody>
      </p:sp>
      <p:pic>
        <p:nvPicPr>
          <p:cNvPr id="10" name="Picture 9" descr="0316 copy.jpg"/>
          <p:cNvPicPr>
            <a:picLocks noChangeAspect="1"/>
          </p:cNvPicPr>
          <p:nvPr/>
        </p:nvPicPr>
        <p:blipFill>
          <a:blip r:embed="rId3" cstate="print"/>
          <a:srcRect t="84375"/>
          <a:stretch>
            <a:fillRect/>
          </a:stretch>
        </p:blipFill>
        <p:spPr>
          <a:xfrm>
            <a:off x="1752600" y="3352800"/>
            <a:ext cx="7391400" cy="762000"/>
          </a:xfrm>
          <a:prstGeom prst="rect">
            <a:avLst/>
          </a:prstGeom>
        </p:spPr>
      </p:pic>
      <p:sp>
        <p:nvSpPr>
          <p:cNvPr id="11" name="TextBox 10"/>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vision of the Promised Messiah AS</a:t>
            </a:r>
          </a:p>
          <a:p>
            <a:pPr algn="ctr">
              <a:defRPr/>
            </a:pPr>
            <a:r>
              <a:rPr lang="en-US" b="1" u="sng" dirty="0">
                <a:solidFill>
                  <a:schemeClr val="tx1"/>
                </a:solidFill>
                <a:latin typeface="Calibri" pitchFamily="34" charset="0"/>
              </a:rPr>
              <a:t>  </a:t>
            </a: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5" name="Rectangle 4"/>
          <p:cNvSpPr/>
          <p:nvPr/>
        </p:nvSpPr>
        <p:spPr>
          <a:xfrm>
            <a:off x="4191000" y="0"/>
            <a:ext cx="2057400" cy="28007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kumimoji="0" lang="en-GB" sz="1600" b="0"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Bhai</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Abdul </a:t>
            </a:r>
            <a:r>
              <a:rPr kumimoji="0" lang="en-GB" sz="1600" b="0"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Rahman</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r>
              <a:rPr kumimoji="0" lang="en-GB" sz="1600" b="0"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Qadiani</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related that a </a:t>
            </a:r>
            <a:r>
              <a:rPr kumimoji="0" lang="en-GB" sz="16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unanimous resolution </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was passed after the conclusion of the treatise which thanked His Holiness for </a:t>
            </a:r>
            <a:r>
              <a:rPr kumimoji="0" lang="en-GB" sz="16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useful information, academic ideas and great advice</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endParaRPr kumimoji="0" lang="en-GB" sz="1600" b="1" i="0" u="sng" strike="noStrike" cap="none" normalizeH="0" baseline="0" dirty="0" smtClean="0">
              <a:ln>
                <a:noFill/>
              </a:ln>
              <a:solidFill>
                <a:schemeClr val="tx1"/>
              </a:solidFill>
              <a:effectLst/>
              <a:latin typeface="Arial" pitchFamily="34" charset="0"/>
              <a:cs typeface="Arial" pitchFamily="34" charset="0"/>
            </a:endParaRPr>
          </a:p>
        </p:txBody>
      </p:sp>
      <p:sp>
        <p:nvSpPr>
          <p:cNvPr id="55298" name="Rectangle 2"/>
          <p:cNvSpPr>
            <a:spLocks noChangeArrowheads="1"/>
          </p:cNvSpPr>
          <p:nvPr/>
        </p:nvSpPr>
        <p:spPr bwMode="auto">
          <a:xfrm>
            <a:off x="1905000" y="685800"/>
            <a:ext cx="2133600" cy="5262979"/>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A Christian woman </a:t>
            </a:r>
          </a:p>
          <a:p>
            <a:pPr marL="0" marR="0" lvl="0" indent="0" algn="ctr" defTabSz="914400" rtl="0" eaLnBrk="1" fontAlgn="base" latinLnBrk="0" hangingPunct="1">
              <a:lnSpc>
                <a:spcPct val="100000"/>
              </a:lnSpc>
              <a:spcBef>
                <a:spcPct val="0"/>
              </a:spcBef>
              <a:spcAft>
                <a:spcPct val="0"/>
              </a:spcAft>
              <a:buClrTx/>
              <a:buSzTx/>
              <a:buFontTx/>
              <a:buNone/>
              <a:tabLst/>
            </a:pPr>
            <a:endParaRPr lang="en-GB" sz="1600" b="1" dirty="0">
              <a:solidFill>
                <a:srgbClr val="000000"/>
              </a:solidFill>
              <a:latin typeface="Calibri" pitchFamily="34" charset="0"/>
              <a:ea typeface="Times New Roman" pitchFamily="18" charset="0"/>
              <a:cs typeface="Courier New" pitchFamily="49"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who had attended the conference with her daughter followed </a:t>
            </a:r>
            <a:r>
              <a:rPr kumimoji="0" lang="en-GB" sz="1600" b="0"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Hazrat</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r>
              <a:rPr kumimoji="0" lang="en-GB" sz="1600" b="0"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Musleh</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Maud (may Allah be pleased with him) and insisted on inviting him to tea. </a:t>
            </a:r>
            <a:r>
              <a:rPr kumimoji="0" lang="en-GB" sz="1600" b="0"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Huzoor</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declined owing ….she continued to insist and had him to agree, saying it did not matter what time they came as long as they did!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Another person said that he found the treatise to be </a:t>
            </a:r>
            <a:r>
              <a:rPr kumimoji="0" lang="en-GB" sz="16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lovelier than the sentiments of patriotism</a:t>
            </a: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3"/>
          <p:cNvSpPr/>
          <p:nvPr/>
        </p:nvSpPr>
        <p:spPr>
          <a:xfrm>
            <a:off x="6477000" y="914400"/>
            <a:ext cx="2133600" cy="477053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1600" dirty="0" smtClean="0"/>
              <a:t>A person </a:t>
            </a:r>
            <a:r>
              <a:rPr lang="en-GB" sz="1600" dirty="0"/>
              <a:t>went up to </a:t>
            </a:r>
            <a:r>
              <a:rPr lang="en-GB" sz="1600" dirty="0" err="1"/>
              <a:t>Hazrat</a:t>
            </a:r>
            <a:r>
              <a:rPr lang="en-GB" sz="1600" dirty="0"/>
              <a:t> </a:t>
            </a:r>
            <a:r>
              <a:rPr lang="en-GB" sz="1600" dirty="0" err="1"/>
              <a:t>Musleh</a:t>
            </a:r>
            <a:r>
              <a:rPr lang="en-GB" sz="1600" dirty="0"/>
              <a:t> Maud (may Allah be pleased with him) and said that he had worked in India for thirty years as a missionary and had studied the circumstances and arguments of Muslims. However, </a:t>
            </a:r>
            <a:r>
              <a:rPr lang="en-GB" sz="1600" b="1" u="sng" dirty="0"/>
              <a:t>he had never heard something as clear and refined as the treatise presented on the day.</a:t>
            </a:r>
            <a:r>
              <a:rPr lang="en-GB" sz="1600" dirty="0"/>
              <a:t> It had affected him greatly as regards its thoughts, its order and its arguments. </a:t>
            </a:r>
            <a:endParaRPr lang="en-US" sz="1600" dirty="0"/>
          </a:p>
        </p:txBody>
      </p:sp>
      <p:sp>
        <p:nvSpPr>
          <p:cNvPr id="25" name="TextBox 24"/>
          <p:cNvSpPr txBox="1"/>
          <p:nvPr/>
        </p:nvSpPr>
        <p:spPr>
          <a:xfrm>
            <a:off x="25146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
        <p:nvSpPr>
          <p:cNvPr id="26" name="Rectangle 25"/>
          <p:cNvSpPr/>
          <p:nvPr/>
        </p:nvSpPr>
        <p:spPr>
          <a:xfrm>
            <a:off x="4191000" y="3072348"/>
            <a:ext cx="2057400" cy="378565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kumimoji="0" lang="en-GB" sz="16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A professor who was also a priest </a:t>
            </a:r>
          </a:p>
          <a:p>
            <a:pPr algn="ctr"/>
            <a:r>
              <a:rPr kumimoji="0" lang="en-GB" sz="16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first came to the house and also attended the conference. He was most impressed and also took some books away. While listening to the treatise he bounced on his chair with excitement. He later </a:t>
            </a:r>
            <a:r>
              <a:rPr kumimoji="0" lang="en-GB" sz="1600" b="1" i="0" u="sng"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said he would preach Islamic thoughts.</a:t>
            </a: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sz="1600" b="1" dirty="0">
              <a:solidFill>
                <a:schemeClr val="bg1">
                  <a:lumMod val="50000"/>
                </a:schemeClr>
              </a:solidFill>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vision of the Promised Messiah AS</a:t>
            </a:r>
          </a:p>
          <a:p>
            <a:pPr algn="ctr">
              <a:defRPr/>
            </a:pPr>
            <a:r>
              <a:rPr lang="en-US" b="1" u="sng" dirty="0">
                <a:solidFill>
                  <a:schemeClr val="tx1"/>
                </a:solidFill>
                <a:latin typeface="Calibri" pitchFamily="34" charset="0"/>
              </a:rPr>
              <a:t>  </a:t>
            </a: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57345" name="Rectangle 1"/>
          <p:cNvSpPr>
            <a:spLocks noChangeArrowheads="1"/>
          </p:cNvSpPr>
          <p:nvPr/>
        </p:nvSpPr>
        <p:spPr bwMode="auto">
          <a:xfrm>
            <a:off x="1905000" y="273278"/>
            <a:ext cx="3352800" cy="655564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24 September 1924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‘An incident that caused excitement in the conference took place when a new sect of Islam was mentioned.’….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‘According to people of this sect they were established 34 years ago by the Messiah who is prophesised in the Bible and other books. This Movement claims that God laid the foundation of this Movement in accordance with His explicit revelations so that mankind may reach God through Islam. </a:t>
            </a:r>
            <a:r>
              <a:rPr kumimoji="0" lang="en-GB" sz="14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A person from India wearing a white turban, with a radiant, pleasant face supporting a black beard  and whose title is His Holiness </a:t>
            </a:r>
            <a:r>
              <a:rPr kumimoji="0" lang="en-GB" sz="1400" b="1"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Khalifatul</a:t>
            </a:r>
            <a:r>
              <a:rPr kumimoji="0" lang="en-GB" sz="14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r>
              <a:rPr kumimoji="0" lang="en-GB" sz="1400" b="1"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Masih</a:t>
            </a:r>
            <a:r>
              <a:rPr kumimoji="0" lang="en-GB" sz="14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Al-</a:t>
            </a:r>
            <a:r>
              <a:rPr kumimoji="0" lang="en-GB" sz="1400" b="1"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Haaj</a:t>
            </a:r>
            <a:r>
              <a:rPr kumimoji="0" lang="en-GB" sz="14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r>
              <a:rPr kumimoji="0" lang="en-GB" sz="1400" b="1"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Mirza</a:t>
            </a:r>
            <a:r>
              <a:rPr kumimoji="0" lang="en-GB" sz="14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r>
              <a:rPr kumimoji="0" lang="en-GB" sz="1400" b="1"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Bashir</a:t>
            </a:r>
            <a:r>
              <a:rPr kumimoji="0" lang="en-GB" sz="14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r>
              <a:rPr kumimoji="0" lang="en-GB" sz="1400" b="1"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ud</a:t>
            </a:r>
            <a:r>
              <a:rPr kumimoji="0" lang="en-GB" sz="14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Din </a:t>
            </a:r>
            <a:r>
              <a:rPr kumimoji="0" lang="en-GB" sz="1400" b="1"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Mahmood</a:t>
            </a:r>
            <a:r>
              <a:rPr kumimoji="0" lang="en-GB" sz="14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Ahmad, or for short </a:t>
            </a:r>
            <a:r>
              <a:rPr kumimoji="0" lang="en-GB" sz="1400" b="1"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Khalifatul</a:t>
            </a:r>
            <a:r>
              <a:rPr kumimoji="0" lang="en-GB" sz="14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r>
              <a:rPr kumimoji="0" lang="en-GB" sz="1400" b="1"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Masih</a:t>
            </a:r>
            <a:r>
              <a:rPr kumimoji="0" lang="en-GB" sz="14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presented the aforementioned challenge in his treatise which was entitled ‘</a:t>
            </a:r>
            <a:r>
              <a:rPr kumimoji="0" lang="en-GB" sz="1400" b="1"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Ahmadiyya</a:t>
            </a:r>
            <a:r>
              <a:rPr kumimoji="0" lang="en-GB" sz="14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Movement in Islam’…</a:t>
            </a:r>
            <a:r>
              <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one of his followers wearing a red Turkish cap  read his treatise in an excellent manner…he concluded his treatise which mostly promoted and supported Islam on a passionate appeal in which </a:t>
            </a:r>
            <a:r>
              <a:rPr kumimoji="0" lang="en-GB" sz="14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he invited the audience to accept this new Messiah and his new teaching. </a:t>
            </a:r>
            <a:r>
              <a:rPr lang="en-GB" sz="1400" dirty="0" smtClean="0">
                <a:solidFill>
                  <a:srgbClr val="000000"/>
                </a:solidFill>
                <a:latin typeface="Calibri" pitchFamily="34" charset="0"/>
                <a:ea typeface="Times New Roman" pitchFamily="18" charset="0"/>
                <a:cs typeface="Courier New" pitchFamily="49" charset="0"/>
              </a:rPr>
              <a:t>…</a:t>
            </a:r>
            <a:r>
              <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r>
              <a:rPr kumimoji="0" lang="en-GB" sz="1400" b="1"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the commendations and cheers this treatise received were not afforded to any other treatise before it.’</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57347" name="Picture 3" descr="http://2.bp.blogspot.com/-aYKqlClxKqQ/TqX1oU31ZMI/AAAAAAAACMM/dQkcAF3eSRI/s400/manchester%2Bguardian.gif"/>
          <p:cNvPicPr>
            <a:picLocks noChangeAspect="1" noChangeArrowheads="1"/>
          </p:cNvPicPr>
          <p:nvPr/>
        </p:nvPicPr>
        <p:blipFill>
          <a:blip r:embed="rId3" cstate="print"/>
          <a:srcRect b="81609"/>
          <a:stretch>
            <a:fillRect/>
          </a:stretch>
        </p:blipFill>
        <p:spPr bwMode="auto">
          <a:xfrm>
            <a:off x="1752600" y="0"/>
            <a:ext cx="6096000" cy="457200"/>
          </a:xfrm>
          <a:prstGeom prst="rect">
            <a:avLst/>
          </a:prstGeom>
          <a:noFill/>
        </p:spPr>
      </p:pic>
      <p:pic>
        <p:nvPicPr>
          <p:cNvPr id="9" name="Picture 13" descr="File:Mirza Mahmood Ahmad192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4294" t="1215" r="16094"/>
          <a:stretch>
            <a:fillRect/>
          </a:stretch>
        </p:blipFill>
        <p:spPr bwMode="auto">
          <a:xfrm>
            <a:off x="5486400" y="762000"/>
            <a:ext cx="3124200" cy="563617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tx1"/>
              </a:solidFill>
            </a:endParaRPr>
          </a:p>
          <a:p>
            <a:pPr algn="ctr">
              <a:defRPr/>
            </a:pPr>
            <a:endParaRPr lang="en-US" sz="1600" b="1" dirty="0">
              <a:solidFill>
                <a:schemeClr val="tx1"/>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vision of the Promised Messiah AS</a:t>
            </a:r>
          </a:p>
          <a:p>
            <a:pPr algn="ctr">
              <a:defRPr/>
            </a:pPr>
            <a:r>
              <a:rPr lang="en-US" b="1" u="sng" dirty="0">
                <a:solidFill>
                  <a:schemeClr val="tx1"/>
                </a:solidFill>
                <a:latin typeface="Calibri" pitchFamily="34" charset="0"/>
              </a:rPr>
              <a:t>  </a:t>
            </a: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Views and remarks</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funeral</a:t>
            </a:r>
          </a:p>
          <a:p>
            <a:pPr algn="ctr">
              <a:defRPr/>
            </a:pPr>
            <a:endParaRPr lang="en-US" sz="1600" b="1" dirty="0">
              <a:solidFill>
                <a:schemeClr val="tx1"/>
              </a:solidFill>
            </a:endParaRPr>
          </a:p>
          <a:p>
            <a:pPr algn="ctr">
              <a:defRPr/>
            </a:pPr>
            <a:endParaRPr lang="en-US" sz="1600" b="1" dirty="0">
              <a:solidFill>
                <a:schemeClr val="tx1"/>
              </a:solidFill>
            </a:endParaRPr>
          </a:p>
          <a:p>
            <a:pPr algn="ctr">
              <a:defRPr/>
            </a:pPr>
            <a:endParaRPr lang="en-US" sz="1600" b="1" dirty="0">
              <a:solidFill>
                <a:schemeClr val="tx1"/>
              </a:solidFill>
            </a:endParaRPr>
          </a:p>
        </p:txBody>
      </p:sp>
      <p:sp>
        <p:nvSpPr>
          <p:cNvPr id="6" name="Rectangle 5"/>
          <p:cNvSpPr/>
          <p:nvPr/>
        </p:nvSpPr>
        <p:spPr>
          <a:xfrm>
            <a:off x="2057400" y="0"/>
            <a:ext cx="4572000" cy="6463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en-GB" dirty="0" smtClean="0"/>
              <a:t>Funeral </a:t>
            </a:r>
            <a:r>
              <a:rPr lang="en-GB" dirty="0"/>
              <a:t>Prayer in absentia of </a:t>
            </a:r>
            <a:r>
              <a:rPr lang="en-GB" dirty="0" err="1"/>
              <a:t>Kamal</a:t>
            </a:r>
            <a:r>
              <a:rPr lang="en-GB" dirty="0"/>
              <a:t> Ahmed Krogh Sahib of Denmark.</a:t>
            </a:r>
            <a:endParaRPr lang="en-US" dirty="0"/>
          </a:p>
        </p:txBody>
      </p:sp>
      <p:graphicFrame>
        <p:nvGraphicFramePr>
          <p:cNvPr id="8" name="Diagram 7"/>
          <p:cNvGraphicFramePr/>
          <p:nvPr/>
        </p:nvGraphicFramePr>
        <p:xfrm>
          <a:off x="1371600" y="762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4"/>
          <p:cNvSpPr/>
          <p:nvPr/>
        </p:nvSpPr>
        <p:spPr>
          <a:xfrm>
            <a:off x="7315200" y="228600"/>
            <a:ext cx="1441110" cy="3506781"/>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GB" sz="1400" kern="1200" dirty="0" smtClean="0">
                <a:solidFill>
                  <a:schemeClr val="tx1"/>
                </a:solidFill>
              </a:rPr>
              <a:t>His wife says when he came home late after </a:t>
            </a:r>
            <a:r>
              <a:rPr lang="en-GB" sz="1400" kern="1200" dirty="0" err="1" smtClean="0">
                <a:solidFill>
                  <a:schemeClr val="tx1"/>
                </a:solidFill>
              </a:rPr>
              <a:t>Jama’at</a:t>
            </a:r>
            <a:r>
              <a:rPr lang="en-GB" sz="1400" kern="1200" dirty="0" smtClean="0">
                <a:solidFill>
                  <a:schemeClr val="tx1"/>
                </a:solidFill>
              </a:rPr>
              <a:t> work he would start planning for the next day’s meetings and would then sit up till midnight writing reports which he would send to </a:t>
            </a:r>
            <a:r>
              <a:rPr lang="en-GB" sz="1400" kern="1200" dirty="0" err="1" smtClean="0">
                <a:solidFill>
                  <a:schemeClr val="tx1"/>
                </a:solidFill>
              </a:rPr>
              <a:t>ameer</a:t>
            </a:r>
            <a:r>
              <a:rPr lang="en-GB" sz="1400" kern="1200" dirty="0" smtClean="0">
                <a:solidFill>
                  <a:schemeClr val="tx1"/>
                </a:solidFill>
              </a:rPr>
              <a:t> sahib and only then went to bed. </a:t>
            </a:r>
            <a:endParaRPr lang="en-US" sz="1400" kern="1200" dirty="0">
              <a:solidFill>
                <a:schemeClr val="tx1"/>
              </a:solidFill>
            </a:endParaRPr>
          </a:p>
        </p:txBody>
      </p:sp>
      <p:sp>
        <p:nvSpPr>
          <p:cNvPr id="73730" name="Rectangle 2"/>
          <p:cNvSpPr>
            <a:spLocks noChangeArrowheads="1"/>
          </p:cNvSpPr>
          <p:nvPr/>
        </p:nvSpPr>
        <p:spPr bwMode="auto">
          <a:xfrm>
            <a:off x="6934200" y="4267200"/>
            <a:ext cx="2057400" cy="138499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Arial Narrow" pitchFamily="34" charset="0"/>
              </a:rPr>
              <a:t>Krogh Sahib was also very popular among people outside the </a:t>
            </a:r>
            <a:r>
              <a:rPr kumimoji="0" lang="en-GB" sz="1400" b="0" i="0" u="none" strike="noStrike" cap="none" normalizeH="0" baseline="0" dirty="0" err="1" smtClean="0">
                <a:ln>
                  <a:noFill/>
                </a:ln>
                <a:solidFill>
                  <a:schemeClr val="tx1"/>
                </a:solidFill>
                <a:effectLst/>
                <a:latin typeface="Calibri" pitchFamily="34" charset="0"/>
                <a:ea typeface="Calibri" pitchFamily="34" charset="0"/>
                <a:cs typeface="Arial Narrow" pitchFamily="34" charset="0"/>
              </a:rPr>
              <a:t>Jama’at</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Arial Narrow" pitchFamily="34" charset="0"/>
              </a:rPr>
              <a:t> and many have left their comments on the Danish electronic media.</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1981200" y="5334000"/>
            <a:ext cx="4572000" cy="120032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kumimoji="0" lang="en-GB"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On 18 February he fell ill and passed away on 19 February. He leaves behind a widow, a son and a daughter. His widow is also serving the </a:t>
            </a:r>
            <a:r>
              <a:rPr kumimoji="0" lang="en-GB" b="0" i="0" u="none" strike="noStrike" cap="none" normalizeH="0" baseline="0" dirty="0" err="1" smtClean="0">
                <a:ln>
                  <a:noFill/>
                </a:ln>
                <a:solidFill>
                  <a:srgbClr val="000000"/>
                </a:solidFill>
                <a:effectLst/>
                <a:latin typeface="Calibri" pitchFamily="34" charset="0"/>
                <a:ea typeface="Times New Roman" pitchFamily="18" charset="0"/>
                <a:cs typeface="Courier New" pitchFamily="49" charset="0"/>
              </a:rPr>
              <a:t>Jama’at</a:t>
            </a:r>
            <a:r>
              <a:rPr kumimoji="0" lang="en-GB"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and does translation work</a:t>
            </a:r>
            <a:endParaRPr lang="en-US" dirty="0"/>
          </a:p>
        </p:txBody>
      </p:sp>
      <p:sp>
        <p:nvSpPr>
          <p:cNvPr id="15" name="TextBox 14"/>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sz="1600" b="1" dirty="0">
              <a:solidFill>
                <a:schemeClr val="bg1">
                  <a:lumMod val="50000"/>
                </a:schemeClr>
              </a:solidFill>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dirty="0">
              <a:solidFill>
                <a:schemeClr val="tx1"/>
              </a:solidFill>
              <a:latin typeface="Calibri" pitchFamily="34" charset="0"/>
            </a:endParaRPr>
          </a:p>
          <a:p>
            <a:pPr algn="ctr">
              <a:defRPr/>
            </a:pPr>
            <a:endParaRPr lang="en-US" b="1"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vision of the Promised Messiah AS</a:t>
            </a:r>
          </a:p>
          <a:p>
            <a:pPr algn="ctr">
              <a:defRPr/>
            </a:pPr>
            <a:r>
              <a:rPr lang="en-US" b="1" u="sng" dirty="0">
                <a:solidFill>
                  <a:schemeClr val="tx1"/>
                </a:solidFill>
                <a:latin typeface="Calibri" pitchFamily="34" charset="0"/>
              </a:rPr>
              <a:t>  </a:t>
            </a: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Views and remarks</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10" name="Diagram 9"/>
          <p:cNvGraphicFramePr/>
          <p:nvPr/>
        </p:nvGraphicFramePr>
        <p:xfrm>
          <a:off x="1752600" y="-762000"/>
          <a:ext cx="5562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7315200" y="3318570"/>
            <a:ext cx="1828800"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GB" sz="1400" dirty="0" smtClean="0"/>
              <a:t> Another comment says, I hope there will be another soul in Denmark to continue his works that he had initiated to build bridges between the Danes and Muslim immigrants. He had started this to create an atmosphere for dialogue. It is sad that rather than promote mutual accord some people in our society put fuel on fire.</a:t>
            </a:r>
            <a:endParaRPr lang="en-US" sz="1400" dirty="0"/>
          </a:p>
        </p:txBody>
      </p:sp>
      <p:sp>
        <p:nvSpPr>
          <p:cNvPr id="71681" name="Rectangle 1"/>
          <p:cNvSpPr>
            <a:spLocks noChangeArrowheads="1"/>
          </p:cNvSpPr>
          <p:nvPr/>
        </p:nvSpPr>
        <p:spPr bwMode="auto">
          <a:xfrm>
            <a:off x="1905000" y="5105400"/>
            <a:ext cx="5257800" cy="1200329"/>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Arial Narrow" pitchFamily="34" charset="0"/>
              </a:rPr>
              <a:t>May God elevate the status of the deceased, grant steadfastness and courage to his widow and children and may He ever keep them connected to the </a:t>
            </a:r>
            <a:r>
              <a:rPr kumimoji="0" lang="en-GB" b="0" i="0" u="none" strike="noStrike" cap="none" normalizeH="0" baseline="0" dirty="0" err="1" smtClean="0">
                <a:ln>
                  <a:noFill/>
                </a:ln>
                <a:solidFill>
                  <a:schemeClr val="tx1"/>
                </a:solidFill>
                <a:effectLst/>
                <a:latin typeface="Calibri" pitchFamily="34" charset="0"/>
                <a:ea typeface="Calibri" pitchFamily="34" charset="0"/>
                <a:cs typeface="Arial Narrow" pitchFamily="34" charset="0"/>
              </a:rPr>
              <a:t>Jama’at</a:t>
            </a:r>
            <a:r>
              <a:rPr kumimoji="0" lang="en-GB" b="0" i="0" u="none" strike="noStrike" cap="none" normalizeH="0" baseline="0" dirty="0" smtClean="0">
                <a:ln>
                  <a:noFill/>
                </a:ln>
                <a:solidFill>
                  <a:schemeClr val="tx1"/>
                </a:solidFill>
                <a:effectLst/>
                <a:latin typeface="Calibri" pitchFamily="34" charset="0"/>
                <a:ea typeface="Calibri" pitchFamily="34" charset="0"/>
                <a:cs typeface="Arial Narrow"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905000" y="228600"/>
            <a:ext cx="69342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smtClean="0">
                <a:solidFill>
                  <a:schemeClr val="tx1"/>
                </a:solidFill>
                <a:latin typeface="Calibri" pitchFamily="34" charset="0"/>
              </a:rPr>
              <a:t>Wembley</a:t>
            </a:r>
            <a:r>
              <a:rPr lang="en-US" b="1" u="sng" dirty="0" smtClean="0">
                <a:solidFill>
                  <a:schemeClr val="tx1"/>
                </a:solidFill>
                <a:latin typeface="Calibri" pitchFamily="34" charset="0"/>
              </a:rPr>
              <a:t> Conference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The </a:t>
            </a:r>
            <a:r>
              <a:rPr lang="en-US" b="1" dirty="0" smtClean="0">
                <a:solidFill>
                  <a:schemeClr val="bg1">
                    <a:lumMod val="50000"/>
                  </a:schemeClr>
                </a:solidFill>
                <a:latin typeface="Calibri" pitchFamily="34" charset="0"/>
              </a:rPr>
              <a:t>background</a:t>
            </a:r>
          </a:p>
          <a:p>
            <a:pPr algn="ctr">
              <a:defRPr/>
            </a:pPr>
            <a:endParaRPr lang="en-US" b="1" dirty="0" smtClean="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The treatise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a:t>
            </a:r>
            <a:r>
              <a:rPr lang="en-US" b="1" dirty="0" smtClean="0">
                <a:solidFill>
                  <a:schemeClr val="bg1">
                    <a:lumMod val="50000"/>
                  </a:schemeClr>
                </a:solidFill>
                <a:latin typeface="Calibri" pitchFamily="34" charset="0"/>
              </a:rPr>
              <a:t>vision </a:t>
            </a:r>
            <a:r>
              <a:rPr lang="en-US" b="1" dirty="0">
                <a:solidFill>
                  <a:schemeClr val="bg1">
                    <a:lumMod val="50000"/>
                  </a:schemeClr>
                </a:solidFill>
                <a:latin typeface="Calibri" pitchFamily="34" charset="0"/>
              </a:rPr>
              <a:t>of the Promised Messiah </a:t>
            </a:r>
            <a:r>
              <a:rPr lang="en-US" b="1" dirty="0" smtClean="0">
                <a:solidFill>
                  <a:schemeClr val="bg1">
                    <a:lumMod val="50000"/>
                  </a:schemeClr>
                </a:solidFill>
                <a:latin typeface="Calibri" pitchFamily="34" charset="0"/>
              </a:rPr>
              <a:t>AS</a:t>
            </a:r>
          </a:p>
          <a:p>
            <a:pPr algn="ctr">
              <a:defRPr/>
            </a:pPr>
            <a:r>
              <a:rPr lang="en-US" b="1" dirty="0" smtClean="0">
                <a:solidFill>
                  <a:schemeClr val="bg1">
                    <a:lumMod val="50000"/>
                  </a:schemeClr>
                </a:solidFill>
                <a:latin typeface="Calibri" pitchFamily="34" charset="0"/>
              </a:rPr>
              <a:t>  </a:t>
            </a:r>
            <a:endParaRPr lang="en-US" b="1" dirty="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Views and remarks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funeral</a:t>
            </a: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11" name="Rectangle 10"/>
          <p:cNvSpPr/>
          <p:nvPr/>
        </p:nvSpPr>
        <p:spPr>
          <a:xfrm>
            <a:off x="1981200" y="152400"/>
            <a:ext cx="6781800" cy="646331"/>
          </a:xfrm>
          <a:prstGeom prst="rect">
            <a:avLst/>
          </a:prstGeom>
        </p:spPr>
        <p:txBody>
          <a:bodyPr wrap="square">
            <a:spAutoFit/>
          </a:bodyPr>
          <a:lstStyle/>
          <a:p>
            <a:pPr algn="ctr"/>
            <a:r>
              <a:rPr lang="en-GB" dirty="0"/>
              <a:t>A conference on world religions was held </a:t>
            </a:r>
            <a:r>
              <a:rPr lang="en-GB" dirty="0" smtClean="0"/>
              <a:t>in </a:t>
            </a:r>
            <a:r>
              <a:rPr lang="en-GB" dirty="0"/>
              <a:t>London in 1924 which was graced by </a:t>
            </a:r>
            <a:r>
              <a:rPr lang="en-GB" dirty="0" err="1"/>
              <a:t>Hazrat</a:t>
            </a:r>
            <a:r>
              <a:rPr lang="en-GB" dirty="0"/>
              <a:t> </a:t>
            </a:r>
            <a:r>
              <a:rPr lang="en-GB" dirty="0" err="1"/>
              <a:t>Khalifatul</a:t>
            </a:r>
            <a:r>
              <a:rPr lang="en-GB" dirty="0"/>
              <a:t> </a:t>
            </a:r>
            <a:r>
              <a:rPr lang="en-GB" dirty="0" err="1"/>
              <a:t>Masih</a:t>
            </a:r>
            <a:r>
              <a:rPr lang="en-GB" dirty="0"/>
              <a:t> II (may Allah be pleased with him). </a:t>
            </a:r>
            <a:endParaRPr lang="en-US" dirty="0"/>
          </a:p>
        </p:txBody>
      </p:sp>
      <p:pic>
        <p:nvPicPr>
          <p:cNvPr id="15" name="Picture 14" descr="0315 copy.jpg"/>
          <p:cNvPicPr>
            <a:picLocks noChangeAspect="1"/>
          </p:cNvPicPr>
          <p:nvPr/>
        </p:nvPicPr>
        <p:blipFill>
          <a:blip r:embed="rId3" cstate="print"/>
          <a:stretch>
            <a:fillRect/>
          </a:stretch>
        </p:blipFill>
        <p:spPr>
          <a:xfrm>
            <a:off x="1752600" y="1066800"/>
            <a:ext cx="7391400" cy="5562600"/>
          </a:xfrm>
          <a:prstGeom prst="rect">
            <a:avLst/>
          </a:prstGeom>
        </p:spPr>
      </p:pic>
      <p:sp>
        <p:nvSpPr>
          <p:cNvPr id="16" name="TextBox 15"/>
          <p:cNvSpPr txBox="1"/>
          <p:nvPr/>
        </p:nvSpPr>
        <p:spPr>
          <a:xfrm>
            <a:off x="43434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treatise</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3" name="Rectangle 2"/>
          <p:cNvSpPr/>
          <p:nvPr/>
        </p:nvSpPr>
        <p:spPr>
          <a:xfrm>
            <a:off x="3505200" y="2133600"/>
            <a:ext cx="2514600" cy="369331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dirty="0" smtClean="0"/>
              <a:t>After prayer and </a:t>
            </a:r>
            <a:r>
              <a:rPr lang="en-GB" dirty="0" err="1" smtClean="0"/>
              <a:t>Istikhara</a:t>
            </a:r>
            <a:r>
              <a:rPr lang="en-GB" dirty="0" smtClean="0"/>
              <a:t> and consultation with the </a:t>
            </a:r>
            <a:r>
              <a:rPr lang="en-GB" dirty="0" err="1" smtClean="0"/>
              <a:t>Jama’at</a:t>
            </a:r>
            <a:r>
              <a:rPr lang="en-GB" dirty="0" smtClean="0"/>
              <a:t> the journey was made </a:t>
            </a:r>
            <a:r>
              <a:rPr lang="en-GB" dirty="0" smtClean="0"/>
              <a:t>borne </a:t>
            </a:r>
            <a:r>
              <a:rPr lang="en-GB" dirty="0"/>
              <a:t>of special Divine succour. </a:t>
            </a:r>
            <a:r>
              <a:rPr lang="en-GB" dirty="0" smtClean="0"/>
              <a:t>It was </a:t>
            </a:r>
            <a:r>
              <a:rPr lang="en-GB" dirty="0" smtClean="0"/>
              <a:t>not a small matter </a:t>
            </a:r>
            <a:r>
              <a:rPr lang="en-GB" dirty="0" smtClean="0"/>
              <a:t>for </a:t>
            </a:r>
            <a:r>
              <a:rPr lang="en-GB" dirty="0" err="1"/>
              <a:t>Hazrat</a:t>
            </a:r>
            <a:r>
              <a:rPr lang="en-GB" dirty="0"/>
              <a:t> </a:t>
            </a:r>
            <a:r>
              <a:rPr lang="en-GB" dirty="0" err="1"/>
              <a:t>Musleh</a:t>
            </a:r>
            <a:r>
              <a:rPr lang="en-GB" dirty="0"/>
              <a:t> Maud (may Allah be pleased with him) to travel with eleven people, given the financial situation of the </a:t>
            </a:r>
            <a:r>
              <a:rPr lang="en-GB" dirty="0" err="1"/>
              <a:t>Jama’at</a:t>
            </a:r>
            <a:r>
              <a:rPr lang="en-GB" dirty="0"/>
              <a:t> at the </a:t>
            </a:r>
            <a:r>
              <a:rPr lang="en-GB" dirty="0" smtClean="0"/>
              <a:t>time.</a:t>
            </a:r>
            <a:endParaRPr lang="en-US" dirty="0"/>
          </a:p>
        </p:txBody>
      </p:sp>
      <p:sp>
        <p:nvSpPr>
          <p:cNvPr id="6" name="Rounded Rectangle 5"/>
          <p:cNvSpPr/>
          <p:nvPr/>
        </p:nvSpPr>
        <p:spPr>
          <a:xfrm>
            <a:off x="1828800" y="0"/>
            <a:ext cx="5715000" cy="2057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In the context of </a:t>
            </a:r>
            <a:r>
              <a:rPr lang="en-GB" dirty="0" err="1" smtClean="0"/>
              <a:t>Hazrat</a:t>
            </a:r>
            <a:r>
              <a:rPr lang="en-GB" dirty="0" smtClean="0"/>
              <a:t> </a:t>
            </a:r>
            <a:r>
              <a:rPr lang="en-GB" dirty="0" err="1"/>
              <a:t>Musleh</a:t>
            </a:r>
            <a:r>
              <a:rPr lang="en-GB" dirty="0"/>
              <a:t> Maud’s (may Allah be pleased with him) secular and spiritual knowledge and </a:t>
            </a:r>
            <a:r>
              <a:rPr lang="en-GB" dirty="0" smtClean="0"/>
              <a:t>his achievements </a:t>
            </a:r>
            <a:r>
              <a:rPr lang="en-GB" dirty="0" err="1" smtClean="0"/>
              <a:t>Huzoor</a:t>
            </a:r>
            <a:r>
              <a:rPr lang="en-GB" dirty="0" smtClean="0"/>
              <a:t> </a:t>
            </a:r>
            <a:r>
              <a:rPr lang="en-GB" dirty="0" err="1" smtClean="0"/>
              <a:t>aba</a:t>
            </a:r>
            <a:r>
              <a:rPr lang="en-GB" dirty="0" smtClean="0"/>
              <a:t> mentioned that </a:t>
            </a:r>
            <a:r>
              <a:rPr lang="en-GB" dirty="0" smtClean="0"/>
              <a:t>God created special circumstances and the management of the conference invited </a:t>
            </a:r>
            <a:r>
              <a:rPr lang="en-GB" dirty="0" err="1" smtClean="0"/>
              <a:t>Hazrat</a:t>
            </a:r>
            <a:r>
              <a:rPr lang="en-GB" dirty="0" smtClean="0"/>
              <a:t> </a:t>
            </a:r>
            <a:r>
              <a:rPr lang="en-GB" dirty="0" err="1" smtClean="0"/>
              <a:t>Musleh</a:t>
            </a:r>
            <a:r>
              <a:rPr lang="en-GB" dirty="0" smtClean="0"/>
              <a:t> Maud (may Allah be pleased with him) to travel to London and address the conference.</a:t>
            </a:r>
            <a:endParaRPr lang="en-GB" dirty="0" smtClean="0"/>
          </a:p>
        </p:txBody>
      </p:sp>
      <p:sp>
        <p:nvSpPr>
          <p:cNvPr id="7" name="Rectangle 6"/>
          <p:cNvSpPr/>
          <p:nvPr/>
        </p:nvSpPr>
        <p:spPr>
          <a:xfrm>
            <a:off x="6248400" y="2887682"/>
            <a:ext cx="2743200"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dirty="0" smtClean="0"/>
              <a:t>This </a:t>
            </a:r>
            <a:r>
              <a:rPr lang="en-GB" dirty="0"/>
              <a:t>was a first ever European tour of a </a:t>
            </a:r>
            <a:r>
              <a:rPr lang="en-GB" dirty="0" err="1"/>
              <a:t>Khalifatul</a:t>
            </a:r>
            <a:r>
              <a:rPr lang="en-GB" dirty="0"/>
              <a:t> </a:t>
            </a:r>
            <a:r>
              <a:rPr lang="en-GB" dirty="0" err="1"/>
              <a:t>Masih</a:t>
            </a:r>
            <a:r>
              <a:rPr lang="en-GB" dirty="0"/>
              <a:t>. He also went to a few other countries [en route] including Syria and Egypt. Only </a:t>
            </a:r>
            <a:r>
              <a:rPr lang="en-GB" dirty="0" err="1"/>
              <a:t>Hazrat</a:t>
            </a:r>
            <a:r>
              <a:rPr lang="en-GB" dirty="0"/>
              <a:t> </a:t>
            </a:r>
            <a:r>
              <a:rPr lang="en-GB" dirty="0" err="1"/>
              <a:t>Khalifatul</a:t>
            </a:r>
            <a:r>
              <a:rPr lang="en-GB" dirty="0"/>
              <a:t> </a:t>
            </a:r>
            <a:r>
              <a:rPr lang="en-GB" dirty="0" err="1"/>
              <a:t>Masih</a:t>
            </a:r>
            <a:r>
              <a:rPr lang="en-GB" dirty="0"/>
              <a:t> II (may Allah be pleased with him) had the chance to visit Arab countries, later situation there worsened and restrictions continued to be put in place. </a:t>
            </a:r>
            <a:endParaRPr lang="en-US" dirty="0"/>
          </a:p>
        </p:txBody>
      </p:sp>
      <p:sp>
        <p:nvSpPr>
          <p:cNvPr id="8" name="TextBox 7"/>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treatise</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2057400" y="0"/>
            <a:ext cx="2667000" cy="5355312"/>
          </a:xfrm>
          <a:prstGeom prst="rect">
            <a:avLst/>
          </a:prstGeom>
          <a:ln>
            <a:solidFill>
              <a:srgbClr val="232C12"/>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dirty="0"/>
              <a:t>Overseas travels was done by sea in those days and used to take many days. En route once </a:t>
            </a:r>
            <a:r>
              <a:rPr lang="en-GB" dirty="0" err="1"/>
              <a:t>Hazrat</a:t>
            </a:r>
            <a:r>
              <a:rPr lang="en-GB" dirty="0"/>
              <a:t> </a:t>
            </a:r>
            <a:r>
              <a:rPr lang="en-GB" dirty="0" err="1"/>
              <a:t>Musleh</a:t>
            </a:r>
            <a:r>
              <a:rPr lang="en-GB" dirty="0"/>
              <a:t> Maud (may Allah be pleased with him) led </a:t>
            </a:r>
            <a:r>
              <a:rPr lang="en-GB" dirty="0" err="1"/>
              <a:t>Salat</a:t>
            </a:r>
            <a:r>
              <a:rPr lang="en-GB" dirty="0"/>
              <a:t> on the deck between the 1</a:t>
            </a:r>
            <a:r>
              <a:rPr lang="en-GB" baseline="30000" dirty="0"/>
              <a:t>st</a:t>
            </a:r>
            <a:r>
              <a:rPr lang="en-GB" dirty="0"/>
              <a:t> class and the 2</a:t>
            </a:r>
            <a:r>
              <a:rPr lang="en-GB" baseline="30000" dirty="0"/>
              <a:t>nd</a:t>
            </a:r>
            <a:r>
              <a:rPr lang="en-GB" dirty="0"/>
              <a:t> class and when finished he sat with his companions when the </a:t>
            </a:r>
            <a:r>
              <a:rPr lang="en-GB" dirty="0" smtClean="0"/>
              <a:t>ship’s </a:t>
            </a:r>
            <a:r>
              <a:rPr lang="en-GB" dirty="0"/>
              <a:t>I</a:t>
            </a:r>
            <a:r>
              <a:rPr lang="en-GB" dirty="0" smtClean="0"/>
              <a:t>talian  doctor happened </a:t>
            </a:r>
            <a:r>
              <a:rPr lang="en-GB" dirty="0"/>
              <a:t>to pass by. Seeing them, he spontaneously remarked, </a:t>
            </a:r>
            <a:r>
              <a:rPr lang="en-GB" sz="2400" b="1" u="sng" dirty="0"/>
              <a:t>‘Jesus Christ and his twelve disciples</a:t>
            </a:r>
            <a:r>
              <a:rPr lang="en-GB" sz="2400" b="1" u="sng" dirty="0" smtClean="0"/>
              <a:t>!’</a:t>
            </a:r>
            <a:endParaRPr lang="en-US" sz="2400" dirty="0"/>
          </a:p>
        </p:txBody>
      </p:sp>
      <p:sp>
        <p:nvSpPr>
          <p:cNvPr id="10" name="Rectangle 9"/>
          <p:cNvSpPr/>
          <p:nvPr/>
        </p:nvSpPr>
        <p:spPr>
          <a:xfrm>
            <a:off x="5257800" y="2667000"/>
            <a:ext cx="2819400"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smtClean="0"/>
              <a:t>Dr </a:t>
            </a:r>
            <a:r>
              <a:rPr lang="en-GB" dirty="0" err="1" smtClean="0"/>
              <a:t>Hashmat</a:t>
            </a:r>
            <a:r>
              <a:rPr lang="en-GB" dirty="0" smtClean="0"/>
              <a:t> </a:t>
            </a:r>
            <a:r>
              <a:rPr lang="en-GB" dirty="0" err="1" smtClean="0"/>
              <a:t>Ullah</a:t>
            </a:r>
            <a:r>
              <a:rPr lang="en-GB" dirty="0" smtClean="0"/>
              <a:t> Sahib relates that he was astonished upon hearing this. An Italian, who was a follower of the Pope, said something most accurate and spiritual.  The twelfth person travelling with </a:t>
            </a:r>
            <a:r>
              <a:rPr lang="en-GB" dirty="0" err="1" smtClean="0"/>
              <a:t>Hazrat</a:t>
            </a:r>
            <a:r>
              <a:rPr lang="en-GB" dirty="0" smtClean="0"/>
              <a:t> </a:t>
            </a:r>
            <a:r>
              <a:rPr lang="en-GB" dirty="0" err="1" smtClean="0"/>
              <a:t>Khalifatul</a:t>
            </a:r>
            <a:r>
              <a:rPr lang="en-GB" dirty="0" smtClean="0"/>
              <a:t> </a:t>
            </a:r>
            <a:r>
              <a:rPr lang="en-GB" dirty="0" err="1" smtClean="0"/>
              <a:t>Masih</a:t>
            </a:r>
            <a:r>
              <a:rPr lang="en-GB" dirty="0" smtClean="0"/>
              <a:t> II (may Allah be pleased with him) was Dr Muhammad Sharif Sahib who had joined them but was travelling privately. </a:t>
            </a:r>
            <a:endParaRPr lang="en-US" dirty="0"/>
          </a:p>
        </p:txBody>
      </p:sp>
      <p:sp>
        <p:nvSpPr>
          <p:cNvPr id="11" name="TextBox 10"/>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treatise</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5" name="Rectangle 4"/>
          <p:cNvSpPr/>
          <p:nvPr/>
        </p:nvSpPr>
        <p:spPr>
          <a:xfrm>
            <a:off x="1828800" y="2209800"/>
            <a:ext cx="2209800" cy="40318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600" dirty="0"/>
              <a:t>The </a:t>
            </a:r>
            <a:r>
              <a:rPr lang="en-GB" sz="1600" dirty="0" smtClean="0"/>
              <a:t>conference </a:t>
            </a:r>
            <a:r>
              <a:rPr lang="en-GB" sz="1600" dirty="0"/>
              <a:t>is widely known as Wembley Conference. In early 1924, a socialist leader William Loftus Hare suggested to hold a religious conference in conjunction with the renowned Wembley Exhibition to which religious representatives of the religions of the British Empire should be invited to expound principles of their religions. </a:t>
            </a:r>
            <a:endParaRPr lang="en-US" sz="1600" dirty="0"/>
          </a:p>
        </p:txBody>
      </p:sp>
      <p:pic>
        <p:nvPicPr>
          <p:cNvPr id="6" name="Picture 11" descr="http://allinthepast.files.wordpress.com/2011/01/wembley-exhibition-1924-2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0"/>
            <a:ext cx="2295525" cy="19907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4343400" y="76200"/>
            <a:ext cx="4572000" cy="3505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GB" sz="1600" dirty="0" smtClean="0"/>
              <a:t>A committee was formed under the auspices of The School of Oriental Studies of the London University to extensively prepare for the conference. </a:t>
            </a:r>
          </a:p>
          <a:p>
            <a:pPr algn="ctr"/>
            <a:r>
              <a:rPr lang="en-GB" sz="1600" dirty="0" smtClean="0"/>
              <a:t>The Imperial Institute was chosen as the venue and the conference dates were fixed as 22 September to 3 October. </a:t>
            </a:r>
          </a:p>
          <a:p>
            <a:pPr algn="ctr"/>
            <a:r>
              <a:rPr lang="en-GB" sz="1600" dirty="0" smtClean="0"/>
              <a:t>The committee chose to invite representatives from the following religions: </a:t>
            </a:r>
          </a:p>
          <a:p>
            <a:pPr algn="ctr"/>
            <a:r>
              <a:rPr lang="en-GB" sz="1600" dirty="0" smtClean="0"/>
              <a:t>Hinduism, Islam, Buddhism, Zoroastrianism, Jain, Sikhism, Sufism, </a:t>
            </a:r>
            <a:r>
              <a:rPr lang="en-GB" sz="1600" dirty="0" err="1" smtClean="0"/>
              <a:t>Brahmo</a:t>
            </a:r>
            <a:r>
              <a:rPr lang="en-GB" sz="1600" dirty="0" smtClean="0"/>
              <a:t> </a:t>
            </a:r>
            <a:r>
              <a:rPr lang="en-GB" sz="1600" dirty="0" err="1" smtClean="0"/>
              <a:t>Samaj</a:t>
            </a:r>
            <a:r>
              <a:rPr lang="en-GB" sz="1600" dirty="0" smtClean="0"/>
              <a:t>, </a:t>
            </a:r>
            <a:r>
              <a:rPr lang="en-GB" sz="1600" dirty="0" err="1" smtClean="0"/>
              <a:t>Arya</a:t>
            </a:r>
            <a:r>
              <a:rPr lang="en-GB" sz="1600" dirty="0" smtClean="0"/>
              <a:t> </a:t>
            </a:r>
            <a:r>
              <a:rPr lang="en-GB" sz="1600" dirty="0" err="1" smtClean="0"/>
              <a:t>Samaj</a:t>
            </a:r>
            <a:r>
              <a:rPr lang="en-GB" sz="1600" dirty="0" smtClean="0"/>
              <a:t>, Confucianism etc. </a:t>
            </a:r>
            <a:endParaRPr lang="en-US" sz="1600" dirty="0"/>
          </a:p>
        </p:txBody>
      </p:sp>
      <p:pic>
        <p:nvPicPr>
          <p:cNvPr id="26626" name="Picture 2" descr="Imperial Institute"/>
          <p:cNvPicPr>
            <a:picLocks noChangeAspect="1" noChangeArrowheads="1"/>
          </p:cNvPicPr>
          <p:nvPr/>
        </p:nvPicPr>
        <p:blipFill>
          <a:blip r:embed="rId4" cstate="print"/>
          <a:srcRect/>
          <a:stretch>
            <a:fillRect/>
          </a:stretch>
        </p:blipFill>
        <p:spPr bwMode="auto">
          <a:xfrm>
            <a:off x="4191000" y="3810000"/>
            <a:ext cx="4953000" cy="3048000"/>
          </a:xfrm>
          <a:prstGeom prst="rect">
            <a:avLst/>
          </a:prstGeom>
          <a:noFill/>
        </p:spPr>
      </p:pic>
      <p:sp>
        <p:nvSpPr>
          <p:cNvPr id="9" name="TextBox 8"/>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treatise</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7" name="Diagram 6"/>
          <p:cNvGraphicFramePr/>
          <p:nvPr/>
        </p:nvGraphicFramePr>
        <p:xfrm>
          <a:off x="1752600" y="1371600"/>
          <a:ext cx="73914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ile:Der zweite Kalif und zwei Missionare für West Afrik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533400"/>
            <a:ext cx="7391400" cy="4648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treatise</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2514600" y="5029201"/>
            <a:ext cx="2667000" cy="1828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Nayyer</a:t>
            </a:r>
            <a:r>
              <a:rPr lang="en-GB" sz="1400" kern="1200" dirty="0" smtClean="0"/>
              <a:t> Sahib </a:t>
            </a:r>
            <a:r>
              <a:rPr lang="en-GB" sz="1400" kern="1200" dirty="0" smtClean="0"/>
              <a:t>suggested the name of </a:t>
            </a:r>
            <a:r>
              <a:rPr lang="en-GB" sz="1400" kern="1200" dirty="0" err="1" smtClean="0"/>
              <a:t>Hazrat</a:t>
            </a:r>
            <a:r>
              <a:rPr lang="en-GB" sz="1400" kern="1200" dirty="0" smtClean="0"/>
              <a:t> Sufi </a:t>
            </a:r>
            <a:r>
              <a:rPr lang="en-GB" sz="1400" kern="1200" dirty="0" err="1" smtClean="0"/>
              <a:t>Roshan</a:t>
            </a:r>
            <a:r>
              <a:rPr lang="en-GB" sz="1400" kern="1200" dirty="0" smtClean="0"/>
              <a:t> Ali Sahib for Sufism but also informed the committee that Sufi Sahib could only attend with the approval of </a:t>
            </a:r>
            <a:r>
              <a:rPr lang="en-GB" sz="1400" kern="1200" dirty="0" err="1" smtClean="0"/>
              <a:t>Khalifatul</a:t>
            </a:r>
            <a:r>
              <a:rPr lang="en-GB" sz="1400" kern="1200" dirty="0" smtClean="0"/>
              <a:t> </a:t>
            </a:r>
            <a:r>
              <a:rPr lang="en-GB" sz="1400" kern="1200" dirty="0" err="1" smtClean="0"/>
              <a:t>Masih</a:t>
            </a:r>
            <a:r>
              <a:rPr lang="en-GB" sz="1400" kern="1200" dirty="0" smtClean="0"/>
              <a:t> II (may Allah be pleased with him). </a:t>
            </a:r>
            <a:endParaRPr lang="en-US" sz="1400" kern="1200" dirty="0"/>
          </a:p>
        </p:txBody>
      </p:sp>
      <p:grpSp>
        <p:nvGrpSpPr>
          <p:cNvPr id="7" name="Group 6"/>
          <p:cNvGrpSpPr/>
          <p:nvPr/>
        </p:nvGrpSpPr>
        <p:grpSpPr>
          <a:xfrm>
            <a:off x="5943600" y="5029201"/>
            <a:ext cx="2902148" cy="1828800"/>
            <a:chOff x="1596925" y="4007049"/>
            <a:chExt cx="2902148" cy="1828800"/>
          </a:xfrm>
          <a:scene3d>
            <a:camera prst="orthographicFront">
              <a:rot lat="0" lon="0" rev="0"/>
            </a:camera>
            <a:lightRig rig="glow" dir="t">
              <a:rot lat="0" lon="0" rev="4800000"/>
            </a:lightRig>
          </a:scene3d>
        </p:grpSpPr>
        <p:sp>
          <p:nvSpPr>
            <p:cNvPr id="8" name="Rectangle 7"/>
            <p:cNvSpPr/>
            <p:nvPr/>
          </p:nvSpPr>
          <p:spPr>
            <a:xfrm>
              <a:off x="1596925" y="4094559"/>
              <a:ext cx="2902148" cy="1741289"/>
            </a:xfrm>
            <a:prstGeom prst="rect">
              <a:avLst/>
            </a:prstGeom>
            <a:ln>
              <a:noFill/>
            </a:ln>
            <a:effectLst>
              <a:outerShdw blurRad="190500" dist="228600" dir="2700000" algn="ctr">
                <a:srgbClr val="000000">
                  <a:alpha val="30000"/>
                </a:srgbClr>
              </a:outerShdw>
            </a:effectLst>
            <a:sp3d prstMaterial="matte">
              <a:bevelT w="127000" h="63500"/>
            </a:sp3d>
          </p:spPr>
          <p:style>
            <a:lnRef idx="1">
              <a:schemeClr val="accent2"/>
            </a:lnRef>
            <a:fillRef idx="2">
              <a:schemeClr val="accent2"/>
            </a:fillRef>
            <a:effectRef idx="1">
              <a:schemeClr val="accent2"/>
            </a:effectRef>
            <a:fontRef idx="minor">
              <a:schemeClr val="dk1"/>
            </a:fontRef>
          </p:style>
        </p:sp>
        <p:sp>
          <p:nvSpPr>
            <p:cNvPr id="9" name="Rectangle 8"/>
            <p:cNvSpPr/>
            <p:nvPr/>
          </p:nvSpPr>
          <p:spPr>
            <a:xfrm>
              <a:off x="1596925" y="4007049"/>
              <a:ext cx="2902148" cy="1828800"/>
            </a:xfrm>
            <a:prstGeom prst="rect">
              <a:avLst/>
            </a:prstGeom>
            <a:ln>
              <a:noFill/>
            </a:ln>
            <a:effectLst>
              <a:outerShdw blurRad="190500" dist="228600" dir="2700000" algn="ctr">
                <a:srgbClr val="000000">
                  <a:alpha val="30000"/>
                </a:srgbClr>
              </a:outerShdw>
            </a:effectLst>
            <a:sp3d prstMaterial="matte">
              <a:bevelT w="127000" h="63500"/>
            </a:sp3d>
          </p:spPr>
          <p:style>
            <a:lnRef idx="1">
              <a:schemeClr val="accent2"/>
            </a:lnRef>
            <a:fillRef idx="2">
              <a:schemeClr val="accent2"/>
            </a:fillRef>
            <a:effectRef idx="1">
              <a:schemeClr val="accent2"/>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2000" b="1" kern="1200" dirty="0" smtClean="0"/>
                <a:t>Thus an invite was sent to </a:t>
              </a:r>
              <a:r>
                <a:rPr lang="en-GB" sz="2000" b="1" kern="1200" dirty="0" err="1" smtClean="0"/>
                <a:t>Hazrat</a:t>
              </a:r>
              <a:r>
                <a:rPr lang="en-GB" sz="2000" b="1" kern="1200" dirty="0" smtClean="0"/>
                <a:t> </a:t>
              </a:r>
              <a:r>
                <a:rPr lang="en-GB" sz="2000" b="1" kern="1200" dirty="0" err="1" smtClean="0"/>
                <a:t>Musleh</a:t>
              </a:r>
              <a:r>
                <a:rPr lang="en-GB" sz="2000" b="1" kern="1200" dirty="0" smtClean="0"/>
                <a:t> Maud (may Allah be pleased with him) from the leading </a:t>
              </a:r>
              <a:r>
                <a:rPr lang="en-GB" sz="2000" b="1" kern="1200" dirty="0" err="1" smtClean="0"/>
                <a:t>Orientalists</a:t>
              </a:r>
              <a:r>
                <a:rPr lang="en-GB" sz="2000" b="1" kern="1200" dirty="0" smtClean="0"/>
                <a:t> </a:t>
              </a:r>
              <a:endParaRPr lang="en-US" sz="2000" b="1" kern="1200" dirty="0"/>
            </a:p>
          </p:txBody>
        </p:sp>
      </p:grpSp>
      <p:sp>
        <p:nvSpPr>
          <p:cNvPr id="11" name="Rectangle 10"/>
          <p:cNvSpPr/>
          <p:nvPr/>
        </p:nvSpPr>
        <p:spPr>
          <a:xfrm>
            <a:off x="1752600" y="0"/>
            <a:ext cx="7391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1600" dirty="0" smtClean="0"/>
              <a:t>From right to left: </a:t>
            </a:r>
            <a:r>
              <a:rPr lang="en-GB" sz="1600" dirty="0" err="1" smtClean="0"/>
              <a:t>Fazl</a:t>
            </a:r>
            <a:r>
              <a:rPr lang="en-GB" sz="1600" dirty="0" smtClean="0"/>
              <a:t> </a:t>
            </a:r>
            <a:r>
              <a:rPr lang="en-GB" sz="1600" dirty="0" err="1" smtClean="0"/>
              <a:t>ul-Rahman</a:t>
            </a:r>
            <a:r>
              <a:rPr lang="en-GB" sz="1600" dirty="0" smtClean="0"/>
              <a:t> Hakim sahib; </a:t>
            </a:r>
            <a:r>
              <a:rPr lang="en-GB" sz="1600" dirty="0" err="1" smtClean="0"/>
              <a:t>Mirza</a:t>
            </a:r>
            <a:r>
              <a:rPr lang="en-GB" sz="1600" dirty="0" smtClean="0"/>
              <a:t> </a:t>
            </a:r>
            <a:r>
              <a:rPr lang="en-GB" sz="1600" dirty="0" err="1" smtClean="0"/>
              <a:t>Bashir</a:t>
            </a:r>
            <a:r>
              <a:rPr lang="en-GB" sz="1600" dirty="0" smtClean="0"/>
              <a:t> </a:t>
            </a:r>
            <a:r>
              <a:rPr lang="en-GB" sz="1600" dirty="0" err="1" smtClean="0"/>
              <a:t>ud</a:t>
            </a:r>
            <a:r>
              <a:rPr lang="en-GB" sz="1600" dirty="0" smtClean="0"/>
              <a:t>-Din </a:t>
            </a:r>
            <a:r>
              <a:rPr lang="en-GB" sz="1600" dirty="0" err="1" smtClean="0"/>
              <a:t>Mahmood</a:t>
            </a:r>
            <a:r>
              <a:rPr lang="en-GB" sz="1600" dirty="0" smtClean="0"/>
              <a:t> Ahmad sahib and </a:t>
            </a:r>
            <a:r>
              <a:rPr lang="en-GB" sz="1600" dirty="0" err="1" smtClean="0"/>
              <a:t>Abd</a:t>
            </a:r>
            <a:r>
              <a:rPr lang="en-GB" sz="1600" dirty="0" smtClean="0"/>
              <a:t> </a:t>
            </a:r>
            <a:r>
              <a:rPr lang="en-GB" sz="1600" dirty="0" err="1" smtClean="0"/>
              <a:t>ur-Rahim</a:t>
            </a:r>
            <a:r>
              <a:rPr lang="en-GB" sz="1600" dirty="0" smtClean="0"/>
              <a:t> </a:t>
            </a:r>
            <a:r>
              <a:rPr lang="en-GB" sz="1600" dirty="0" err="1" smtClean="0"/>
              <a:t>Nayyar</a:t>
            </a:r>
            <a:r>
              <a:rPr lang="en-GB" sz="1600" dirty="0"/>
              <a:t> </a:t>
            </a:r>
            <a:r>
              <a:rPr lang="en-GB" sz="1600" dirty="0" smtClean="0"/>
              <a:t>sahib.</a:t>
            </a:r>
            <a:r>
              <a:rPr lang="en-GB" sz="1600" dirty="0" smtClean="0"/>
              <a:t> At the bottom two West-Africans.</a:t>
            </a:r>
            <a:endParaRPr lang="en-US" sz="1600" dirty="0"/>
          </a:p>
        </p:txBody>
      </p:sp>
      <p:sp>
        <p:nvSpPr>
          <p:cNvPr id="12" name="TextBox 11"/>
          <p:cNvSpPr txBox="1"/>
          <p:nvPr/>
        </p:nvSpPr>
        <p:spPr>
          <a:xfrm>
            <a:off x="4572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The </a:t>
            </a:r>
            <a:r>
              <a:rPr lang="en-US" b="1" u="sng" dirty="0" err="1">
                <a:solidFill>
                  <a:schemeClr val="tx1"/>
                </a:solidFill>
                <a:latin typeface="Calibri" pitchFamily="34" charset="0"/>
              </a:rPr>
              <a:t>Wembley</a:t>
            </a:r>
            <a:r>
              <a:rPr lang="en-US" b="1" u="sng" dirty="0">
                <a:solidFill>
                  <a:schemeClr val="tx1"/>
                </a:solidFill>
                <a:latin typeface="Calibri" pitchFamily="34" charset="0"/>
              </a:rPr>
              <a:t> Conference</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background</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u="sng" dirty="0">
                <a:solidFill>
                  <a:schemeClr val="tx1"/>
                </a:solidFill>
                <a:latin typeface="Calibri" pitchFamily="34" charset="0"/>
              </a:rPr>
              <a:t>The treatise</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The vision of the Promised Messiah AS</a:t>
            </a: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Views and remarks</a:t>
            </a: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funeral</a:t>
            </a: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7" name="Diagram 6"/>
          <p:cNvGraphicFramePr/>
          <p:nvPr/>
        </p:nvGraphicFramePr>
        <p:xfrm>
          <a:off x="1828800" y="152400"/>
          <a:ext cx="7315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810000" y="6611779"/>
            <a:ext cx="167385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28 </a:t>
            </a:r>
            <a:r>
              <a:rPr lang="en-GB" sz="1000" dirty="0" smtClean="0">
                <a:latin typeface="Ravie" pitchFamily="82" charset="0"/>
              </a:rPr>
              <a:t>February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4624</Words>
  <Application>Microsoft Office PowerPoint</Application>
  <PresentationFormat>On-screen Show (4:3)</PresentationFormat>
  <Paragraphs>725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Summary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Saiha</dc:creator>
  <cp:lastModifiedBy>Saiha</cp:lastModifiedBy>
  <cp:revision>44</cp:revision>
  <dcterms:created xsi:type="dcterms:W3CDTF">2014-03-01T08:46:20Z</dcterms:created>
  <dcterms:modified xsi:type="dcterms:W3CDTF">2014-03-01T16:23:34Z</dcterms:modified>
</cp:coreProperties>
</file>