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20"/>
  </p:notesMasterIdLst>
  <p:sldIdLst>
    <p:sldId id="257" r:id="rId3"/>
    <p:sldId id="260" r:id="rId4"/>
    <p:sldId id="258" r:id="rId5"/>
    <p:sldId id="259" r:id="rId6"/>
    <p:sldId id="267" r:id="rId7"/>
    <p:sldId id="279" r:id="rId8"/>
    <p:sldId id="280" r:id="rId9"/>
    <p:sldId id="266" r:id="rId10"/>
    <p:sldId id="264" r:id="rId11"/>
    <p:sldId id="281" r:id="rId12"/>
    <p:sldId id="269" r:id="rId13"/>
    <p:sldId id="277" r:id="rId14"/>
    <p:sldId id="282" r:id="rId15"/>
    <p:sldId id="285" r:id="rId16"/>
    <p:sldId id="286" r:id="rId17"/>
    <p:sldId id="289" r:id="rId18"/>
    <p:sldId id="28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83529" autoAdjust="0"/>
  </p:normalViewPr>
  <p:slideViewPr>
    <p:cSldViewPr>
      <p:cViewPr>
        <p:scale>
          <a:sx n="100" d="100"/>
          <a:sy n="100" d="100"/>
        </p:scale>
        <p:origin x="-560" y="-192"/>
      </p:cViewPr>
      <p:guideLst>
        <p:guide orient="horz" pos="2160"/>
        <p:guide pos="2880"/>
      </p:guideLst>
    </p:cSldViewPr>
  </p:slideViewPr>
  <p:outlineViewPr>
    <p:cViewPr>
      <p:scale>
        <a:sx n="33" d="100"/>
        <a:sy n="33" d="100"/>
      </p:scale>
      <p:origin x="0" y="720"/>
    </p:cViewPr>
  </p:outlineViewPr>
  <p:notesTextViewPr>
    <p:cViewPr>
      <p:scale>
        <a:sx n="1" d="1"/>
        <a:sy n="1" d="1"/>
      </p:scale>
      <p:origin x="0" y="0"/>
    </p:cViewPr>
  </p:notesTextViewPr>
  <p:sorterViewPr>
    <p:cViewPr>
      <p:scale>
        <a:sx n="100" d="100"/>
        <a:sy n="100" d="100"/>
      </p:scale>
      <p:origin x="0" y="2946"/>
    </p:cViewPr>
  </p:sorterViewPr>
  <p:notesViewPr>
    <p:cSldViewPr>
      <p:cViewPr>
        <p:scale>
          <a:sx n="100" d="100"/>
          <a:sy n="100" d="100"/>
        </p:scale>
        <p:origin x="-1632" y="10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1" csCatId="accent1" phldr="1"/>
      <dgm:spPr/>
      <dgm:t>
        <a:bodyPr/>
        <a:lstStyle/>
        <a:p>
          <a:endParaRPr lang="en-GB"/>
        </a:p>
      </dgm:t>
    </dgm:pt>
    <dgm:pt modelId="{74AADA9E-F488-4AD7-A0FC-0FA1A57356E4}">
      <dgm:prSet phldrT="[Text]" custT="1"/>
      <dgm:spPr/>
      <dgm:t>
        <a:bodyPr/>
        <a:lstStyle/>
        <a:p>
          <a:pPr algn="ctr"/>
          <a:r>
            <a:rPr lang="en-GB" sz="1800" dirty="0" smtClean="0"/>
            <a:t>In general the situation in Pakistan is grave and prayers should be made in this regard. </a:t>
          </a:r>
          <a:endParaRPr lang="en-GB" sz="1800" dirty="0"/>
        </a:p>
      </dgm:t>
    </dgm:pt>
    <dgm:pt modelId="{55148FEE-CB54-485B-853A-08BC75D9D755}" type="sibTrans" cxnId="{E4A2943C-479B-482F-802E-C6DE792253E7}">
      <dgm:prSet/>
      <dgm:spPr/>
      <dgm:t>
        <a:bodyPr/>
        <a:lstStyle/>
        <a:p>
          <a:pPr algn="ctr"/>
          <a:endParaRPr lang="en-GB" sz="1800"/>
        </a:p>
      </dgm:t>
    </dgm:pt>
    <dgm:pt modelId="{AF5B0EBA-7A6E-4F8A-B404-CD33A2C1AFD7}" type="parTrans" cxnId="{E4A2943C-479B-482F-802E-C6DE792253E7}">
      <dgm:prSet/>
      <dgm:spPr/>
      <dgm:t>
        <a:bodyPr/>
        <a:lstStyle/>
        <a:p>
          <a:pPr algn="ctr"/>
          <a:endParaRPr lang="en-GB" sz="1800"/>
        </a:p>
      </dgm:t>
    </dgm:pt>
    <dgm:pt modelId="{371EA2A0-6715-4A48-B14F-2D7A20F5E97D}">
      <dgm:prSet custT="1"/>
      <dgm:spPr/>
      <dgm:t>
        <a:bodyPr/>
        <a:lstStyle/>
        <a:p>
          <a:pPr algn="ctr"/>
          <a:r>
            <a:rPr lang="en-GB" sz="1800" dirty="0" smtClean="0"/>
            <a:t>Next </a:t>
          </a:r>
          <a:r>
            <a:rPr lang="en-GB" sz="1800" dirty="0" err="1" smtClean="0"/>
            <a:t>Hadhrat</a:t>
          </a:r>
          <a:r>
            <a:rPr lang="en-GB" sz="1800" dirty="0" smtClean="0"/>
            <a:t> </a:t>
          </a:r>
          <a:r>
            <a:rPr lang="en-GB" sz="1800" dirty="0" err="1" smtClean="0"/>
            <a:t>Khalifatul</a:t>
          </a:r>
          <a:r>
            <a:rPr lang="en-GB" sz="1800" dirty="0" smtClean="0"/>
            <a:t> </a:t>
          </a:r>
          <a:r>
            <a:rPr lang="en-GB" sz="1800" dirty="0" err="1" smtClean="0"/>
            <a:t>Masih</a:t>
          </a:r>
          <a:r>
            <a:rPr lang="en-GB" sz="1800" dirty="0" smtClean="0"/>
            <a:t> said that sad news of a martyrdom had just been received from Karachi, Pakistan. </a:t>
          </a:r>
          <a:r>
            <a:rPr lang="en-GB" sz="1800" dirty="0" smtClean="0"/>
            <a:t>Another martyrdom is also being reported from Pakistan. </a:t>
          </a:r>
          <a:r>
            <a:rPr lang="en-GB" sz="1800" dirty="0" smtClean="0"/>
            <a:t> </a:t>
          </a:r>
          <a:endParaRPr lang="en-GB" sz="1800" b="0" dirty="0">
            <a:solidFill>
              <a:schemeClr val="tx1"/>
            </a:solidFill>
            <a:latin typeface="+mn-lt"/>
          </a:endParaRPr>
        </a:p>
      </dgm:t>
    </dgm:pt>
    <dgm:pt modelId="{145830F3-5799-4FF7-8F29-CD5D63D63C37}" type="sibTrans" cxnId="{E04B3F37-D4CB-4CD4-8E98-43E7CCA776F0}">
      <dgm:prSet/>
      <dgm:spPr/>
      <dgm:t>
        <a:bodyPr/>
        <a:lstStyle/>
        <a:p>
          <a:pPr algn="ctr"/>
          <a:endParaRPr lang="en-GB" sz="1800"/>
        </a:p>
      </dgm:t>
    </dgm:pt>
    <dgm:pt modelId="{3A2C380B-9710-4B0B-90F2-68CF04F232E9}" type="parTrans" cxnId="{E04B3F37-D4CB-4CD4-8E98-43E7CCA776F0}">
      <dgm:prSet/>
      <dgm:spPr/>
      <dgm:t>
        <a:bodyPr/>
        <a:lstStyle/>
        <a:p>
          <a:pPr algn="ctr"/>
          <a:endParaRPr lang="en-GB" sz="1800"/>
        </a:p>
      </dgm:t>
    </dgm:pt>
    <dgm:pt modelId="{E74AE18B-9E3D-4BE0-9D73-C0AA7805EF88}">
      <dgm:prSet custT="1"/>
      <dgm:spPr/>
      <dgm:t>
        <a:bodyPr/>
        <a:lstStyle/>
        <a:p>
          <a:pPr algn="ctr"/>
          <a:r>
            <a:rPr lang="en-GB" sz="1800" dirty="0" smtClean="0"/>
            <a:t>May God shower a thousand-fold blessings on these elders and may He also enable us to honour the dues of our </a:t>
          </a:r>
          <a:r>
            <a:rPr lang="en-GB" sz="1800" dirty="0" err="1" smtClean="0"/>
            <a:t>Bai’at</a:t>
          </a:r>
          <a:r>
            <a:rPr lang="en-GB" sz="1800" dirty="0" smtClean="0"/>
            <a:t>. </a:t>
          </a:r>
          <a:endParaRPr lang="en-GB" sz="1800" b="0" u="none" dirty="0"/>
        </a:p>
      </dgm:t>
    </dgm:pt>
    <dgm:pt modelId="{F06436FB-3E4F-45AE-926D-A5202EEC667A}" type="sibTrans" cxnId="{BB28A0A3-F799-4012-9DB2-39E6D388FE5B}">
      <dgm:prSet/>
      <dgm:spPr/>
      <dgm:t>
        <a:bodyPr/>
        <a:lstStyle/>
        <a:p>
          <a:pPr algn="ctr"/>
          <a:endParaRPr lang="en-GB" sz="1800"/>
        </a:p>
      </dgm:t>
    </dgm:pt>
    <dgm:pt modelId="{3E3A91EB-7CB7-4C88-AF55-879A7E77718F}" type="parTrans" cxnId="{BB28A0A3-F799-4012-9DB2-39E6D388FE5B}">
      <dgm:prSet/>
      <dgm:spPr/>
      <dgm:t>
        <a:bodyPr/>
        <a:lstStyle/>
        <a:p>
          <a:pPr algn="ctr"/>
          <a:endParaRPr lang="en-GB" sz="1800"/>
        </a:p>
      </dgm:t>
    </dgm:pt>
    <dgm:pt modelId="{00919851-6B67-4A97-9ED2-F4D05F505955}">
      <dgm:prSet custT="1"/>
      <dgm:spPr/>
      <dgm:t>
        <a:bodyPr/>
        <a:lstStyle/>
        <a:p>
          <a:pPr algn="ctr"/>
          <a:r>
            <a:rPr lang="en-GB" sz="1800" dirty="0" smtClean="0">
              <a:effectLst/>
              <a:latin typeface="+mn-lt"/>
              <a:ea typeface="+mn-ea"/>
              <a:cs typeface="+mn-cs"/>
            </a:rPr>
            <a:t>In his Friday sermon, </a:t>
          </a:r>
          <a:r>
            <a:rPr lang="en-GB" sz="1800" dirty="0" err="1" smtClean="0"/>
            <a:t>Hadhrat</a:t>
          </a:r>
          <a:r>
            <a:rPr lang="en-GB" sz="1800" dirty="0" smtClean="0"/>
            <a:t> </a:t>
          </a:r>
          <a:r>
            <a:rPr lang="en-GB" sz="1800" dirty="0" err="1" smtClean="0"/>
            <a:t>Khalifatul</a:t>
          </a:r>
          <a:r>
            <a:rPr lang="en-GB" sz="1800" dirty="0" smtClean="0"/>
            <a:t> </a:t>
          </a:r>
          <a:r>
            <a:rPr lang="en-GB" sz="1800" dirty="0" err="1" smtClean="0"/>
            <a:t>Masih</a:t>
          </a:r>
          <a:r>
            <a:rPr lang="en-GB" sz="1800" dirty="0" smtClean="0"/>
            <a:t> continued with the theme of faith-arousing incidents from the lives of the companions of the Promised Messiah (on whom be peace). </a:t>
          </a:r>
          <a:endParaRPr lang="en-GB" sz="1800" b="0" u="none" dirty="0"/>
        </a:p>
      </dgm:t>
    </dgm:pt>
    <dgm:pt modelId="{355FF7CF-6660-481F-BAAD-41621CAAB4CF}" type="sibTrans" cxnId="{B870DA17-DC65-4B5E-9689-C49E829CD717}">
      <dgm:prSet/>
      <dgm:spPr/>
      <dgm:t>
        <a:bodyPr/>
        <a:lstStyle/>
        <a:p>
          <a:pPr algn="ctr"/>
          <a:endParaRPr lang="en-GB" sz="1800"/>
        </a:p>
      </dgm:t>
    </dgm:pt>
    <dgm:pt modelId="{2BF3932D-EB23-4A93-9999-EB61AE96628C}" type="parTrans" cxnId="{B870DA17-DC65-4B5E-9689-C49E829CD717}">
      <dgm:prSet/>
      <dgm:spPr/>
      <dgm:t>
        <a:bodyPr/>
        <a:lstStyle/>
        <a:p>
          <a:pPr algn="ctr"/>
          <a:endParaRPr lang="en-GB" sz="1800"/>
        </a:p>
      </dgm:t>
    </dgm:pt>
    <dgm:pt modelId="{2E09B0E3-BF8E-4E61-9F73-36D570D84EAB}">
      <dgm:prSet phldrT="[Text]" custT="1"/>
      <dgm:spPr/>
      <dgm:t>
        <a:bodyPr/>
        <a:lstStyle/>
        <a:p>
          <a:pPr algn="ctr"/>
          <a:r>
            <a:rPr lang="en-GB" sz="1800" dirty="0" smtClean="0"/>
            <a:t>A funeral Prayer in absentia was announced for </a:t>
          </a:r>
          <a:r>
            <a:rPr lang="en-GB" sz="1800" dirty="0" err="1" smtClean="0"/>
            <a:t>Syeda</a:t>
          </a:r>
          <a:r>
            <a:rPr lang="en-GB" sz="1800" dirty="0" smtClean="0"/>
            <a:t> </a:t>
          </a:r>
          <a:r>
            <a:rPr lang="en-GB" sz="1800" dirty="0" err="1" smtClean="0"/>
            <a:t>Amtul</a:t>
          </a:r>
          <a:r>
            <a:rPr lang="en-GB" sz="1800" dirty="0" smtClean="0"/>
            <a:t> </a:t>
          </a:r>
          <a:r>
            <a:rPr lang="en-GB" sz="1800" dirty="0" err="1" smtClean="0"/>
            <a:t>Rehman</a:t>
          </a:r>
          <a:r>
            <a:rPr lang="en-GB" sz="1800" dirty="0" smtClean="0"/>
            <a:t> </a:t>
          </a:r>
          <a:r>
            <a:rPr lang="en-GB" sz="1800" dirty="0" err="1" smtClean="0"/>
            <a:t>sahiba</a:t>
          </a:r>
          <a:r>
            <a:rPr lang="en-GB" sz="1800" dirty="0" smtClean="0"/>
            <a:t>. She was the daughter of a companion of the Promised Messiah (on whom be peace), and was the mother-in-law of </a:t>
          </a:r>
          <a:r>
            <a:rPr lang="en-GB" sz="1800" dirty="0" err="1" smtClean="0"/>
            <a:t>Munir</a:t>
          </a:r>
          <a:r>
            <a:rPr lang="en-GB" sz="1800" dirty="0" smtClean="0"/>
            <a:t> </a:t>
          </a:r>
          <a:r>
            <a:rPr lang="en-GB" sz="1800" dirty="0" err="1" smtClean="0"/>
            <a:t>Javed</a:t>
          </a:r>
          <a:r>
            <a:rPr lang="en-GB" sz="1800" dirty="0" smtClean="0"/>
            <a:t> sahib, private secretary to </a:t>
          </a:r>
          <a:r>
            <a:rPr lang="en-GB" sz="1800" dirty="0" err="1" smtClean="0"/>
            <a:t>Hadhrat</a:t>
          </a:r>
          <a:r>
            <a:rPr lang="en-GB" sz="1800" dirty="0" smtClean="0"/>
            <a:t> </a:t>
          </a:r>
          <a:r>
            <a:rPr lang="en-GB" sz="1800" dirty="0" err="1" smtClean="0"/>
            <a:t>Khalifatul</a:t>
          </a:r>
          <a:r>
            <a:rPr lang="en-GB" sz="1800" dirty="0" smtClean="0"/>
            <a:t> </a:t>
          </a:r>
          <a:r>
            <a:rPr lang="en-GB" sz="1800" dirty="0" err="1" smtClean="0"/>
            <a:t>Masih</a:t>
          </a:r>
          <a:r>
            <a:rPr lang="en-GB" sz="1800" dirty="0" smtClean="0"/>
            <a:t>. </a:t>
          </a:r>
          <a:endParaRPr lang="en-GB" sz="1800" dirty="0"/>
        </a:p>
      </dgm:t>
    </dgm:pt>
    <dgm:pt modelId="{276607A4-1A28-42CC-B5E6-77514C17E6DF}" type="parTrans" cxnId="{5980EC6C-9B11-4A9F-842E-EE03C1A92353}">
      <dgm:prSet/>
      <dgm:spPr/>
      <dgm:t>
        <a:bodyPr/>
        <a:lstStyle/>
        <a:p>
          <a:endParaRPr lang="en-US"/>
        </a:p>
      </dgm:t>
    </dgm:pt>
    <dgm:pt modelId="{B8A14C51-8E9E-4FF9-98B0-167DD78F3DA9}" type="sibTrans" cxnId="{5980EC6C-9B11-4A9F-842E-EE03C1A92353}">
      <dgm:prSet/>
      <dgm:spPr/>
      <dgm:t>
        <a:bodyPr/>
        <a:lstStyle/>
        <a:p>
          <a:endParaRPr lang="en-US"/>
        </a:p>
      </dgm:t>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5D9720D2-5AE1-4C2A-90FA-4BBCE2C75B63}" type="pres">
      <dgm:prSet presAssocID="{00919851-6B67-4A97-9ED2-F4D05F505955}" presName="comp" presStyleCnt="0"/>
      <dgm:spPr/>
      <dgm:t>
        <a:bodyPr/>
        <a:lstStyle/>
        <a:p>
          <a:endParaRPr lang="en-GB"/>
        </a:p>
      </dgm:t>
    </dgm:pt>
    <dgm:pt modelId="{C3F51F56-F2A9-4F47-97E1-90FC209DE1A1}" type="pres">
      <dgm:prSet presAssocID="{00919851-6B67-4A97-9ED2-F4D05F505955}" presName="box" presStyleLbl="node1" presStyleIdx="0" presStyleCnt="5"/>
      <dgm:spPr/>
      <dgm:t>
        <a:bodyPr/>
        <a:lstStyle/>
        <a:p>
          <a:endParaRPr lang="en-GB"/>
        </a:p>
      </dgm:t>
    </dgm:pt>
    <dgm:pt modelId="{13754A47-8F55-4C86-A11E-1C880B5A0F99}" type="pres">
      <dgm:prSet presAssocID="{00919851-6B67-4A97-9ED2-F4D05F505955}" presName="img" presStyleLbl="fgImgPlace1" presStyleIdx="0" presStyleCnt="5"/>
      <dgm:spPr/>
      <dgm:t>
        <a:bodyPr/>
        <a:lstStyle/>
        <a:p>
          <a:endParaRPr lang="en-GB"/>
        </a:p>
      </dgm:t>
    </dgm:pt>
    <dgm:pt modelId="{EF2E8CDD-057A-4505-BAAC-4A268E325B1E}" type="pres">
      <dgm:prSet presAssocID="{00919851-6B67-4A97-9ED2-F4D05F505955}" presName="text" presStyleLbl="node1" presStyleIdx="0" presStyleCnt="5">
        <dgm:presLayoutVars>
          <dgm:bulletEnabled val="1"/>
        </dgm:presLayoutVars>
      </dgm:prSet>
      <dgm:spPr/>
      <dgm:t>
        <a:bodyPr/>
        <a:lstStyle/>
        <a:p>
          <a:endParaRPr lang="en-GB"/>
        </a:p>
      </dgm:t>
    </dgm:pt>
    <dgm:pt modelId="{3B7FF8E2-4DFD-4F63-B711-BCC3C6269017}" type="pres">
      <dgm:prSet presAssocID="{355FF7CF-6660-481F-BAAD-41621CAAB4CF}" presName="spacer" presStyleCnt="0"/>
      <dgm:spPr/>
      <dgm:t>
        <a:bodyPr/>
        <a:lstStyle/>
        <a:p>
          <a:endParaRPr lang="en-GB"/>
        </a:p>
      </dgm:t>
    </dgm:pt>
    <dgm:pt modelId="{FB9AFED9-8AFB-4D71-B9B5-C9AEF6104984}" type="pres">
      <dgm:prSet presAssocID="{E74AE18B-9E3D-4BE0-9D73-C0AA7805EF88}" presName="comp" presStyleCnt="0"/>
      <dgm:spPr/>
      <dgm:t>
        <a:bodyPr/>
        <a:lstStyle/>
        <a:p>
          <a:endParaRPr lang="en-GB"/>
        </a:p>
      </dgm:t>
    </dgm:pt>
    <dgm:pt modelId="{4F13C724-2966-42C4-B5EE-A2310CEADD79}" type="pres">
      <dgm:prSet presAssocID="{E74AE18B-9E3D-4BE0-9D73-C0AA7805EF88}" presName="box" presStyleLbl="node1" presStyleIdx="1" presStyleCnt="5" custScaleY="75774"/>
      <dgm:spPr/>
      <dgm:t>
        <a:bodyPr/>
        <a:lstStyle/>
        <a:p>
          <a:endParaRPr lang="en-GB"/>
        </a:p>
      </dgm:t>
    </dgm:pt>
    <dgm:pt modelId="{9B3B359A-EF8E-47ED-8A6B-F79D69C49F76}" type="pres">
      <dgm:prSet presAssocID="{E74AE18B-9E3D-4BE0-9D73-C0AA7805EF88}" presName="img" presStyleLbl="fgImgPlace1" presStyleIdx="1" presStyleCnt="5"/>
      <dgm:spPr/>
      <dgm:t>
        <a:bodyPr/>
        <a:lstStyle/>
        <a:p>
          <a:endParaRPr lang="en-GB"/>
        </a:p>
      </dgm:t>
    </dgm:pt>
    <dgm:pt modelId="{1F1B5485-9938-4E23-ABC6-462265B50417}" type="pres">
      <dgm:prSet presAssocID="{E74AE18B-9E3D-4BE0-9D73-C0AA7805EF88}" presName="text" presStyleLbl="node1" presStyleIdx="1" presStyleCnt="5">
        <dgm:presLayoutVars>
          <dgm:bulletEnabled val="1"/>
        </dgm:presLayoutVars>
      </dgm:prSet>
      <dgm:spPr/>
      <dgm:t>
        <a:bodyPr/>
        <a:lstStyle/>
        <a:p>
          <a:endParaRPr lang="en-GB"/>
        </a:p>
      </dgm:t>
    </dgm:pt>
    <dgm:pt modelId="{6F0371BB-3516-4B0F-B6AC-7CCFDD2E45C1}" type="pres">
      <dgm:prSet presAssocID="{F06436FB-3E4F-45AE-926D-A5202EEC667A}" presName="spacer" presStyleCnt="0"/>
      <dgm:spPr/>
      <dgm:t>
        <a:bodyPr/>
        <a:lstStyle/>
        <a:p>
          <a:endParaRPr lang="en-GB"/>
        </a:p>
      </dgm:t>
    </dgm:pt>
    <dgm:pt modelId="{4BD7DC7C-8F2C-4787-93DF-7C57358B592F}" type="pres">
      <dgm:prSet presAssocID="{371EA2A0-6715-4A48-B14F-2D7A20F5E97D}" presName="comp" presStyleCnt="0"/>
      <dgm:spPr/>
      <dgm:t>
        <a:bodyPr/>
        <a:lstStyle/>
        <a:p>
          <a:endParaRPr lang="en-GB"/>
        </a:p>
      </dgm:t>
    </dgm:pt>
    <dgm:pt modelId="{28E318B7-F027-456C-8E6F-E85AF9866FAD}" type="pres">
      <dgm:prSet presAssocID="{371EA2A0-6715-4A48-B14F-2D7A20F5E97D}" presName="box" presStyleLbl="node1" presStyleIdx="2" presStyleCnt="5" custScaleY="98643" custLinFactNeighborY="-4324"/>
      <dgm:spPr/>
      <dgm:t>
        <a:bodyPr/>
        <a:lstStyle/>
        <a:p>
          <a:endParaRPr lang="en-GB"/>
        </a:p>
      </dgm:t>
    </dgm:pt>
    <dgm:pt modelId="{8C704CCD-6CD5-4351-8687-271C8D3CDC12}" type="pres">
      <dgm:prSet presAssocID="{371EA2A0-6715-4A48-B14F-2D7A20F5E97D}" presName="img" presStyleLbl="fgImgPlace1" presStyleIdx="2" presStyleCnt="5"/>
      <dgm:spPr/>
      <dgm:t>
        <a:bodyPr/>
        <a:lstStyle/>
        <a:p>
          <a:endParaRPr lang="en-GB"/>
        </a:p>
      </dgm:t>
    </dgm:pt>
    <dgm:pt modelId="{0240DDB6-BDE6-4D57-8C1A-0699BE032DD4}" type="pres">
      <dgm:prSet presAssocID="{371EA2A0-6715-4A48-B14F-2D7A20F5E97D}" presName="text" presStyleLbl="node1" presStyleIdx="2" presStyleCnt="5">
        <dgm:presLayoutVars>
          <dgm:bulletEnabled val="1"/>
        </dgm:presLayoutVars>
      </dgm:prSet>
      <dgm:spPr/>
      <dgm:t>
        <a:bodyPr/>
        <a:lstStyle/>
        <a:p>
          <a:endParaRPr lang="en-GB"/>
        </a:p>
      </dgm:t>
    </dgm:pt>
    <dgm:pt modelId="{A639684E-9B32-4031-890D-FCE0EA849FA3}" type="pres">
      <dgm:prSet presAssocID="{145830F3-5799-4FF7-8F29-CD5D63D63C37}" presName="spacer" presStyleCnt="0"/>
      <dgm:spPr/>
      <dgm:t>
        <a:bodyPr/>
        <a:lstStyle/>
        <a:p>
          <a:endParaRPr lang="en-GB"/>
        </a:p>
      </dgm:t>
    </dgm:pt>
    <dgm:pt modelId="{723691E1-0AB1-424D-BF79-F0E5E208994D}" type="pres">
      <dgm:prSet presAssocID="{74AADA9E-F488-4AD7-A0FC-0FA1A57356E4}" presName="comp" presStyleCnt="0"/>
      <dgm:spPr/>
      <dgm:t>
        <a:bodyPr/>
        <a:lstStyle/>
        <a:p>
          <a:endParaRPr lang="en-GB"/>
        </a:p>
      </dgm:t>
    </dgm:pt>
    <dgm:pt modelId="{148B2E20-A254-4A00-B8CA-FDBC1D947EE5}" type="pres">
      <dgm:prSet presAssocID="{74AADA9E-F488-4AD7-A0FC-0FA1A57356E4}" presName="box" presStyleLbl="node1" presStyleIdx="3" presStyleCnt="5" custScaleY="79845" custLinFactNeighborX="121" custLinFactNeighborY="-238"/>
      <dgm:spPr/>
      <dgm:t>
        <a:bodyPr/>
        <a:lstStyle/>
        <a:p>
          <a:endParaRPr lang="en-GB"/>
        </a:p>
      </dgm:t>
    </dgm:pt>
    <dgm:pt modelId="{B85B044E-A4A0-4F86-80D8-E74D9E599169}" type="pres">
      <dgm:prSet presAssocID="{74AADA9E-F488-4AD7-A0FC-0FA1A57356E4}" presName="img" presStyleLbl="fgImgPlace1" presStyleIdx="3" presStyleCnt="5"/>
      <dgm:spPr/>
      <dgm:t>
        <a:bodyPr/>
        <a:lstStyle/>
        <a:p>
          <a:endParaRPr lang="en-GB"/>
        </a:p>
      </dgm:t>
    </dgm:pt>
    <dgm:pt modelId="{52EB3B9E-438A-4B4E-B0C7-27F0CBE70FDB}" type="pres">
      <dgm:prSet presAssocID="{74AADA9E-F488-4AD7-A0FC-0FA1A57356E4}" presName="text" presStyleLbl="node1" presStyleIdx="3" presStyleCnt="5">
        <dgm:presLayoutVars>
          <dgm:bulletEnabled val="1"/>
        </dgm:presLayoutVars>
      </dgm:prSet>
      <dgm:spPr/>
      <dgm:t>
        <a:bodyPr/>
        <a:lstStyle/>
        <a:p>
          <a:endParaRPr lang="en-GB"/>
        </a:p>
      </dgm:t>
    </dgm:pt>
    <dgm:pt modelId="{05F832DD-6498-48D2-8C6E-44E9189138D6}" type="pres">
      <dgm:prSet presAssocID="{55148FEE-CB54-485B-853A-08BC75D9D755}" presName="spacer" presStyleCnt="0"/>
      <dgm:spPr/>
    </dgm:pt>
    <dgm:pt modelId="{C95EE5BE-21F4-46F1-B438-32C9017C324E}" type="pres">
      <dgm:prSet presAssocID="{2E09B0E3-BF8E-4E61-9F73-36D570D84EAB}" presName="comp" presStyleCnt="0"/>
      <dgm:spPr/>
    </dgm:pt>
    <dgm:pt modelId="{FBC3B343-6E8A-4AF1-8849-268EBE8E994E}" type="pres">
      <dgm:prSet presAssocID="{2E09B0E3-BF8E-4E61-9F73-36D570D84EAB}" presName="box" presStyleLbl="node1" presStyleIdx="4" presStyleCnt="5" custScaleY="128029"/>
      <dgm:spPr/>
      <dgm:t>
        <a:bodyPr/>
        <a:lstStyle/>
        <a:p>
          <a:endParaRPr lang="en-GB"/>
        </a:p>
      </dgm:t>
    </dgm:pt>
    <dgm:pt modelId="{9FFD7E4D-546A-4B70-BB32-DB5EFC3635A0}" type="pres">
      <dgm:prSet presAssocID="{2E09B0E3-BF8E-4E61-9F73-36D570D84EAB}" presName="img" presStyleLbl="fgImgPlace1" presStyleIdx="4" presStyleCnt="5"/>
      <dgm:spPr/>
    </dgm:pt>
    <dgm:pt modelId="{94DE42CD-E928-4EC5-9F37-33E06B39A440}" type="pres">
      <dgm:prSet presAssocID="{2E09B0E3-BF8E-4E61-9F73-36D570D84EAB}" presName="text" presStyleLbl="node1" presStyleIdx="4" presStyleCnt="5">
        <dgm:presLayoutVars>
          <dgm:bulletEnabled val="1"/>
        </dgm:presLayoutVars>
      </dgm:prSet>
      <dgm:spPr/>
      <dgm:t>
        <a:bodyPr/>
        <a:lstStyle/>
        <a:p>
          <a:endParaRPr lang="en-GB"/>
        </a:p>
      </dgm:t>
    </dgm:pt>
  </dgm:ptLst>
  <dgm:cxnLst>
    <dgm:cxn modelId="{04B6EE29-44F0-42C5-A4BD-D5E965C602BF}" type="presOf" srcId="{E2615AE4-BBDE-4F3B-9952-A1D14B33711B}" destId="{A4E2225C-80A6-450D-9267-6B9E993D2581}" srcOrd="0" destOrd="0" presId="urn:microsoft.com/office/officeart/2005/8/layout/vList4#1"/>
    <dgm:cxn modelId="{B877F7CB-776C-4731-8153-8E610A65F92C}" type="presOf" srcId="{00919851-6B67-4A97-9ED2-F4D05F505955}" destId="{C3F51F56-F2A9-4F47-97E1-90FC209DE1A1}" srcOrd="0" destOrd="0" presId="urn:microsoft.com/office/officeart/2005/8/layout/vList4#1"/>
    <dgm:cxn modelId="{F5632B6B-B3D5-4D5C-9D61-C8C627847D1E}" type="presOf" srcId="{00919851-6B67-4A97-9ED2-F4D05F505955}" destId="{EF2E8CDD-057A-4505-BAAC-4A268E325B1E}" srcOrd="1" destOrd="0" presId="urn:microsoft.com/office/officeart/2005/8/layout/vList4#1"/>
    <dgm:cxn modelId="{E4A2943C-479B-482F-802E-C6DE792253E7}" srcId="{E2615AE4-BBDE-4F3B-9952-A1D14B33711B}" destId="{74AADA9E-F488-4AD7-A0FC-0FA1A57356E4}" srcOrd="3" destOrd="0" parTransId="{AF5B0EBA-7A6E-4F8A-B404-CD33A2C1AFD7}" sibTransId="{55148FEE-CB54-485B-853A-08BC75D9D755}"/>
    <dgm:cxn modelId="{BB28A0A3-F799-4012-9DB2-39E6D388FE5B}" srcId="{E2615AE4-BBDE-4F3B-9952-A1D14B33711B}" destId="{E74AE18B-9E3D-4BE0-9D73-C0AA7805EF88}" srcOrd="1" destOrd="0" parTransId="{3E3A91EB-7CB7-4C88-AF55-879A7E77718F}" sibTransId="{F06436FB-3E4F-45AE-926D-A5202EEC667A}"/>
    <dgm:cxn modelId="{E193BD0E-DB0F-4DC8-A997-CC6D329C28D2}" type="presOf" srcId="{371EA2A0-6715-4A48-B14F-2D7A20F5E97D}" destId="{0240DDB6-BDE6-4D57-8C1A-0699BE032DD4}" srcOrd="1" destOrd="0" presId="urn:microsoft.com/office/officeart/2005/8/layout/vList4#1"/>
    <dgm:cxn modelId="{2AF9B135-93DD-4ADA-9609-5CCD917914A7}" type="presOf" srcId="{74AADA9E-F488-4AD7-A0FC-0FA1A57356E4}" destId="{52EB3B9E-438A-4B4E-B0C7-27F0CBE70FDB}" srcOrd="1" destOrd="0" presId="urn:microsoft.com/office/officeart/2005/8/layout/vList4#1"/>
    <dgm:cxn modelId="{FE905509-EB3B-4D35-8DB6-6D98C2F3CF76}" type="presOf" srcId="{2E09B0E3-BF8E-4E61-9F73-36D570D84EAB}" destId="{FBC3B343-6E8A-4AF1-8849-268EBE8E994E}" srcOrd="0" destOrd="0" presId="urn:microsoft.com/office/officeart/2005/8/layout/vList4#1"/>
    <dgm:cxn modelId="{9EFE2580-C0B0-4C9F-BA7D-D3B10A677DBB}" type="presOf" srcId="{74AADA9E-F488-4AD7-A0FC-0FA1A57356E4}" destId="{148B2E20-A254-4A00-B8CA-FDBC1D947EE5}" srcOrd="0" destOrd="0" presId="urn:microsoft.com/office/officeart/2005/8/layout/vList4#1"/>
    <dgm:cxn modelId="{B870DA17-DC65-4B5E-9689-C49E829CD717}" srcId="{E2615AE4-BBDE-4F3B-9952-A1D14B33711B}" destId="{00919851-6B67-4A97-9ED2-F4D05F505955}" srcOrd="0" destOrd="0" parTransId="{2BF3932D-EB23-4A93-9999-EB61AE96628C}" sibTransId="{355FF7CF-6660-481F-BAAD-41621CAAB4CF}"/>
    <dgm:cxn modelId="{E04B3F37-D4CB-4CD4-8E98-43E7CCA776F0}" srcId="{E2615AE4-BBDE-4F3B-9952-A1D14B33711B}" destId="{371EA2A0-6715-4A48-B14F-2D7A20F5E97D}" srcOrd="2" destOrd="0" parTransId="{3A2C380B-9710-4B0B-90F2-68CF04F232E9}" sibTransId="{145830F3-5799-4FF7-8F29-CD5D63D63C37}"/>
    <dgm:cxn modelId="{0736A9A8-1863-451D-8094-41518AAB6365}" type="presOf" srcId="{E74AE18B-9E3D-4BE0-9D73-C0AA7805EF88}" destId="{4F13C724-2966-42C4-B5EE-A2310CEADD79}" srcOrd="0" destOrd="0" presId="urn:microsoft.com/office/officeart/2005/8/layout/vList4#1"/>
    <dgm:cxn modelId="{C6788F5A-F238-4634-9A39-19C8F284FF11}" type="presOf" srcId="{2E09B0E3-BF8E-4E61-9F73-36D570D84EAB}" destId="{94DE42CD-E928-4EC5-9F37-33E06B39A440}" srcOrd="1" destOrd="0" presId="urn:microsoft.com/office/officeart/2005/8/layout/vList4#1"/>
    <dgm:cxn modelId="{C3893CDE-5E0B-446C-9EAC-1335BEDDC897}" type="presOf" srcId="{E74AE18B-9E3D-4BE0-9D73-C0AA7805EF88}" destId="{1F1B5485-9938-4E23-ABC6-462265B50417}" srcOrd="1" destOrd="0" presId="urn:microsoft.com/office/officeart/2005/8/layout/vList4#1"/>
    <dgm:cxn modelId="{5980EC6C-9B11-4A9F-842E-EE03C1A92353}" srcId="{E2615AE4-BBDE-4F3B-9952-A1D14B33711B}" destId="{2E09B0E3-BF8E-4E61-9F73-36D570D84EAB}" srcOrd="4" destOrd="0" parTransId="{276607A4-1A28-42CC-B5E6-77514C17E6DF}" sibTransId="{B8A14C51-8E9E-4FF9-98B0-167DD78F3DA9}"/>
    <dgm:cxn modelId="{6BD18E54-9CBD-4E90-8CC3-80CFFE97C5A9}" type="presOf" srcId="{371EA2A0-6715-4A48-B14F-2D7A20F5E97D}" destId="{28E318B7-F027-456C-8E6F-E85AF9866FAD}" srcOrd="0" destOrd="0" presId="urn:microsoft.com/office/officeart/2005/8/layout/vList4#1"/>
    <dgm:cxn modelId="{0C4240FC-3EC2-457C-874A-BD892A82F9A1}" type="presParOf" srcId="{A4E2225C-80A6-450D-9267-6B9E993D2581}" destId="{5D9720D2-5AE1-4C2A-90FA-4BBCE2C75B63}" srcOrd="0" destOrd="0" presId="urn:microsoft.com/office/officeart/2005/8/layout/vList4#1"/>
    <dgm:cxn modelId="{A08A9CD0-67D0-4DDB-BD96-DF4F3D78B752}" type="presParOf" srcId="{5D9720D2-5AE1-4C2A-90FA-4BBCE2C75B63}" destId="{C3F51F56-F2A9-4F47-97E1-90FC209DE1A1}" srcOrd="0" destOrd="0" presId="urn:microsoft.com/office/officeart/2005/8/layout/vList4#1"/>
    <dgm:cxn modelId="{DD52DA36-98AF-4FEA-84EF-1549AD35D79E}" type="presParOf" srcId="{5D9720D2-5AE1-4C2A-90FA-4BBCE2C75B63}" destId="{13754A47-8F55-4C86-A11E-1C880B5A0F99}" srcOrd="1" destOrd="0" presId="urn:microsoft.com/office/officeart/2005/8/layout/vList4#1"/>
    <dgm:cxn modelId="{3760129B-D228-41D0-B92C-054D0035DEBE}" type="presParOf" srcId="{5D9720D2-5AE1-4C2A-90FA-4BBCE2C75B63}" destId="{EF2E8CDD-057A-4505-BAAC-4A268E325B1E}" srcOrd="2" destOrd="0" presId="urn:microsoft.com/office/officeart/2005/8/layout/vList4#1"/>
    <dgm:cxn modelId="{6DB8F0E8-708F-4E07-8578-DB1F49291402}" type="presParOf" srcId="{A4E2225C-80A6-450D-9267-6B9E993D2581}" destId="{3B7FF8E2-4DFD-4F63-B711-BCC3C6269017}" srcOrd="1" destOrd="0" presId="urn:microsoft.com/office/officeart/2005/8/layout/vList4#1"/>
    <dgm:cxn modelId="{953D1AAF-8BB0-4BE3-A0DB-7B6A106385E9}" type="presParOf" srcId="{A4E2225C-80A6-450D-9267-6B9E993D2581}" destId="{FB9AFED9-8AFB-4D71-B9B5-C9AEF6104984}" srcOrd="2" destOrd="0" presId="urn:microsoft.com/office/officeart/2005/8/layout/vList4#1"/>
    <dgm:cxn modelId="{0C89B24F-7510-412F-A105-A312381C1159}" type="presParOf" srcId="{FB9AFED9-8AFB-4D71-B9B5-C9AEF6104984}" destId="{4F13C724-2966-42C4-B5EE-A2310CEADD79}" srcOrd="0" destOrd="0" presId="urn:microsoft.com/office/officeart/2005/8/layout/vList4#1"/>
    <dgm:cxn modelId="{C0D4F6E2-6DBB-408C-BF43-B4A59E5941BB}" type="presParOf" srcId="{FB9AFED9-8AFB-4D71-B9B5-C9AEF6104984}" destId="{9B3B359A-EF8E-47ED-8A6B-F79D69C49F76}" srcOrd="1" destOrd="0" presId="urn:microsoft.com/office/officeart/2005/8/layout/vList4#1"/>
    <dgm:cxn modelId="{43782070-A862-4FCA-91D1-C86596729CFA}" type="presParOf" srcId="{FB9AFED9-8AFB-4D71-B9B5-C9AEF6104984}" destId="{1F1B5485-9938-4E23-ABC6-462265B50417}" srcOrd="2" destOrd="0" presId="urn:microsoft.com/office/officeart/2005/8/layout/vList4#1"/>
    <dgm:cxn modelId="{69B67EFF-9A34-4CC2-8D10-C35256DE11CE}" type="presParOf" srcId="{A4E2225C-80A6-450D-9267-6B9E993D2581}" destId="{6F0371BB-3516-4B0F-B6AC-7CCFDD2E45C1}" srcOrd="3" destOrd="0" presId="urn:microsoft.com/office/officeart/2005/8/layout/vList4#1"/>
    <dgm:cxn modelId="{4179941B-CAAD-416E-B827-19716A525706}" type="presParOf" srcId="{A4E2225C-80A6-450D-9267-6B9E993D2581}" destId="{4BD7DC7C-8F2C-4787-93DF-7C57358B592F}" srcOrd="4" destOrd="0" presId="urn:microsoft.com/office/officeart/2005/8/layout/vList4#1"/>
    <dgm:cxn modelId="{C4CCF42B-446D-4316-91B8-D5A4A33D4BB6}" type="presParOf" srcId="{4BD7DC7C-8F2C-4787-93DF-7C57358B592F}" destId="{28E318B7-F027-456C-8E6F-E85AF9866FAD}" srcOrd="0" destOrd="0" presId="urn:microsoft.com/office/officeart/2005/8/layout/vList4#1"/>
    <dgm:cxn modelId="{33BD7150-8107-4C0A-A943-6DB8DCB852C4}" type="presParOf" srcId="{4BD7DC7C-8F2C-4787-93DF-7C57358B592F}" destId="{8C704CCD-6CD5-4351-8687-271C8D3CDC12}" srcOrd="1" destOrd="0" presId="urn:microsoft.com/office/officeart/2005/8/layout/vList4#1"/>
    <dgm:cxn modelId="{4B3BCDEE-4F91-465C-8757-90F3CE979CF6}" type="presParOf" srcId="{4BD7DC7C-8F2C-4787-93DF-7C57358B592F}" destId="{0240DDB6-BDE6-4D57-8C1A-0699BE032DD4}" srcOrd="2" destOrd="0" presId="urn:microsoft.com/office/officeart/2005/8/layout/vList4#1"/>
    <dgm:cxn modelId="{C60D89BE-AC9C-410F-B33E-A4EC7B1805EC}" type="presParOf" srcId="{A4E2225C-80A6-450D-9267-6B9E993D2581}" destId="{A639684E-9B32-4031-890D-FCE0EA849FA3}" srcOrd="5" destOrd="0" presId="urn:microsoft.com/office/officeart/2005/8/layout/vList4#1"/>
    <dgm:cxn modelId="{E69EBE01-DF0C-4DDC-AEB4-0E73EEF648C0}" type="presParOf" srcId="{A4E2225C-80A6-450D-9267-6B9E993D2581}" destId="{723691E1-0AB1-424D-BF79-F0E5E208994D}" srcOrd="6" destOrd="0" presId="urn:microsoft.com/office/officeart/2005/8/layout/vList4#1"/>
    <dgm:cxn modelId="{3726D784-AE4D-45A8-A1A6-77DDF3669CA1}" type="presParOf" srcId="{723691E1-0AB1-424D-BF79-F0E5E208994D}" destId="{148B2E20-A254-4A00-B8CA-FDBC1D947EE5}" srcOrd="0" destOrd="0" presId="urn:microsoft.com/office/officeart/2005/8/layout/vList4#1"/>
    <dgm:cxn modelId="{7292FF7D-607D-4113-8D70-17ECC8611025}" type="presParOf" srcId="{723691E1-0AB1-424D-BF79-F0E5E208994D}" destId="{B85B044E-A4A0-4F86-80D8-E74D9E599169}" srcOrd="1" destOrd="0" presId="urn:microsoft.com/office/officeart/2005/8/layout/vList4#1"/>
    <dgm:cxn modelId="{2FEBF20B-B5EB-47D0-B90C-92E1C0808E99}" type="presParOf" srcId="{723691E1-0AB1-424D-BF79-F0E5E208994D}" destId="{52EB3B9E-438A-4B4E-B0C7-27F0CBE70FDB}" srcOrd="2" destOrd="0" presId="urn:microsoft.com/office/officeart/2005/8/layout/vList4#1"/>
    <dgm:cxn modelId="{A9F63151-6524-4183-8693-802D2910D4ED}" type="presParOf" srcId="{A4E2225C-80A6-450D-9267-6B9E993D2581}" destId="{05F832DD-6498-48D2-8C6E-44E9189138D6}" srcOrd="7" destOrd="0" presId="urn:microsoft.com/office/officeart/2005/8/layout/vList4#1"/>
    <dgm:cxn modelId="{0384EC99-9908-4A8D-8DF4-D4A957D37043}" type="presParOf" srcId="{A4E2225C-80A6-450D-9267-6B9E993D2581}" destId="{C95EE5BE-21F4-46F1-B438-32C9017C324E}" srcOrd="8" destOrd="0" presId="urn:microsoft.com/office/officeart/2005/8/layout/vList4#1"/>
    <dgm:cxn modelId="{89C36BA9-1F76-4EB8-B277-57E3CA4EEB8B}" type="presParOf" srcId="{C95EE5BE-21F4-46F1-B438-32C9017C324E}" destId="{FBC3B343-6E8A-4AF1-8849-268EBE8E994E}" srcOrd="0" destOrd="0" presId="urn:microsoft.com/office/officeart/2005/8/layout/vList4#1"/>
    <dgm:cxn modelId="{5EA3BCC8-1FD1-4ECA-9CFE-2F3BCDD0C3DF}" type="presParOf" srcId="{C95EE5BE-21F4-46F1-B438-32C9017C324E}" destId="{9FFD7E4D-546A-4B70-BB32-DB5EFC3635A0}" srcOrd="1" destOrd="0" presId="urn:microsoft.com/office/officeart/2005/8/layout/vList4#1"/>
    <dgm:cxn modelId="{AB6D5B9A-1090-4019-A446-CDB6EA0F832C}" type="presParOf" srcId="{C95EE5BE-21F4-46F1-B438-32C9017C324E}" destId="{94DE42CD-E928-4EC5-9F37-33E06B39A440}"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5FE547-0A17-448F-83E1-BAE59CC1455D}" type="doc">
      <dgm:prSet loTypeId="urn:microsoft.com/office/officeart/2005/8/layout/matrix1" loCatId="matrix" qsTypeId="urn:microsoft.com/office/officeart/2005/8/quickstyle/simple3" qsCatId="simple" csTypeId="urn:microsoft.com/office/officeart/2005/8/colors/accent4_2" csCatId="accent4" phldr="1"/>
      <dgm:spPr/>
      <dgm:t>
        <a:bodyPr/>
        <a:lstStyle/>
        <a:p>
          <a:endParaRPr lang="en-GB"/>
        </a:p>
      </dgm:t>
    </dgm:pt>
    <dgm:pt modelId="{788D9860-7BE1-40A8-8114-8B8F3A5D46BD}">
      <dgm:prSet phldrT="[Text]" custT="1">
        <dgm:style>
          <a:lnRef idx="0">
            <a:schemeClr val="accent4"/>
          </a:lnRef>
          <a:fillRef idx="3">
            <a:schemeClr val="accent4"/>
          </a:fillRef>
          <a:effectRef idx="3">
            <a:schemeClr val="accent4"/>
          </a:effectRef>
          <a:fontRef idx="minor">
            <a:schemeClr val="lt1"/>
          </a:fontRef>
        </dgm:style>
      </dgm:prSet>
      <dgm:spPr>
        <a:ln>
          <a:solidFill>
            <a:schemeClr val="tx1"/>
          </a:solidFill>
        </a:ln>
      </dgm:spPr>
      <dgm:t>
        <a:bodyPr/>
        <a:lstStyle/>
        <a:p>
          <a:endParaRPr lang="en-GB" sz="1800" b="1" u="sng" dirty="0"/>
        </a:p>
      </dgm:t>
    </dgm:pt>
    <dgm:pt modelId="{BF91286D-2ECD-481C-BFF6-0FA81D4CE097}" type="parTrans" cxnId="{E2C56700-5943-4B4D-A8F5-02086724ADA8}">
      <dgm:prSet/>
      <dgm:spPr/>
      <dgm:t>
        <a:bodyPr/>
        <a:lstStyle/>
        <a:p>
          <a:endParaRPr lang="en-GB" sz="1800">
            <a:solidFill>
              <a:schemeClr val="tx1"/>
            </a:solidFill>
          </a:endParaRPr>
        </a:p>
      </dgm:t>
    </dgm:pt>
    <dgm:pt modelId="{817D0248-3AE3-4C87-8A77-92369ECC4AB4}" type="sibTrans" cxnId="{E2C56700-5943-4B4D-A8F5-02086724ADA8}">
      <dgm:prSet/>
      <dgm:spPr/>
      <dgm:t>
        <a:bodyPr/>
        <a:lstStyle/>
        <a:p>
          <a:endParaRPr lang="en-GB" sz="1800">
            <a:solidFill>
              <a:schemeClr val="tx1"/>
            </a:solidFill>
          </a:endParaRPr>
        </a:p>
      </dgm:t>
    </dgm:pt>
    <dgm:pt modelId="{DE8A02EE-7CFC-4771-B706-04123A5E5910}">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GB" sz="1800" b="0" i="0" u="none" dirty="0"/>
        </a:p>
      </dgm:t>
    </dgm:pt>
    <dgm:pt modelId="{AFD9BEC1-AF81-4174-B91A-EB5EB889D1C8}" type="parTrans" cxnId="{6E1B62DB-34C1-42C2-9803-0CE54610C891}">
      <dgm:prSet/>
      <dgm:spPr/>
      <dgm:t>
        <a:bodyPr/>
        <a:lstStyle/>
        <a:p>
          <a:endParaRPr lang="en-GB" sz="1800"/>
        </a:p>
      </dgm:t>
    </dgm:pt>
    <dgm:pt modelId="{EBCFDFDE-CBA0-4457-A649-DFECF585A8B5}" type="sibTrans" cxnId="{6E1B62DB-34C1-42C2-9803-0CE54610C891}">
      <dgm:prSet/>
      <dgm:spPr/>
      <dgm:t>
        <a:bodyPr/>
        <a:lstStyle/>
        <a:p>
          <a:endParaRPr lang="en-GB" sz="1800"/>
        </a:p>
      </dgm:t>
    </dgm:pt>
    <dgm:pt modelId="{EF9565A4-8ADA-495A-8DB2-BD7ED260F32B}">
      <dgm:prSet phldrT="[Text]" custT="1">
        <dgm:style>
          <a:lnRef idx="0">
            <a:schemeClr val="accent4"/>
          </a:lnRef>
          <a:fillRef idx="3">
            <a:schemeClr val="accent4"/>
          </a:fillRef>
          <a:effectRef idx="3">
            <a:schemeClr val="accent4"/>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In Karachi, Pakistan a young </a:t>
          </a:r>
          <a:r>
            <a:rPr lang="en-GB" sz="1800" dirty="0" err="1" smtClean="0">
              <a:solidFill>
                <a:schemeClr val="tx1"/>
              </a:solidFill>
            </a:rPr>
            <a:t>Ahmadi</a:t>
          </a:r>
          <a:r>
            <a:rPr lang="en-GB" sz="1800" dirty="0" smtClean="0">
              <a:solidFill>
                <a:schemeClr val="tx1"/>
              </a:solidFill>
            </a:rPr>
            <a:t> had been martyred on motorbike</a:t>
          </a:r>
          <a:endParaRPr lang="en-GB" sz="1800" b="0" i="0" u="none" dirty="0" smtClean="0">
            <a:solidFill>
              <a:schemeClr val="tx1"/>
            </a:solidFill>
          </a:endParaRPr>
        </a:p>
        <a:p>
          <a:pPr defTabSz="800100">
            <a:lnSpc>
              <a:spcPct val="90000"/>
            </a:lnSpc>
            <a:spcBef>
              <a:spcPct val="0"/>
            </a:spcBef>
            <a:spcAft>
              <a:spcPct val="35000"/>
            </a:spcAft>
          </a:pPr>
          <a:endParaRPr lang="en-GB" sz="1800" b="0" u="none" dirty="0"/>
        </a:p>
      </dgm:t>
    </dgm:pt>
    <dgm:pt modelId="{C7EEFA52-A21B-49D5-9135-B269AFE5CA2E}" type="parTrans" cxnId="{5626848F-9FDA-4810-92A0-4372368FBC57}">
      <dgm:prSet/>
      <dgm:spPr/>
      <dgm:t>
        <a:bodyPr/>
        <a:lstStyle/>
        <a:p>
          <a:endParaRPr lang="en-GB" sz="1800"/>
        </a:p>
      </dgm:t>
    </dgm:pt>
    <dgm:pt modelId="{A6805FA1-B86B-4DB7-A47C-FFD1A362F749}" type="sibTrans" cxnId="{5626848F-9FDA-4810-92A0-4372368FBC57}">
      <dgm:prSet/>
      <dgm:spPr/>
      <dgm:t>
        <a:bodyPr/>
        <a:lstStyle/>
        <a:p>
          <a:endParaRPr lang="en-GB" sz="1800"/>
        </a:p>
      </dgm:t>
    </dgm:pt>
    <dgm:pt modelId="{C6D06034-C874-4C5C-B530-6F965D2A0FB1}">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GB" sz="1800" dirty="0" smtClean="0">
              <a:solidFill>
                <a:schemeClr val="tx1"/>
              </a:solidFill>
            </a:rPr>
            <a:t>His family members who were in a car are injured.</a:t>
          </a:r>
          <a:endParaRPr lang="en-GB" sz="1800" b="0" u="none" dirty="0">
            <a:solidFill>
              <a:schemeClr val="tx1"/>
            </a:solidFill>
          </a:endParaRPr>
        </a:p>
      </dgm:t>
    </dgm:pt>
    <dgm:pt modelId="{F04BA9B7-125C-4C84-AD46-763EDD32A0E4}" type="parTrans" cxnId="{BA8A9999-4396-41DC-8BEC-9F9CBC95D737}">
      <dgm:prSet/>
      <dgm:spPr/>
      <dgm:t>
        <a:bodyPr/>
        <a:lstStyle/>
        <a:p>
          <a:endParaRPr lang="en-GB" sz="1800"/>
        </a:p>
      </dgm:t>
    </dgm:pt>
    <dgm:pt modelId="{2200C180-D733-455D-93CA-F2950E6031D3}" type="sibTrans" cxnId="{BA8A9999-4396-41DC-8BEC-9F9CBC95D737}">
      <dgm:prSet/>
      <dgm:spPr/>
      <dgm:t>
        <a:bodyPr/>
        <a:lstStyle/>
        <a:p>
          <a:endParaRPr lang="en-GB" sz="1800"/>
        </a:p>
      </dgm:t>
    </dgm:pt>
    <dgm:pt modelId="{DC21456F-2167-4A55-94C0-B4B1FBDDEAF7}">
      <dgm:prSet phldrT="[Text]" custT="1">
        <dgm:style>
          <a:lnRef idx="0">
            <a:schemeClr val="accent4"/>
          </a:lnRef>
          <a:fillRef idx="3">
            <a:schemeClr val="accent4"/>
          </a:fillRef>
          <a:effectRef idx="3">
            <a:schemeClr val="accent4"/>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800" dirty="0" smtClean="0"/>
            <a:t> </a:t>
          </a:r>
          <a:endParaRPr lang="en-GB" sz="1800" b="0" u="none" dirty="0" smtClean="0"/>
        </a:p>
        <a:p>
          <a:pPr marL="0" marR="0" indent="0" algn="ctr" defTabSz="800100" eaLnBrk="1" fontAlgn="auto" latinLnBrk="0" hangingPunct="1">
            <a:lnSpc>
              <a:spcPct val="90000"/>
            </a:lnSpc>
            <a:spcBef>
              <a:spcPct val="0"/>
            </a:spcBef>
            <a:spcAft>
              <a:spcPct val="35000"/>
            </a:spcAft>
            <a:buClrTx/>
            <a:buSzTx/>
            <a:buFontTx/>
            <a:buNone/>
            <a:tabLst/>
            <a:defRPr/>
          </a:pPr>
          <a:r>
            <a:rPr lang="en-GB" sz="1800" dirty="0" smtClean="0">
              <a:solidFill>
                <a:schemeClr val="tx1"/>
              </a:solidFill>
            </a:rPr>
            <a:t>Prayers should be made for the recovery of the injured family. </a:t>
          </a:r>
        </a:p>
        <a:p>
          <a:pPr defTabSz="800100">
            <a:lnSpc>
              <a:spcPct val="90000"/>
            </a:lnSpc>
            <a:spcBef>
              <a:spcPct val="0"/>
            </a:spcBef>
            <a:spcAft>
              <a:spcPct val="35000"/>
            </a:spcAft>
          </a:pPr>
          <a:endParaRPr lang="en-GB" sz="1800" b="0" u="none" dirty="0"/>
        </a:p>
      </dgm:t>
    </dgm:pt>
    <dgm:pt modelId="{4F96ABFD-0D92-4E16-9A93-DF85208F5168}" type="parTrans" cxnId="{314B913D-C191-4DA5-915E-C86FCE935A7E}">
      <dgm:prSet/>
      <dgm:spPr/>
      <dgm:t>
        <a:bodyPr/>
        <a:lstStyle/>
        <a:p>
          <a:endParaRPr lang="en-GB" sz="1800"/>
        </a:p>
      </dgm:t>
    </dgm:pt>
    <dgm:pt modelId="{1B93FDB9-4977-427C-BB7C-64397CA42DA9}" type="sibTrans" cxnId="{314B913D-C191-4DA5-915E-C86FCE935A7E}">
      <dgm:prSet/>
      <dgm:spPr/>
      <dgm:t>
        <a:bodyPr/>
        <a:lstStyle/>
        <a:p>
          <a:endParaRPr lang="en-GB" sz="1800"/>
        </a:p>
      </dgm:t>
    </dgm:pt>
    <dgm:pt modelId="{BD95D64C-AD3D-4EE3-B2BE-C43779DBE227}" type="pres">
      <dgm:prSet presAssocID="{4A5FE547-0A17-448F-83E1-BAE59CC1455D}" presName="diagram" presStyleCnt="0">
        <dgm:presLayoutVars>
          <dgm:chMax val="1"/>
          <dgm:dir/>
          <dgm:animLvl val="ctr"/>
          <dgm:resizeHandles val="exact"/>
        </dgm:presLayoutVars>
      </dgm:prSet>
      <dgm:spPr/>
      <dgm:t>
        <a:bodyPr/>
        <a:lstStyle/>
        <a:p>
          <a:endParaRPr lang="en-GB"/>
        </a:p>
      </dgm:t>
    </dgm:pt>
    <dgm:pt modelId="{990B3E19-4F76-43CD-85E9-390B99261672}" type="pres">
      <dgm:prSet presAssocID="{4A5FE547-0A17-448F-83E1-BAE59CC1455D}" presName="matrix" presStyleCnt="0"/>
      <dgm:spPr/>
    </dgm:pt>
    <dgm:pt modelId="{1635C5C6-E353-4DE0-8B67-E0D63C254318}" type="pres">
      <dgm:prSet presAssocID="{4A5FE547-0A17-448F-83E1-BAE59CC1455D}" presName="tile1" presStyleLbl="node1" presStyleIdx="0" presStyleCnt="4"/>
      <dgm:spPr/>
      <dgm:t>
        <a:bodyPr/>
        <a:lstStyle/>
        <a:p>
          <a:endParaRPr lang="en-GB"/>
        </a:p>
      </dgm:t>
    </dgm:pt>
    <dgm:pt modelId="{9789C0C9-F755-4D1F-97A7-FF987A5CB8AD}" type="pres">
      <dgm:prSet presAssocID="{4A5FE547-0A17-448F-83E1-BAE59CC1455D}" presName="tile1text" presStyleLbl="node1" presStyleIdx="0" presStyleCnt="4">
        <dgm:presLayoutVars>
          <dgm:chMax val="0"/>
          <dgm:chPref val="0"/>
          <dgm:bulletEnabled val="1"/>
        </dgm:presLayoutVars>
      </dgm:prSet>
      <dgm:spPr/>
      <dgm:t>
        <a:bodyPr/>
        <a:lstStyle/>
        <a:p>
          <a:endParaRPr lang="en-GB"/>
        </a:p>
      </dgm:t>
    </dgm:pt>
    <dgm:pt modelId="{E09BA0EE-AEFE-4F7C-B9FE-151632FF9243}" type="pres">
      <dgm:prSet presAssocID="{4A5FE547-0A17-448F-83E1-BAE59CC1455D}" presName="tile2" presStyleLbl="node1" presStyleIdx="1" presStyleCnt="4"/>
      <dgm:spPr/>
      <dgm:t>
        <a:bodyPr/>
        <a:lstStyle/>
        <a:p>
          <a:endParaRPr lang="en-GB"/>
        </a:p>
      </dgm:t>
    </dgm:pt>
    <dgm:pt modelId="{4071EA1C-4ECC-4829-AB5B-EB5C3B17C3D6}" type="pres">
      <dgm:prSet presAssocID="{4A5FE547-0A17-448F-83E1-BAE59CC1455D}" presName="tile2text" presStyleLbl="node1" presStyleIdx="1" presStyleCnt="4">
        <dgm:presLayoutVars>
          <dgm:chMax val="0"/>
          <dgm:chPref val="0"/>
          <dgm:bulletEnabled val="1"/>
        </dgm:presLayoutVars>
      </dgm:prSet>
      <dgm:spPr/>
      <dgm:t>
        <a:bodyPr/>
        <a:lstStyle/>
        <a:p>
          <a:endParaRPr lang="en-GB"/>
        </a:p>
      </dgm:t>
    </dgm:pt>
    <dgm:pt modelId="{07551B84-43FA-4554-BB3D-D7EE1A40C9F8}" type="pres">
      <dgm:prSet presAssocID="{4A5FE547-0A17-448F-83E1-BAE59CC1455D}" presName="tile3" presStyleLbl="node1" presStyleIdx="2" presStyleCnt="4" custLinFactNeighborX="-823" custLinFactNeighborY="9"/>
      <dgm:spPr/>
      <dgm:t>
        <a:bodyPr/>
        <a:lstStyle/>
        <a:p>
          <a:endParaRPr lang="en-GB"/>
        </a:p>
      </dgm:t>
    </dgm:pt>
    <dgm:pt modelId="{3581B4D7-3ECE-430C-A59B-163FAE3447D2}" type="pres">
      <dgm:prSet presAssocID="{4A5FE547-0A17-448F-83E1-BAE59CC1455D}" presName="tile3text" presStyleLbl="node1" presStyleIdx="2" presStyleCnt="4">
        <dgm:presLayoutVars>
          <dgm:chMax val="0"/>
          <dgm:chPref val="0"/>
          <dgm:bulletEnabled val="1"/>
        </dgm:presLayoutVars>
      </dgm:prSet>
      <dgm:spPr/>
      <dgm:t>
        <a:bodyPr/>
        <a:lstStyle/>
        <a:p>
          <a:endParaRPr lang="en-GB"/>
        </a:p>
      </dgm:t>
    </dgm:pt>
    <dgm:pt modelId="{7488564C-02E0-472E-A451-D5F3B058E4E7}" type="pres">
      <dgm:prSet presAssocID="{4A5FE547-0A17-448F-83E1-BAE59CC1455D}" presName="tile4" presStyleLbl="node1" presStyleIdx="3" presStyleCnt="4" custLinFactNeighborX="-765" custLinFactNeighborY="9"/>
      <dgm:spPr/>
      <dgm:t>
        <a:bodyPr/>
        <a:lstStyle/>
        <a:p>
          <a:endParaRPr lang="en-GB"/>
        </a:p>
      </dgm:t>
    </dgm:pt>
    <dgm:pt modelId="{C14BCFC1-7B37-47AE-B694-6450837DBB4D}" type="pres">
      <dgm:prSet presAssocID="{4A5FE547-0A17-448F-83E1-BAE59CC1455D}" presName="tile4text" presStyleLbl="node1" presStyleIdx="3" presStyleCnt="4">
        <dgm:presLayoutVars>
          <dgm:chMax val="0"/>
          <dgm:chPref val="0"/>
          <dgm:bulletEnabled val="1"/>
        </dgm:presLayoutVars>
      </dgm:prSet>
      <dgm:spPr/>
      <dgm:t>
        <a:bodyPr/>
        <a:lstStyle/>
        <a:p>
          <a:endParaRPr lang="en-GB"/>
        </a:p>
      </dgm:t>
    </dgm:pt>
    <dgm:pt modelId="{02C850CC-8B23-4EE9-8854-18870D4066B0}" type="pres">
      <dgm:prSet presAssocID="{4A5FE547-0A17-448F-83E1-BAE59CC1455D}" presName="centerTile" presStyleLbl="fgShp" presStyleIdx="0" presStyleCnt="1" custScaleX="155978" custScaleY="245161" custLinFactNeighborX="-2139" custLinFactNeighborY="-34320">
        <dgm:presLayoutVars>
          <dgm:chMax val="0"/>
          <dgm:chPref val="0"/>
        </dgm:presLayoutVars>
      </dgm:prSet>
      <dgm:spPr>
        <a:prstGeom prst="star5">
          <a:avLst/>
        </a:prstGeom>
      </dgm:spPr>
      <dgm:t>
        <a:bodyPr/>
        <a:lstStyle/>
        <a:p>
          <a:endParaRPr lang="en-GB"/>
        </a:p>
      </dgm:t>
    </dgm:pt>
  </dgm:ptLst>
  <dgm:cxnLst>
    <dgm:cxn modelId="{D2321BF5-B1A8-EE48-8F93-E872A4E856C7}" type="presOf" srcId="{DC21456F-2167-4A55-94C0-B4B1FBDDEAF7}" destId="{C14BCFC1-7B37-47AE-B694-6450837DBB4D}" srcOrd="1" destOrd="0" presId="urn:microsoft.com/office/officeart/2005/8/layout/matrix1"/>
    <dgm:cxn modelId="{92277807-4D15-0447-9FAD-A78B80FDBC27}" type="presOf" srcId="{DE8A02EE-7CFC-4771-B706-04123A5E5910}" destId="{1635C5C6-E353-4DE0-8B67-E0D63C254318}" srcOrd="0" destOrd="0" presId="urn:microsoft.com/office/officeart/2005/8/layout/matrix1"/>
    <dgm:cxn modelId="{5089A7AB-8EBF-9F4A-817B-2DD32AC31812}" type="presOf" srcId="{C6D06034-C874-4C5C-B530-6F965D2A0FB1}" destId="{07551B84-43FA-4554-BB3D-D7EE1A40C9F8}" srcOrd="0" destOrd="0" presId="urn:microsoft.com/office/officeart/2005/8/layout/matrix1"/>
    <dgm:cxn modelId="{15B45E9B-8245-F047-B2EF-6CDF880C9440}" type="presOf" srcId="{EF9565A4-8ADA-495A-8DB2-BD7ED260F32B}" destId="{4071EA1C-4ECC-4829-AB5B-EB5C3B17C3D6}" srcOrd="1" destOrd="0" presId="urn:microsoft.com/office/officeart/2005/8/layout/matrix1"/>
    <dgm:cxn modelId="{95128796-D1AC-E345-B30E-38F868AB254C}" type="presOf" srcId="{C6D06034-C874-4C5C-B530-6F965D2A0FB1}" destId="{3581B4D7-3ECE-430C-A59B-163FAE3447D2}" srcOrd="1" destOrd="0" presId="urn:microsoft.com/office/officeart/2005/8/layout/matrix1"/>
    <dgm:cxn modelId="{C440F205-01B1-9F4B-99DE-1964C6A5D710}" type="presOf" srcId="{DE8A02EE-7CFC-4771-B706-04123A5E5910}" destId="{9789C0C9-F755-4D1F-97A7-FF987A5CB8AD}" srcOrd="1" destOrd="0" presId="urn:microsoft.com/office/officeart/2005/8/layout/matrix1"/>
    <dgm:cxn modelId="{E2C56700-5943-4B4D-A8F5-02086724ADA8}" srcId="{4A5FE547-0A17-448F-83E1-BAE59CC1455D}" destId="{788D9860-7BE1-40A8-8114-8B8F3A5D46BD}" srcOrd="0" destOrd="0" parTransId="{BF91286D-2ECD-481C-BFF6-0FA81D4CE097}" sibTransId="{817D0248-3AE3-4C87-8A77-92369ECC4AB4}"/>
    <dgm:cxn modelId="{314B913D-C191-4DA5-915E-C86FCE935A7E}" srcId="{788D9860-7BE1-40A8-8114-8B8F3A5D46BD}" destId="{DC21456F-2167-4A55-94C0-B4B1FBDDEAF7}" srcOrd="3" destOrd="0" parTransId="{4F96ABFD-0D92-4E16-9A93-DF85208F5168}" sibTransId="{1B93FDB9-4977-427C-BB7C-64397CA42DA9}"/>
    <dgm:cxn modelId="{6E1B62DB-34C1-42C2-9803-0CE54610C891}" srcId="{788D9860-7BE1-40A8-8114-8B8F3A5D46BD}" destId="{DE8A02EE-7CFC-4771-B706-04123A5E5910}" srcOrd="0" destOrd="0" parTransId="{AFD9BEC1-AF81-4174-B91A-EB5EB889D1C8}" sibTransId="{EBCFDFDE-CBA0-4457-A649-DFECF585A8B5}"/>
    <dgm:cxn modelId="{5262E6C1-C78B-8B4C-B70F-75E76BA28E7C}" type="presOf" srcId="{DC21456F-2167-4A55-94C0-B4B1FBDDEAF7}" destId="{7488564C-02E0-472E-A451-D5F3B058E4E7}" srcOrd="0" destOrd="0" presId="urn:microsoft.com/office/officeart/2005/8/layout/matrix1"/>
    <dgm:cxn modelId="{BA8A9999-4396-41DC-8BEC-9F9CBC95D737}" srcId="{788D9860-7BE1-40A8-8114-8B8F3A5D46BD}" destId="{C6D06034-C874-4C5C-B530-6F965D2A0FB1}" srcOrd="2" destOrd="0" parTransId="{F04BA9B7-125C-4C84-AD46-763EDD32A0E4}" sibTransId="{2200C180-D733-455D-93CA-F2950E6031D3}"/>
    <dgm:cxn modelId="{0CDA092D-1F01-124F-B8C7-52C443D750E8}" type="presOf" srcId="{788D9860-7BE1-40A8-8114-8B8F3A5D46BD}" destId="{02C850CC-8B23-4EE9-8854-18870D4066B0}" srcOrd="0" destOrd="0" presId="urn:microsoft.com/office/officeart/2005/8/layout/matrix1"/>
    <dgm:cxn modelId="{5626848F-9FDA-4810-92A0-4372368FBC57}" srcId="{788D9860-7BE1-40A8-8114-8B8F3A5D46BD}" destId="{EF9565A4-8ADA-495A-8DB2-BD7ED260F32B}" srcOrd="1" destOrd="0" parTransId="{C7EEFA52-A21B-49D5-9135-B269AFE5CA2E}" sibTransId="{A6805FA1-B86B-4DB7-A47C-FFD1A362F749}"/>
    <dgm:cxn modelId="{84BBE241-3B55-C841-97D3-510964DE37E6}" type="presOf" srcId="{4A5FE547-0A17-448F-83E1-BAE59CC1455D}" destId="{BD95D64C-AD3D-4EE3-B2BE-C43779DBE227}" srcOrd="0" destOrd="0" presId="urn:microsoft.com/office/officeart/2005/8/layout/matrix1"/>
    <dgm:cxn modelId="{838DA855-C894-EA42-9748-5C323E0438BF}" type="presOf" srcId="{EF9565A4-8ADA-495A-8DB2-BD7ED260F32B}" destId="{E09BA0EE-AEFE-4F7C-B9FE-151632FF9243}" srcOrd="0" destOrd="0" presId="urn:microsoft.com/office/officeart/2005/8/layout/matrix1"/>
    <dgm:cxn modelId="{D9F0C3CA-B4D0-944D-8407-53B2C5389B2D}" type="presParOf" srcId="{BD95D64C-AD3D-4EE3-B2BE-C43779DBE227}" destId="{990B3E19-4F76-43CD-85E9-390B99261672}" srcOrd="0" destOrd="0" presId="urn:microsoft.com/office/officeart/2005/8/layout/matrix1"/>
    <dgm:cxn modelId="{29DB1DA5-95A0-A54B-89AE-BCFE1127BE73}" type="presParOf" srcId="{990B3E19-4F76-43CD-85E9-390B99261672}" destId="{1635C5C6-E353-4DE0-8B67-E0D63C254318}" srcOrd="0" destOrd="0" presId="urn:microsoft.com/office/officeart/2005/8/layout/matrix1"/>
    <dgm:cxn modelId="{8CBBBED3-8206-CB42-8B5F-3CA4E1E01E31}" type="presParOf" srcId="{990B3E19-4F76-43CD-85E9-390B99261672}" destId="{9789C0C9-F755-4D1F-97A7-FF987A5CB8AD}" srcOrd="1" destOrd="0" presId="urn:microsoft.com/office/officeart/2005/8/layout/matrix1"/>
    <dgm:cxn modelId="{31056F62-84D5-044C-8DD2-B5C239ECE050}" type="presParOf" srcId="{990B3E19-4F76-43CD-85E9-390B99261672}" destId="{E09BA0EE-AEFE-4F7C-B9FE-151632FF9243}" srcOrd="2" destOrd="0" presId="urn:microsoft.com/office/officeart/2005/8/layout/matrix1"/>
    <dgm:cxn modelId="{57E7B089-CCF7-3A48-9BFF-181E2801A8FD}" type="presParOf" srcId="{990B3E19-4F76-43CD-85E9-390B99261672}" destId="{4071EA1C-4ECC-4829-AB5B-EB5C3B17C3D6}" srcOrd="3" destOrd="0" presId="urn:microsoft.com/office/officeart/2005/8/layout/matrix1"/>
    <dgm:cxn modelId="{A0285BC7-8BA7-2747-9B92-5E52BA33A3CA}" type="presParOf" srcId="{990B3E19-4F76-43CD-85E9-390B99261672}" destId="{07551B84-43FA-4554-BB3D-D7EE1A40C9F8}" srcOrd="4" destOrd="0" presId="urn:microsoft.com/office/officeart/2005/8/layout/matrix1"/>
    <dgm:cxn modelId="{30774B86-808A-434D-9205-1817C3C07E8B}" type="presParOf" srcId="{990B3E19-4F76-43CD-85E9-390B99261672}" destId="{3581B4D7-3ECE-430C-A59B-163FAE3447D2}" srcOrd="5" destOrd="0" presId="urn:microsoft.com/office/officeart/2005/8/layout/matrix1"/>
    <dgm:cxn modelId="{F79E43FA-08BA-FB4A-A5EA-8513C6869D7F}" type="presParOf" srcId="{990B3E19-4F76-43CD-85E9-390B99261672}" destId="{7488564C-02E0-472E-A451-D5F3B058E4E7}" srcOrd="6" destOrd="0" presId="urn:microsoft.com/office/officeart/2005/8/layout/matrix1"/>
    <dgm:cxn modelId="{AC1DA3AC-3D40-B449-8C42-C865FDD64A24}" type="presParOf" srcId="{990B3E19-4F76-43CD-85E9-390B99261672}" destId="{C14BCFC1-7B37-47AE-B694-6450837DBB4D}" srcOrd="7" destOrd="0" presId="urn:microsoft.com/office/officeart/2005/8/layout/matrix1"/>
    <dgm:cxn modelId="{FB433BEF-DB89-C645-A2BE-A998D0262427}" type="presParOf" srcId="{BD95D64C-AD3D-4EE3-B2BE-C43779DBE227}" destId="{02C850CC-8B23-4EE9-8854-18870D4066B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5FE547-0A17-448F-83E1-BAE59CC1455D}" type="doc">
      <dgm:prSet loTypeId="urn:microsoft.com/office/officeart/2005/8/layout/matrix1" loCatId="matrix" qsTypeId="urn:microsoft.com/office/officeart/2005/8/quickstyle/simple3" qsCatId="simple" csTypeId="urn:microsoft.com/office/officeart/2005/8/colors/accent4_2" csCatId="accent4" phldr="1"/>
      <dgm:spPr/>
      <dgm:t>
        <a:bodyPr/>
        <a:lstStyle/>
        <a:p>
          <a:endParaRPr lang="en-GB"/>
        </a:p>
      </dgm:t>
    </dgm:pt>
    <dgm:pt modelId="{788D9860-7BE1-40A8-8114-8B8F3A5D46BD}">
      <dgm:prSet phldrT="[Text]" custT="1">
        <dgm:style>
          <a:lnRef idx="0">
            <a:schemeClr val="accent4"/>
          </a:lnRef>
          <a:fillRef idx="3">
            <a:schemeClr val="accent4"/>
          </a:fillRef>
          <a:effectRef idx="3">
            <a:schemeClr val="accent4"/>
          </a:effectRef>
          <a:fontRef idx="minor">
            <a:schemeClr val="lt1"/>
          </a:fontRef>
        </dgm:style>
      </dgm:prSet>
      <dgm:spPr>
        <a:ln>
          <a:solidFill>
            <a:schemeClr val="tx1"/>
          </a:solidFill>
        </a:ln>
      </dgm:spPr>
      <dgm:t>
        <a:bodyPr/>
        <a:lstStyle/>
        <a:p>
          <a:r>
            <a:rPr lang="en-GB" sz="1800" dirty="0" smtClean="0"/>
            <a:t>Another martyrdom is also being reported from Pakistan</a:t>
          </a:r>
          <a:endParaRPr lang="en-GB" sz="1800" b="1" u="sng" dirty="0"/>
        </a:p>
      </dgm:t>
    </dgm:pt>
    <dgm:pt modelId="{BF91286D-2ECD-481C-BFF6-0FA81D4CE097}" type="parTrans" cxnId="{E2C56700-5943-4B4D-A8F5-02086724ADA8}">
      <dgm:prSet/>
      <dgm:spPr/>
      <dgm:t>
        <a:bodyPr/>
        <a:lstStyle/>
        <a:p>
          <a:endParaRPr lang="en-GB" sz="1800">
            <a:solidFill>
              <a:schemeClr val="tx1"/>
            </a:solidFill>
          </a:endParaRPr>
        </a:p>
      </dgm:t>
    </dgm:pt>
    <dgm:pt modelId="{817D0248-3AE3-4C87-8A77-92369ECC4AB4}" type="sibTrans" cxnId="{E2C56700-5943-4B4D-A8F5-02086724ADA8}">
      <dgm:prSet/>
      <dgm:spPr/>
      <dgm:t>
        <a:bodyPr/>
        <a:lstStyle/>
        <a:p>
          <a:endParaRPr lang="en-GB" sz="1800">
            <a:solidFill>
              <a:schemeClr val="tx1"/>
            </a:solidFill>
          </a:endParaRPr>
        </a:p>
      </dgm:t>
    </dgm:pt>
    <dgm:pt modelId="{DE8A02EE-7CFC-4771-B706-04123A5E5910}">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GB" sz="1800" b="0" i="0" u="none" dirty="0"/>
        </a:p>
      </dgm:t>
    </dgm:pt>
    <dgm:pt modelId="{AFD9BEC1-AF81-4174-B91A-EB5EB889D1C8}" type="parTrans" cxnId="{6E1B62DB-34C1-42C2-9803-0CE54610C891}">
      <dgm:prSet/>
      <dgm:spPr/>
      <dgm:t>
        <a:bodyPr/>
        <a:lstStyle/>
        <a:p>
          <a:endParaRPr lang="en-GB" sz="1800"/>
        </a:p>
      </dgm:t>
    </dgm:pt>
    <dgm:pt modelId="{EBCFDFDE-CBA0-4457-A649-DFECF585A8B5}" type="sibTrans" cxnId="{6E1B62DB-34C1-42C2-9803-0CE54610C891}">
      <dgm:prSet/>
      <dgm:spPr/>
      <dgm:t>
        <a:bodyPr/>
        <a:lstStyle/>
        <a:p>
          <a:endParaRPr lang="en-GB" sz="1800"/>
        </a:p>
      </dgm:t>
    </dgm:pt>
    <dgm:pt modelId="{EF9565A4-8ADA-495A-8DB2-BD7ED260F32B}">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GB" sz="1800" b="0" u="none" dirty="0"/>
        </a:p>
      </dgm:t>
    </dgm:pt>
    <dgm:pt modelId="{C7EEFA52-A21B-49D5-9135-B269AFE5CA2E}" type="parTrans" cxnId="{5626848F-9FDA-4810-92A0-4372368FBC57}">
      <dgm:prSet/>
      <dgm:spPr/>
      <dgm:t>
        <a:bodyPr/>
        <a:lstStyle/>
        <a:p>
          <a:endParaRPr lang="en-GB" sz="1800"/>
        </a:p>
      </dgm:t>
    </dgm:pt>
    <dgm:pt modelId="{A6805FA1-B86B-4DB7-A47C-FFD1A362F749}" type="sibTrans" cxnId="{5626848F-9FDA-4810-92A0-4372368FBC57}">
      <dgm:prSet/>
      <dgm:spPr/>
      <dgm:t>
        <a:bodyPr/>
        <a:lstStyle/>
        <a:p>
          <a:endParaRPr lang="en-GB" sz="1800"/>
        </a:p>
      </dgm:t>
    </dgm:pt>
    <dgm:pt modelId="{C6D06034-C874-4C5C-B530-6F965D2A0FB1}">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GB" sz="1800" b="0" u="none" dirty="0"/>
        </a:p>
      </dgm:t>
    </dgm:pt>
    <dgm:pt modelId="{F04BA9B7-125C-4C84-AD46-763EDD32A0E4}" type="parTrans" cxnId="{BA8A9999-4396-41DC-8BEC-9F9CBC95D737}">
      <dgm:prSet/>
      <dgm:spPr/>
      <dgm:t>
        <a:bodyPr/>
        <a:lstStyle/>
        <a:p>
          <a:endParaRPr lang="en-GB" sz="1800"/>
        </a:p>
      </dgm:t>
    </dgm:pt>
    <dgm:pt modelId="{2200C180-D733-455D-93CA-F2950E6031D3}" type="sibTrans" cxnId="{BA8A9999-4396-41DC-8BEC-9F9CBC95D737}">
      <dgm:prSet/>
      <dgm:spPr/>
      <dgm:t>
        <a:bodyPr/>
        <a:lstStyle/>
        <a:p>
          <a:endParaRPr lang="en-GB" sz="1800"/>
        </a:p>
      </dgm:t>
    </dgm:pt>
    <dgm:pt modelId="{DC21456F-2167-4A55-94C0-B4B1FBDDEAF7}">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GB" sz="1800" b="0" u="none" dirty="0"/>
        </a:p>
      </dgm:t>
    </dgm:pt>
    <dgm:pt modelId="{4F96ABFD-0D92-4E16-9A93-DF85208F5168}" type="parTrans" cxnId="{314B913D-C191-4DA5-915E-C86FCE935A7E}">
      <dgm:prSet/>
      <dgm:spPr/>
      <dgm:t>
        <a:bodyPr/>
        <a:lstStyle/>
        <a:p>
          <a:endParaRPr lang="en-GB" sz="1800"/>
        </a:p>
      </dgm:t>
    </dgm:pt>
    <dgm:pt modelId="{1B93FDB9-4977-427C-BB7C-64397CA42DA9}" type="sibTrans" cxnId="{314B913D-C191-4DA5-915E-C86FCE935A7E}">
      <dgm:prSet/>
      <dgm:spPr/>
      <dgm:t>
        <a:bodyPr/>
        <a:lstStyle/>
        <a:p>
          <a:endParaRPr lang="en-GB" sz="1800"/>
        </a:p>
      </dgm:t>
    </dgm:pt>
    <dgm:pt modelId="{BD95D64C-AD3D-4EE3-B2BE-C43779DBE227}" type="pres">
      <dgm:prSet presAssocID="{4A5FE547-0A17-448F-83E1-BAE59CC1455D}" presName="diagram" presStyleCnt="0">
        <dgm:presLayoutVars>
          <dgm:chMax val="1"/>
          <dgm:dir/>
          <dgm:animLvl val="ctr"/>
          <dgm:resizeHandles val="exact"/>
        </dgm:presLayoutVars>
      </dgm:prSet>
      <dgm:spPr/>
      <dgm:t>
        <a:bodyPr/>
        <a:lstStyle/>
        <a:p>
          <a:endParaRPr lang="en-GB"/>
        </a:p>
      </dgm:t>
    </dgm:pt>
    <dgm:pt modelId="{990B3E19-4F76-43CD-85E9-390B99261672}" type="pres">
      <dgm:prSet presAssocID="{4A5FE547-0A17-448F-83E1-BAE59CC1455D}" presName="matrix" presStyleCnt="0"/>
      <dgm:spPr/>
    </dgm:pt>
    <dgm:pt modelId="{1635C5C6-E353-4DE0-8B67-E0D63C254318}" type="pres">
      <dgm:prSet presAssocID="{4A5FE547-0A17-448F-83E1-BAE59CC1455D}" presName="tile1" presStyleLbl="node1" presStyleIdx="0" presStyleCnt="4"/>
      <dgm:spPr/>
      <dgm:t>
        <a:bodyPr/>
        <a:lstStyle/>
        <a:p>
          <a:endParaRPr lang="en-GB"/>
        </a:p>
      </dgm:t>
    </dgm:pt>
    <dgm:pt modelId="{9789C0C9-F755-4D1F-97A7-FF987A5CB8AD}" type="pres">
      <dgm:prSet presAssocID="{4A5FE547-0A17-448F-83E1-BAE59CC1455D}" presName="tile1text" presStyleLbl="node1" presStyleIdx="0" presStyleCnt="4">
        <dgm:presLayoutVars>
          <dgm:chMax val="0"/>
          <dgm:chPref val="0"/>
          <dgm:bulletEnabled val="1"/>
        </dgm:presLayoutVars>
      </dgm:prSet>
      <dgm:spPr/>
      <dgm:t>
        <a:bodyPr/>
        <a:lstStyle/>
        <a:p>
          <a:endParaRPr lang="en-GB"/>
        </a:p>
      </dgm:t>
    </dgm:pt>
    <dgm:pt modelId="{E09BA0EE-AEFE-4F7C-B9FE-151632FF9243}" type="pres">
      <dgm:prSet presAssocID="{4A5FE547-0A17-448F-83E1-BAE59CC1455D}" presName="tile2" presStyleLbl="node1" presStyleIdx="1" presStyleCnt="4"/>
      <dgm:spPr/>
      <dgm:t>
        <a:bodyPr/>
        <a:lstStyle/>
        <a:p>
          <a:endParaRPr lang="en-GB"/>
        </a:p>
      </dgm:t>
    </dgm:pt>
    <dgm:pt modelId="{4071EA1C-4ECC-4829-AB5B-EB5C3B17C3D6}" type="pres">
      <dgm:prSet presAssocID="{4A5FE547-0A17-448F-83E1-BAE59CC1455D}" presName="tile2text" presStyleLbl="node1" presStyleIdx="1" presStyleCnt="4">
        <dgm:presLayoutVars>
          <dgm:chMax val="0"/>
          <dgm:chPref val="0"/>
          <dgm:bulletEnabled val="1"/>
        </dgm:presLayoutVars>
      </dgm:prSet>
      <dgm:spPr/>
      <dgm:t>
        <a:bodyPr/>
        <a:lstStyle/>
        <a:p>
          <a:endParaRPr lang="en-GB"/>
        </a:p>
      </dgm:t>
    </dgm:pt>
    <dgm:pt modelId="{07551B84-43FA-4554-BB3D-D7EE1A40C9F8}" type="pres">
      <dgm:prSet presAssocID="{4A5FE547-0A17-448F-83E1-BAE59CC1455D}" presName="tile3" presStyleLbl="node1" presStyleIdx="2" presStyleCnt="4"/>
      <dgm:spPr/>
      <dgm:t>
        <a:bodyPr/>
        <a:lstStyle/>
        <a:p>
          <a:endParaRPr lang="en-GB"/>
        </a:p>
      </dgm:t>
    </dgm:pt>
    <dgm:pt modelId="{3581B4D7-3ECE-430C-A59B-163FAE3447D2}" type="pres">
      <dgm:prSet presAssocID="{4A5FE547-0A17-448F-83E1-BAE59CC1455D}" presName="tile3text" presStyleLbl="node1" presStyleIdx="2" presStyleCnt="4">
        <dgm:presLayoutVars>
          <dgm:chMax val="0"/>
          <dgm:chPref val="0"/>
          <dgm:bulletEnabled val="1"/>
        </dgm:presLayoutVars>
      </dgm:prSet>
      <dgm:spPr/>
      <dgm:t>
        <a:bodyPr/>
        <a:lstStyle/>
        <a:p>
          <a:endParaRPr lang="en-GB"/>
        </a:p>
      </dgm:t>
    </dgm:pt>
    <dgm:pt modelId="{7488564C-02E0-472E-A451-D5F3B058E4E7}" type="pres">
      <dgm:prSet presAssocID="{4A5FE547-0A17-448F-83E1-BAE59CC1455D}" presName="tile4" presStyleLbl="node1" presStyleIdx="3" presStyleCnt="4"/>
      <dgm:spPr/>
      <dgm:t>
        <a:bodyPr/>
        <a:lstStyle/>
        <a:p>
          <a:endParaRPr lang="en-GB"/>
        </a:p>
      </dgm:t>
    </dgm:pt>
    <dgm:pt modelId="{C14BCFC1-7B37-47AE-B694-6450837DBB4D}" type="pres">
      <dgm:prSet presAssocID="{4A5FE547-0A17-448F-83E1-BAE59CC1455D}" presName="tile4text" presStyleLbl="node1" presStyleIdx="3" presStyleCnt="4">
        <dgm:presLayoutVars>
          <dgm:chMax val="0"/>
          <dgm:chPref val="0"/>
          <dgm:bulletEnabled val="1"/>
        </dgm:presLayoutVars>
      </dgm:prSet>
      <dgm:spPr/>
      <dgm:t>
        <a:bodyPr/>
        <a:lstStyle/>
        <a:p>
          <a:endParaRPr lang="en-GB"/>
        </a:p>
      </dgm:t>
    </dgm:pt>
    <dgm:pt modelId="{02C850CC-8B23-4EE9-8854-18870D4066B0}" type="pres">
      <dgm:prSet presAssocID="{4A5FE547-0A17-448F-83E1-BAE59CC1455D}" presName="centerTile" presStyleLbl="fgShp" presStyleIdx="0" presStyleCnt="1" custScaleX="209254" custScaleY="391283" custLinFactNeighborX="-412" custLinFactNeighborY="911">
        <dgm:presLayoutVars>
          <dgm:chMax val="0"/>
          <dgm:chPref val="0"/>
        </dgm:presLayoutVars>
      </dgm:prSet>
      <dgm:spPr>
        <a:prstGeom prst="star5">
          <a:avLst/>
        </a:prstGeom>
      </dgm:spPr>
      <dgm:t>
        <a:bodyPr/>
        <a:lstStyle/>
        <a:p>
          <a:endParaRPr lang="en-GB"/>
        </a:p>
      </dgm:t>
    </dgm:pt>
  </dgm:ptLst>
  <dgm:cxnLst>
    <dgm:cxn modelId="{844F8B1F-808A-5C44-9576-C55DCBB90929}" type="presOf" srcId="{788D9860-7BE1-40A8-8114-8B8F3A5D46BD}" destId="{02C850CC-8B23-4EE9-8854-18870D4066B0}" srcOrd="0" destOrd="0" presId="urn:microsoft.com/office/officeart/2005/8/layout/matrix1"/>
    <dgm:cxn modelId="{7DDF307C-E0A2-E646-B652-D49241B13699}" type="presOf" srcId="{EF9565A4-8ADA-495A-8DB2-BD7ED260F32B}" destId="{4071EA1C-4ECC-4829-AB5B-EB5C3B17C3D6}" srcOrd="1" destOrd="0" presId="urn:microsoft.com/office/officeart/2005/8/layout/matrix1"/>
    <dgm:cxn modelId="{A69F90AE-FACD-AE41-B23D-A2F0EF97DF67}" type="presOf" srcId="{DC21456F-2167-4A55-94C0-B4B1FBDDEAF7}" destId="{7488564C-02E0-472E-A451-D5F3B058E4E7}" srcOrd="0" destOrd="0" presId="urn:microsoft.com/office/officeart/2005/8/layout/matrix1"/>
    <dgm:cxn modelId="{D32E0243-B8CD-394C-A4ED-1AE327A03BE0}" type="presOf" srcId="{DE8A02EE-7CFC-4771-B706-04123A5E5910}" destId="{9789C0C9-F755-4D1F-97A7-FF987A5CB8AD}" srcOrd="1" destOrd="0" presId="urn:microsoft.com/office/officeart/2005/8/layout/matrix1"/>
    <dgm:cxn modelId="{E2C56700-5943-4B4D-A8F5-02086724ADA8}" srcId="{4A5FE547-0A17-448F-83E1-BAE59CC1455D}" destId="{788D9860-7BE1-40A8-8114-8B8F3A5D46BD}" srcOrd="0" destOrd="0" parTransId="{BF91286D-2ECD-481C-BFF6-0FA81D4CE097}" sibTransId="{817D0248-3AE3-4C87-8A77-92369ECC4AB4}"/>
    <dgm:cxn modelId="{314B913D-C191-4DA5-915E-C86FCE935A7E}" srcId="{788D9860-7BE1-40A8-8114-8B8F3A5D46BD}" destId="{DC21456F-2167-4A55-94C0-B4B1FBDDEAF7}" srcOrd="3" destOrd="0" parTransId="{4F96ABFD-0D92-4E16-9A93-DF85208F5168}" sibTransId="{1B93FDB9-4977-427C-BB7C-64397CA42DA9}"/>
    <dgm:cxn modelId="{6E1B62DB-34C1-42C2-9803-0CE54610C891}" srcId="{788D9860-7BE1-40A8-8114-8B8F3A5D46BD}" destId="{DE8A02EE-7CFC-4771-B706-04123A5E5910}" srcOrd="0" destOrd="0" parTransId="{AFD9BEC1-AF81-4174-B91A-EB5EB889D1C8}" sibTransId="{EBCFDFDE-CBA0-4457-A649-DFECF585A8B5}"/>
    <dgm:cxn modelId="{3833F2EE-28AC-3440-B394-EF6852E4DD98}" type="presOf" srcId="{C6D06034-C874-4C5C-B530-6F965D2A0FB1}" destId="{3581B4D7-3ECE-430C-A59B-163FAE3447D2}" srcOrd="1" destOrd="0" presId="urn:microsoft.com/office/officeart/2005/8/layout/matrix1"/>
    <dgm:cxn modelId="{6A16731C-0158-E34F-AB22-FB3B5567EA2C}" type="presOf" srcId="{DC21456F-2167-4A55-94C0-B4B1FBDDEAF7}" destId="{C14BCFC1-7B37-47AE-B694-6450837DBB4D}" srcOrd="1" destOrd="0" presId="urn:microsoft.com/office/officeart/2005/8/layout/matrix1"/>
    <dgm:cxn modelId="{BA8A9999-4396-41DC-8BEC-9F9CBC95D737}" srcId="{788D9860-7BE1-40A8-8114-8B8F3A5D46BD}" destId="{C6D06034-C874-4C5C-B530-6F965D2A0FB1}" srcOrd="2" destOrd="0" parTransId="{F04BA9B7-125C-4C84-AD46-763EDD32A0E4}" sibTransId="{2200C180-D733-455D-93CA-F2950E6031D3}"/>
    <dgm:cxn modelId="{5626848F-9FDA-4810-92A0-4372368FBC57}" srcId="{788D9860-7BE1-40A8-8114-8B8F3A5D46BD}" destId="{EF9565A4-8ADA-495A-8DB2-BD7ED260F32B}" srcOrd="1" destOrd="0" parTransId="{C7EEFA52-A21B-49D5-9135-B269AFE5CA2E}" sibTransId="{A6805FA1-B86B-4DB7-A47C-FFD1A362F749}"/>
    <dgm:cxn modelId="{5A0E2074-9C5E-D14D-B739-922DC4B4290F}" type="presOf" srcId="{4A5FE547-0A17-448F-83E1-BAE59CC1455D}" destId="{BD95D64C-AD3D-4EE3-B2BE-C43779DBE227}" srcOrd="0" destOrd="0" presId="urn:microsoft.com/office/officeart/2005/8/layout/matrix1"/>
    <dgm:cxn modelId="{D7526985-B96F-CA4A-B9DC-6E49B1002C5A}" type="presOf" srcId="{DE8A02EE-7CFC-4771-B706-04123A5E5910}" destId="{1635C5C6-E353-4DE0-8B67-E0D63C254318}" srcOrd="0" destOrd="0" presId="urn:microsoft.com/office/officeart/2005/8/layout/matrix1"/>
    <dgm:cxn modelId="{57B938C1-242C-6343-96E5-D3CFA90A26D8}" type="presOf" srcId="{EF9565A4-8ADA-495A-8DB2-BD7ED260F32B}" destId="{E09BA0EE-AEFE-4F7C-B9FE-151632FF9243}" srcOrd="0" destOrd="0" presId="urn:microsoft.com/office/officeart/2005/8/layout/matrix1"/>
    <dgm:cxn modelId="{3D3B15CE-B21A-3C45-8C9C-66ED5991C15D}" type="presOf" srcId="{C6D06034-C874-4C5C-B530-6F965D2A0FB1}" destId="{07551B84-43FA-4554-BB3D-D7EE1A40C9F8}" srcOrd="0" destOrd="0" presId="urn:microsoft.com/office/officeart/2005/8/layout/matrix1"/>
    <dgm:cxn modelId="{24617A5F-9913-4446-BD3D-EFDAB905568C}" type="presParOf" srcId="{BD95D64C-AD3D-4EE3-B2BE-C43779DBE227}" destId="{990B3E19-4F76-43CD-85E9-390B99261672}" srcOrd="0" destOrd="0" presId="urn:microsoft.com/office/officeart/2005/8/layout/matrix1"/>
    <dgm:cxn modelId="{A045E7F5-E2F6-8846-AB10-EB668E9D4715}" type="presParOf" srcId="{990B3E19-4F76-43CD-85E9-390B99261672}" destId="{1635C5C6-E353-4DE0-8B67-E0D63C254318}" srcOrd="0" destOrd="0" presId="urn:microsoft.com/office/officeart/2005/8/layout/matrix1"/>
    <dgm:cxn modelId="{E9EA937A-3851-AF40-8E2D-C65D0DF7C470}" type="presParOf" srcId="{990B3E19-4F76-43CD-85E9-390B99261672}" destId="{9789C0C9-F755-4D1F-97A7-FF987A5CB8AD}" srcOrd="1" destOrd="0" presId="urn:microsoft.com/office/officeart/2005/8/layout/matrix1"/>
    <dgm:cxn modelId="{5AF8B0D1-DD34-6E43-A4C8-A27F99817621}" type="presParOf" srcId="{990B3E19-4F76-43CD-85E9-390B99261672}" destId="{E09BA0EE-AEFE-4F7C-B9FE-151632FF9243}" srcOrd="2" destOrd="0" presId="urn:microsoft.com/office/officeart/2005/8/layout/matrix1"/>
    <dgm:cxn modelId="{A5AE3328-097A-2A4E-9220-BFFEF0E5650A}" type="presParOf" srcId="{990B3E19-4F76-43CD-85E9-390B99261672}" destId="{4071EA1C-4ECC-4829-AB5B-EB5C3B17C3D6}" srcOrd="3" destOrd="0" presId="urn:microsoft.com/office/officeart/2005/8/layout/matrix1"/>
    <dgm:cxn modelId="{15F4D369-B45E-1847-9BFB-615703532E6F}" type="presParOf" srcId="{990B3E19-4F76-43CD-85E9-390B99261672}" destId="{07551B84-43FA-4554-BB3D-D7EE1A40C9F8}" srcOrd="4" destOrd="0" presId="urn:microsoft.com/office/officeart/2005/8/layout/matrix1"/>
    <dgm:cxn modelId="{7684A442-2959-B349-A7EF-E79EEFFE3068}" type="presParOf" srcId="{990B3E19-4F76-43CD-85E9-390B99261672}" destId="{3581B4D7-3ECE-430C-A59B-163FAE3447D2}" srcOrd="5" destOrd="0" presId="urn:microsoft.com/office/officeart/2005/8/layout/matrix1"/>
    <dgm:cxn modelId="{CE3113B0-A10E-FD44-8E50-C1E2F90B674E}" type="presParOf" srcId="{990B3E19-4F76-43CD-85E9-390B99261672}" destId="{7488564C-02E0-472E-A451-D5F3B058E4E7}" srcOrd="6" destOrd="0" presId="urn:microsoft.com/office/officeart/2005/8/layout/matrix1"/>
    <dgm:cxn modelId="{6801638F-EAB6-7E42-9530-245612149122}" type="presParOf" srcId="{990B3E19-4F76-43CD-85E9-390B99261672}" destId="{C14BCFC1-7B37-47AE-B694-6450837DBB4D}" srcOrd="7" destOrd="0" presId="urn:microsoft.com/office/officeart/2005/8/layout/matrix1"/>
    <dgm:cxn modelId="{8DD9D2A6-B998-B448-AB67-316CFCBCE26F}" type="presParOf" srcId="{BD95D64C-AD3D-4EE3-B2BE-C43779DBE227}" destId="{02C850CC-8B23-4EE9-8854-18870D4066B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C63B5-1F74-42A6-9CDA-696B789B0090}"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GB"/>
        </a:p>
      </dgm:t>
    </dgm:pt>
    <dgm:pt modelId="{40A0AD9C-C6E7-450C-A80A-203994731CC4}">
      <dgm:prSet phldrT="[Text]" custT="1"/>
      <dgm:spPr>
        <a:ln>
          <a:solidFill>
            <a:srgbClr val="92D050"/>
          </a:solidFill>
        </a:ln>
      </dgm:spPr>
      <dgm:t>
        <a:bodyPr/>
        <a:lstStyle/>
        <a:p>
          <a:pPr algn="ctr"/>
          <a:r>
            <a:rPr lang="en-GB" sz="1800" dirty="0" smtClean="0"/>
            <a:t>He took his </a:t>
          </a:r>
          <a:r>
            <a:rPr lang="en-GB" sz="1800" dirty="0" err="1" smtClean="0"/>
            <a:t>Bai’at</a:t>
          </a:r>
          <a:r>
            <a:rPr lang="en-GB" sz="1800" dirty="0" smtClean="0"/>
            <a:t> based on a dream he had. In the dream he saw a rally of people led by an extremely well-dressed holy person who had a crown on his head. </a:t>
          </a:r>
          <a:endParaRPr lang="en-US" sz="1800" b="1" i="0" u="sng" dirty="0" smtClean="0">
            <a:solidFill>
              <a:srgbClr val="043A0D"/>
            </a:solidFill>
            <a:effectLst/>
            <a:latin typeface="+mn-lt"/>
            <a:ea typeface="+mn-ea"/>
            <a:cs typeface="+mn-cs"/>
          </a:endParaRPr>
        </a:p>
      </dgm:t>
    </dgm:pt>
    <dgm:pt modelId="{1E7D2417-B40D-4FD6-B82F-DE720C4178CA}" type="parTrans" cxnId="{C8248B0C-CC66-41D3-BBC2-1B3936101504}">
      <dgm:prSet/>
      <dgm:spPr/>
      <dgm:t>
        <a:bodyPr/>
        <a:lstStyle/>
        <a:p>
          <a:pPr algn="ctr"/>
          <a:endParaRPr lang="en-GB" sz="1800"/>
        </a:p>
      </dgm:t>
    </dgm:pt>
    <dgm:pt modelId="{34D16257-3659-488E-85A7-EE6F2ACA5C4C}" type="sibTrans" cxnId="{C8248B0C-CC66-41D3-BBC2-1B3936101504}">
      <dgm:prSet/>
      <dgm:spPr/>
      <dgm:t>
        <a:bodyPr/>
        <a:lstStyle/>
        <a:p>
          <a:pPr algn="ctr"/>
          <a:endParaRPr lang="en-GB" sz="1800"/>
        </a:p>
      </dgm:t>
    </dgm:pt>
    <dgm:pt modelId="{EA7C14A4-3A60-4023-BBD4-961EA25C874E}">
      <dgm:prSet phldrT="[Text]" custT="1"/>
      <dgm:spPr>
        <a:ln>
          <a:solidFill>
            <a:srgbClr val="92D050"/>
          </a:solidFill>
        </a:ln>
      </dgm:spPr>
      <dgm:t>
        <a:bodyPr/>
        <a:lstStyle/>
        <a:p>
          <a:pPr algn="ctr"/>
          <a:r>
            <a:rPr lang="en-GB" sz="1800" dirty="0" smtClean="0"/>
            <a:t>Sometime later </a:t>
          </a:r>
          <a:r>
            <a:rPr lang="en-GB" sz="1800" dirty="0" err="1" smtClean="0"/>
            <a:t>Walayat</a:t>
          </a:r>
          <a:r>
            <a:rPr lang="en-GB" sz="1800" dirty="0" smtClean="0"/>
            <a:t> sahib had the chance to go to </a:t>
          </a:r>
          <a:r>
            <a:rPr lang="en-GB" sz="1800" dirty="0" err="1" smtClean="0"/>
            <a:t>Qadian</a:t>
          </a:r>
          <a:r>
            <a:rPr lang="en-GB" sz="1800" dirty="0" smtClean="0"/>
            <a:t>. When the Promised Messiah (on whom be peace) arrived he requested him regarding </a:t>
          </a:r>
          <a:r>
            <a:rPr lang="en-GB" sz="1800" dirty="0" err="1" smtClean="0"/>
            <a:t>Bai’at</a:t>
          </a:r>
          <a:r>
            <a:rPr lang="en-GB" sz="1800" dirty="0" smtClean="0"/>
            <a:t>. The Promised Messiah (on whom be peace) affectionately took his hand and </a:t>
          </a:r>
          <a:r>
            <a:rPr lang="en-GB" sz="1800" dirty="0" err="1" smtClean="0"/>
            <a:t>Bai’at</a:t>
          </a:r>
          <a:r>
            <a:rPr lang="en-GB" sz="1800" dirty="0" smtClean="0"/>
            <a:t> took place. </a:t>
          </a:r>
          <a:endParaRPr lang="en-US" sz="1800" b="1" i="0" u="sng" dirty="0" smtClean="0">
            <a:solidFill>
              <a:srgbClr val="FF0000"/>
            </a:solidFill>
            <a:effectLst/>
            <a:latin typeface="+mn-lt"/>
            <a:ea typeface="+mn-ea"/>
            <a:cs typeface="+mn-cs"/>
          </a:endParaRPr>
        </a:p>
      </dgm:t>
    </dgm:pt>
    <dgm:pt modelId="{E955B279-DD03-411E-BA58-7D703E3B1E42}" type="parTrans" cxnId="{AC83A698-6484-42FC-BDDC-36C22CB504D7}">
      <dgm:prSet/>
      <dgm:spPr/>
      <dgm:t>
        <a:bodyPr/>
        <a:lstStyle/>
        <a:p>
          <a:pPr algn="ctr"/>
          <a:endParaRPr lang="en-GB" sz="1800"/>
        </a:p>
      </dgm:t>
    </dgm:pt>
    <dgm:pt modelId="{5FA954A9-4DF9-490D-87AB-11258236BCEE}" type="sibTrans" cxnId="{AC83A698-6484-42FC-BDDC-36C22CB504D7}">
      <dgm:prSet/>
      <dgm:spPr/>
      <dgm:t>
        <a:bodyPr/>
        <a:lstStyle/>
        <a:p>
          <a:pPr algn="ctr"/>
          <a:endParaRPr lang="en-GB" sz="1800"/>
        </a:p>
      </dgm:t>
    </dgm:pt>
    <dgm:pt modelId="{52B482A8-7A31-4213-90DB-0A877DE1211E}">
      <dgm:prSet phldrT="[Text]" custT="1"/>
      <dgm:spPr>
        <a:ln>
          <a:solidFill>
            <a:srgbClr val="92D050"/>
          </a:solidFill>
        </a:ln>
      </dgm:spPr>
      <dgm:t>
        <a:bodyPr/>
        <a:lstStyle/>
        <a:p>
          <a:pPr algn="ctr"/>
          <a:r>
            <a:rPr lang="en-GB" sz="1800" dirty="0" err="1" smtClean="0"/>
            <a:t>Walayat</a:t>
          </a:r>
          <a:r>
            <a:rPr lang="en-GB" sz="1800" dirty="0" smtClean="0"/>
            <a:t> sahib asks someone in the crowd who the holy person is and is told that he is </a:t>
          </a:r>
          <a:r>
            <a:rPr lang="en-GB" sz="1800" dirty="0" err="1" smtClean="0"/>
            <a:t>Hadhrat</a:t>
          </a:r>
          <a:r>
            <a:rPr lang="en-GB" sz="1800" dirty="0" smtClean="0"/>
            <a:t> </a:t>
          </a:r>
          <a:r>
            <a:rPr lang="en-GB" sz="1800" dirty="0" err="1" smtClean="0"/>
            <a:t>Mirza</a:t>
          </a:r>
          <a:r>
            <a:rPr lang="en-GB" sz="1800" dirty="0" smtClean="0"/>
            <a:t> sahib. </a:t>
          </a:r>
          <a:endParaRPr lang="en-US" sz="1800" b="1" i="0" u="sng" dirty="0" smtClean="0">
            <a:solidFill>
              <a:srgbClr val="043A0D"/>
            </a:solidFill>
            <a:effectLst/>
            <a:latin typeface="+mn-lt"/>
            <a:ea typeface="+mn-ea"/>
            <a:cs typeface="+mn-cs"/>
          </a:endParaRPr>
        </a:p>
      </dgm:t>
    </dgm:pt>
    <dgm:pt modelId="{DD295DAE-E691-43E1-BB36-6B7871EB1C66}" type="parTrans" cxnId="{6436BAD2-2CA7-4836-A848-9AF700B86A22}">
      <dgm:prSet/>
      <dgm:spPr/>
      <dgm:t>
        <a:bodyPr/>
        <a:lstStyle/>
        <a:p>
          <a:endParaRPr lang="en-GB"/>
        </a:p>
      </dgm:t>
    </dgm:pt>
    <dgm:pt modelId="{DC7CED21-ACA7-4AA1-98DB-6CA62D1DAE11}" type="sibTrans" cxnId="{6436BAD2-2CA7-4836-A848-9AF700B86A22}">
      <dgm:prSet/>
      <dgm:spPr/>
      <dgm:t>
        <a:bodyPr/>
        <a:lstStyle/>
        <a:p>
          <a:endParaRPr lang="en-GB"/>
        </a:p>
      </dgm:t>
    </dgm:pt>
    <dgm:pt modelId="{E320096E-61DE-4D0D-9B45-E6B849AEBBC8}">
      <dgm:prSet phldrT="[Text]" custT="1"/>
      <dgm:spPr>
        <a:ln>
          <a:solidFill>
            <a:srgbClr val="92D050"/>
          </a:solidFill>
        </a:ln>
      </dgm:spPr>
      <dgm:t>
        <a:bodyPr/>
        <a:lstStyle/>
        <a:p>
          <a:pPr algn="ctr"/>
          <a:r>
            <a:rPr lang="en-GB" sz="1800" dirty="0" smtClean="0"/>
            <a:t>As they cross </a:t>
          </a:r>
          <a:r>
            <a:rPr lang="en-GB" sz="1800" dirty="0" err="1" smtClean="0"/>
            <a:t>Walayat</a:t>
          </a:r>
          <a:r>
            <a:rPr lang="en-GB" sz="1800" dirty="0" smtClean="0"/>
            <a:t> sahib’s bed, the holy person tells </a:t>
          </a:r>
          <a:r>
            <a:rPr lang="en-GB" sz="1800" dirty="0" err="1" smtClean="0"/>
            <a:t>Walayat</a:t>
          </a:r>
          <a:r>
            <a:rPr lang="en-GB" sz="1800" dirty="0" smtClean="0"/>
            <a:t> sahib to get rid of all the filth from the house to which he replies, ‘yes sir’. </a:t>
          </a:r>
          <a:endParaRPr lang="en-US" sz="1800" b="1" i="0" u="sng" dirty="0" smtClean="0">
            <a:solidFill>
              <a:srgbClr val="043A0D"/>
            </a:solidFill>
            <a:effectLst/>
            <a:latin typeface="+mn-lt"/>
            <a:ea typeface="+mn-ea"/>
            <a:cs typeface="+mn-cs"/>
          </a:endParaRPr>
        </a:p>
      </dgm:t>
    </dgm:pt>
    <dgm:pt modelId="{EAF5ABD4-E7B0-4E48-A699-A93AFE9971DF}" type="parTrans" cxnId="{4BDCECA3-646A-4F74-A341-688C000550BC}">
      <dgm:prSet/>
      <dgm:spPr/>
      <dgm:t>
        <a:bodyPr/>
        <a:lstStyle/>
        <a:p>
          <a:endParaRPr lang="en-GB"/>
        </a:p>
      </dgm:t>
    </dgm:pt>
    <dgm:pt modelId="{759F513C-6872-429A-98D6-CD032E0083A0}" type="sibTrans" cxnId="{4BDCECA3-646A-4F74-A341-688C000550BC}">
      <dgm:prSet/>
      <dgm:spPr/>
      <dgm:t>
        <a:bodyPr/>
        <a:lstStyle/>
        <a:p>
          <a:endParaRPr lang="en-GB"/>
        </a:p>
      </dgm:t>
    </dgm:pt>
    <dgm:pt modelId="{F61A90C4-DED6-47F7-BFD5-5B74C92AB878}" type="pres">
      <dgm:prSet presAssocID="{C30C63B5-1F74-42A6-9CDA-696B789B0090}" presName="linear" presStyleCnt="0">
        <dgm:presLayoutVars>
          <dgm:dir/>
          <dgm:animLvl val="lvl"/>
          <dgm:resizeHandles val="exact"/>
        </dgm:presLayoutVars>
      </dgm:prSet>
      <dgm:spPr/>
      <dgm:t>
        <a:bodyPr/>
        <a:lstStyle/>
        <a:p>
          <a:endParaRPr lang="en-US"/>
        </a:p>
      </dgm:t>
    </dgm:pt>
    <dgm:pt modelId="{99723D24-372A-4405-AAE1-2A9E64B8C7FB}" type="pres">
      <dgm:prSet presAssocID="{40A0AD9C-C6E7-450C-A80A-203994731CC4}" presName="parentLin" presStyleCnt="0"/>
      <dgm:spPr/>
      <dgm:t>
        <a:bodyPr/>
        <a:lstStyle/>
        <a:p>
          <a:endParaRPr lang="en-US"/>
        </a:p>
      </dgm:t>
    </dgm:pt>
    <dgm:pt modelId="{F7E2882F-5950-42C9-A514-3F99080BC4EF}" type="pres">
      <dgm:prSet presAssocID="{40A0AD9C-C6E7-450C-A80A-203994731CC4}" presName="parentLeftMargin" presStyleLbl="node1" presStyleIdx="0" presStyleCnt="4"/>
      <dgm:spPr/>
      <dgm:t>
        <a:bodyPr/>
        <a:lstStyle/>
        <a:p>
          <a:endParaRPr lang="en-US"/>
        </a:p>
      </dgm:t>
    </dgm:pt>
    <dgm:pt modelId="{EE36DFC2-C550-4DF1-8B6B-EA8FF0167DDF}" type="pres">
      <dgm:prSet presAssocID="{40A0AD9C-C6E7-450C-A80A-203994731CC4}" presName="parentText" presStyleLbl="node1" presStyleIdx="0" presStyleCnt="4" custScaleX="135065" custLinFactNeighborX="9090">
        <dgm:presLayoutVars>
          <dgm:chMax val="0"/>
          <dgm:bulletEnabled val="1"/>
        </dgm:presLayoutVars>
      </dgm:prSet>
      <dgm:spPr/>
      <dgm:t>
        <a:bodyPr/>
        <a:lstStyle/>
        <a:p>
          <a:endParaRPr lang="en-US"/>
        </a:p>
      </dgm:t>
    </dgm:pt>
    <dgm:pt modelId="{95E867B1-1EE6-495C-9969-454309DFB7CC}" type="pres">
      <dgm:prSet presAssocID="{40A0AD9C-C6E7-450C-A80A-203994731CC4}" presName="negativeSpace" presStyleCnt="0"/>
      <dgm:spPr/>
      <dgm:t>
        <a:bodyPr/>
        <a:lstStyle/>
        <a:p>
          <a:endParaRPr lang="en-US"/>
        </a:p>
      </dgm:t>
    </dgm:pt>
    <dgm:pt modelId="{BCED9928-14D9-4346-AA46-F94D7159BC24}" type="pres">
      <dgm:prSet presAssocID="{40A0AD9C-C6E7-450C-A80A-203994731CC4}" presName="childText" presStyleLbl="conFgAcc1" presStyleIdx="0" presStyleCnt="4">
        <dgm:presLayoutVars>
          <dgm:bulletEnabled val="1"/>
        </dgm:presLayoutVars>
      </dgm:prSet>
      <dgm:spPr>
        <a:solidFill>
          <a:schemeClr val="accent2">
            <a:lumMod val="75000"/>
            <a:alpha val="90000"/>
          </a:schemeClr>
        </a:solidFill>
      </dgm:spPr>
      <dgm:t>
        <a:bodyPr/>
        <a:lstStyle/>
        <a:p>
          <a:endParaRPr lang="en-US"/>
        </a:p>
      </dgm:t>
    </dgm:pt>
    <dgm:pt modelId="{AD0FDCFB-3453-4E97-8E53-66CAF3094FA5}" type="pres">
      <dgm:prSet presAssocID="{34D16257-3659-488E-85A7-EE6F2ACA5C4C}" presName="spaceBetweenRectangles" presStyleCnt="0"/>
      <dgm:spPr/>
      <dgm:t>
        <a:bodyPr/>
        <a:lstStyle/>
        <a:p>
          <a:endParaRPr lang="en-US"/>
        </a:p>
      </dgm:t>
    </dgm:pt>
    <dgm:pt modelId="{53929091-12AE-4F1F-8E86-B61486B66CCC}" type="pres">
      <dgm:prSet presAssocID="{E320096E-61DE-4D0D-9B45-E6B849AEBBC8}" presName="parentLin" presStyleCnt="0"/>
      <dgm:spPr/>
    </dgm:pt>
    <dgm:pt modelId="{C32BC623-119B-45AF-9BCB-2688ED86E777}" type="pres">
      <dgm:prSet presAssocID="{E320096E-61DE-4D0D-9B45-E6B849AEBBC8}" presName="parentLeftMargin" presStyleLbl="node1" presStyleIdx="0" presStyleCnt="4"/>
      <dgm:spPr/>
      <dgm:t>
        <a:bodyPr/>
        <a:lstStyle/>
        <a:p>
          <a:endParaRPr lang="en-GB"/>
        </a:p>
      </dgm:t>
    </dgm:pt>
    <dgm:pt modelId="{61C823CD-D4BE-4AB3-844F-C56203FD3F16}" type="pres">
      <dgm:prSet presAssocID="{E320096E-61DE-4D0D-9B45-E6B849AEBBC8}" presName="parentText" presStyleLbl="node1" presStyleIdx="1" presStyleCnt="4" custScaleX="136818">
        <dgm:presLayoutVars>
          <dgm:chMax val="0"/>
          <dgm:bulletEnabled val="1"/>
        </dgm:presLayoutVars>
      </dgm:prSet>
      <dgm:spPr/>
      <dgm:t>
        <a:bodyPr/>
        <a:lstStyle/>
        <a:p>
          <a:endParaRPr lang="en-GB"/>
        </a:p>
      </dgm:t>
    </dgm:pt>
    <dgm:pt modelId="{67427187-1773-4A4A-A2FB-02347321B7CF}" type="pres">
      <dgm:prSet presAssocID="{E320096E-61DE-4D0D-9B45-E6B849AEBBC8}" presName="negativeSpace" presStyleCnt="0"/>
      <dgm:spPr/>
    </dgm:pt>
    <dgm:pt modelId="{6D53DC8A-8144-4B71-927D-54E0897F9D72}" type="pres">
      <dgm:prSet presAssocID="{E320096E-61DE-4D0D-9B45-E6B849AEBBC8}" presName="childText" presStyleLbl="conFgAcc1" presStyleIdx="1" presStyleCnt="4">
        <dgm:presLayoutVars>
          <dgm:bulletEnabled val="1"/>
        </dgm:presLayoutVars>
      </dgm:prSet>
      <dgm:spPr>
        <a:solidFill>
          <a:schemeClr val="accent2">
            <a:lumMod val="60000"/>
            <a:lumOff val="40000"/>
            <a:alpha val="90000"/>
          </a:schemeClr>
        </a:solidFill>
      </dgm:spPr>
      <dgm:t>
        <a:bodyPr/>
        <a:lstStyle/>
        <a:p>
          <a:endParaRPr lang="en-US"/>
        </a:p>
      </dgm:t>
    </dgm:pt>
    <dgm:pt modelId="{DF5907B2-11EF-4635-AAFE-C4A156A86F38}" type="pres">
      <dgm:prSet presAssocID="{759F513C-6872-429A-98D6-CD032E0083A0}" presName="spaceBetweenRectangles" presStyleCnt="0"/>
      <dgm:spPr/>
    </dgm:pt>
    <dgm:pt modelId="{EAD13EC1-D8C8-4464-98EA-0649D54C6360}" type="pres">
      <dgm:prSet presAssocID="{52B482A8-7A31-4213-90DB-0A877DE1211E}" presName="parentLin" presStyleCnt="0"/>
      <dgm:spPr/>
    </dgm:pt>
    <dgm:pt modelId="{66AB7C82-790C-4299-9438-2428AEF65FF7}" type="pres">
      <dgm:prSet presAssocID="{52B482A8-7A31-4213-90DB-0A877DE1211E}" presName="parentLeftMargin" presStyleLbl="node1" presStyleIdx="1" presStyleCnt="4"/>
      <dgm:spPr/>
      <dgm:t>
        <a:bodyPr/>
        <a:lstStyle/>
        <a:p>
          <a:endParaRPr lang="en-GB"/>
        </a:p>
      </dgm:t>
    </dgm:pt>
    <dgm:pt modelId="{EB7624E8-2062-402F-BAFD-88619A7F6D9A}" type="pres">
      <dgm:prSet presAssocID="{52B482A8-7A31-4213-90DB-0A877DE1211E}" presName="parentText" presStyleLbl="node1" presStyleIdx="2" presStyleCnt="4" custScaleX="142857">
        <dgm:presLayoutVars>
          <dgm:chMax val="0"/>
          <dgm:bulletEnabled val="1"/>
        </dgm:presLayoutVars>
      </dgm:prSet>
      <dgm:spPr/>
      <dgm:t>
        <a:bodyPr/>
        <a:lstStyle/>
        <a:p>
          <a:endParaRPr lang="en-GB"/>
        </a:p>
      </dgm:t>
    </dgm:pt>
    <dgm:pt modelId="{F3AAC703-EA05-4CE7-812E-4F76F30DFCEF}" type="pres">
      <dgm:prSet presAssocID="{52B482A8-7A31-4213-90DB-0A877DE1211E}" presName="negativeSpace" presStyleCnt="0"/>
      <dgm:spPr/>
    </dgm:pt>
    <dgm:pt modelId="{AF5C0B6F-1F67-40E7-9A23-91310C3B7264}" type="pres">
      <dgm:prSet presAssocID="{52B482A8-7A31-4213-90DB-0A877DE1211E}" presName="childText" presStyleLbl="conFgAcc1" presStyleIdx="2" presStyleCnt="4">
        <dgm:presLayoutVars>
          <dgm:bulletEnabled val="1"/>
        </dgm:presLayoutVars>
      </dgm:prSet>
      <dgm:spPr>
        <a:solidFill>
          <a:schemeClr val="accent2">
            <a:lumMod val="40000"/>
            <a:lumOff val="60000"/>
            <a:alpha val="90000"/>
          </a:schemeClr>
        </a:solidFill>
      </dgm:spPr>
      <dgm:t>
        <a:bodyPr/>
        <a:lstStyle/>
        <a:p>
          <a:endParaRPr lang="en-GB"/>
        </a:p>
      </dgm:t>
    </dgm:pt>
    <dgm:pt modelId="{413694E4-9E5D-4832-9ACE-B4499F12B041}" type="pres">
      <dgm:prSet presAssocID="{DC7CED21-ACA7-4AA1-98DB-6CA62D1DAE11}" presName="spaceBetweenRectangles" presStyleCnt="0"/>
      <dgm:spPr/>
    </dgm:pt>
    <dgm:pt modelId="{25B4E826-1BE3-4B21-B067-A1A795D0A792}" type="pres">
      <dgm:prSet presAssocID="{EA7C14A4-3A60-4023-BBD4-961EA25C874E}" presName="parentLin" presStyleCnt="0"/>
      <dgm:spPr/>
      <dgm:t>
        <a:bodyPr/>
        <a:lstStyle/>
        <a:p>
          <a:endParaRPr lang="en-US"/>
        </a:p>
      </dgm:t>
    </dgm:pt>
    <dgm:pt modelId="{E0113B9D-8988-4220-9969-DA538CF27594}" type="pres">
      <dgm:prSet presAssocID="{EA7C14A4-3A60-4023-BBD4-961EA25C874E}" presName="parentLeftMargin" presStyleLbl="node1" presStyleIdx="2" presStyleCnt="4"/>
      <dgm:spPr/>
      <dgm:t>
        <a:bodyPr/>
        <a:lstStyle/>
        <a:p>
          <a:endParaRPr lang="en-US"/>
        </a:p>
      </dgm:t>
    </dgm:pt>
    <dgm:pt modelId="{5E6C0E8D-BFBF-48F0-8E3C-13F1BD60D3DC}" type="pres">
      <dgm:prSet presAssocID="{EA7C14A4-3A60-4023-BBD4-961EA25C874E}" presName="parentText" presStyleLbl="node1" presStyleIdx="3" presStyleCnt="4" custScaleX="135065" custScaleY="174832" custLinFactNeighborX="9090">
        <dgm:presLayoutVars>
          <dgm:chMax val="0"/>
          <dgm:bulletEnabled val="1"/>
        </dgm:presLayoutVars>
      </dgm:prSet>
      <dgm:spPr/>
      <dgm:t>
        <a:bodyPr/>
        <a:lstStyle/>
        <a:p>
          <a:endParaRPr lang="en-US"/>
        </a:p>
      </dgm:t>
    </dgm:pt>
    <dgm:pt modelId="{F06646B1-7134-4A60-A91F-06678F6C035F}" type="pres">
      <dgm:prSet presAssocID="{EA7C14A4-3A60-4023-BBD4-961EA25C874E}" presName="negativeSpace" presStyleCnt="0"/>
      <dgm:spPr/>
      <dgm:t>
        <a:bodyPr/>
        <a:lstStyle/>
        <a:p>
          <a:endParaRPr lang="en-US"/>
        </a:p>
      </dgm:t>
    </dgm:pt>
    <dgm:pt modelId="{1DCB538A-278C-4E1A-B633-644B21EE1D51}" type="pres">
      <dgm:prSet presAssocID="{EA7C14A4-3A60-4023-BBD4-961EA25C874E}" presName="childText" presStyleLbl="conFgAcc1" presStyleIdx="3" presStyleCnt="4">
        <dgm:presLayoutVars>
          <dgm:bulletEnabled val="1"/>
        </dgm:presLayoutVars>
      </dgm:prSet>
      <dgm:spPr/>
      <dgm:t>
        <a:bodyPr/>
        <a:lstStyle/>
        <a:p>
          <a:endParaRPr lang="en-US"/>
        </a:p>
      </dgm:t>
    </dgm:pt>
  </dgm:ptLst>
  <dgm:cxnLst>
    <dgm:cxn modelId="{F8880CB5-F57E-4D4B-8E42-A33A8EE2F187}" type="presOf" srcId="{52B482A8-7A31-4213-90DB-0A877DE1211E}" destId="{66AB7C82-790C-4299-9438-2428AEF65FF7}" srcOrd="0" destOrd="0" presId="urn:microsoft.com/office/officeart/2005/8/layout/list1"/>
    <dgm:cxn modelId="{AC83A698-6484-42FC-BDDC-36C22CB504D7}" srcId="{C30C63B5-1F74-42A6-9CDA-696B789B0090}" destId="{EA7C14A4-3A60-4023-BBD4-961EA25C874E}" srcOrd="3" destOrd="0" parTransId="{E955B279-DD03-411E-BA58-7D703E3B1E42}" sibTransId="{5FA954A9-4DF9-490D-87AB-11258236BCEE}"/>
    <dgm:cxn modelId="{483D2AB1-3F98-4812-B406-2EADD6D18640}" type="presOf" srcId="{40A0AD9C-C6E7-450C-A80A-203994731CC4}" destId="{F7E2882F-5950-42C9-A514-3F99080BC4EF}" srcOrd="0" destOrd="0" presId="urn:microsoft.com/office/officeart/2005/8/layout/list1"/>
    <dgm:cxn modelId="{57C71787-2E91-406C-B013-3DD3D06A9CD6}" type="presOf" srcId="{EA7C14A4-3A60-4023-BBD4-961EA25C874E}" destId="{5E6C0E8D-BFBF-48F0-8E3C-13F1BD60D3DC}" srcOrd="1" destOrd="0" presId="urn:microsoft.com/office/officeart/2005/8/layout/list1"/>
    <dgm:cxn modelId="{B2D99784-70CF-48C6-8E17-5A49939B6859}" type="presOf" srcId="{40A0AD9C-C6E7-450C-A80A-203994731CC4}" destId="{EE36DFC2-C550-4DF1-8B6B-EA8FF0167DDF}" srcOrd="1" destOrd="0" presId="urn:microsoft.com/office/officeart/2005/8/layout/list1"/>
    <dgm:cxn modelId="{79ACE97B-A88A-4C32-A1E4-94F10BDC3A86}" type="presOf" srcId="{C30C63B5-1F74-42A6-9CDA-696B789B0090}" destId="{F61A90C4-DED6-47F7-BFD5-5B74C92AB878}" srcOrd="0" destOrd="0" presId="urn:microsoft.com/office/officeart/2005/8/layout/list1"/>
    <dgm:cxn modelId="{6436BAD2-2CA7-4836-A848-9AF700B86A22}" srcId="{C30C63B5-1F74-42A6-9CDA-696B789B0090}" destId="{52B482A8-7A31-4213-90DB-0A877DE1211E}" srcOrd="2" destOrd="0" parTransId="{DD295DAE-E691-43E1-BB36-6B7871EB1C66}" sibTransId="{DC7CED21-ACA7-4AA1-98DB-6CA62D1DAE11}"/>
    <dgm:cxn modelId="{3A816D8A-F9A7-4559-BFFF-63D158E40045}" type="presOf" srcId="{52B482A8-7A31-4213-90DB-0A877DE1211E}" destId="{EB7624E8-2062-402F-BAFD-88619A7F6D9A}" srcOrd="1" destOrd="0" presId="urn:microsoft.com/office/officeart/2005/8/layout/list1"/>
    <dgm:cxn modelId="{E912FAE4-4506-4844-B3AF-6B6386696CD2}" type="presOf" srcId="{E320096E-61DE-4D0D-9B45-E6B849AEBBC8}" destId="{C32BC623-119B-45AF-9BCB-2688ED86E777}" srcOrd="0" destOrd="0" presId="urn:microsoft.com/office/officeart/2005/8/layout/list1"/>
    <dgm:cxn modelId="{4BDCECA3-646A-4F74-A341-688C000550BC}" srcId="{C30C63B5-1F74-42A6-9CDA-696B789B0090}" destId="{E320096E-61DE-4D0D-9B45-E6B849AEBBC8}" srcOrd="1" destOrd="0" parTransId="{EAF5ABD4-E7B0-4E48-A699-A93AFE9971DF}" sibTransId="{759F513C-6872-429A-98D6-CD032E0083A0}"/>
    <dgm:cxn modelId="{C8248B0C-CC66-41D3-BBC2-1B3936101504}" srcId="{C30C63B5-1F74-42A6-9CDA-696B789B0090}" destId="{40A0AD9C-C6E7-450C-A80A-203994731CC4}" srcOrd="0" destOrd="0" parTransId="{1E7D2417-B40D-4FD6-B82F-DE720C4178CA}" sibTransId="{34D16257-3659-488E-85A7-EE6F2ACA5C4C}"/>
    <dgm:cxn modelId="{71C7ACDA-5688-4ECA-9822-E882A5879C6D}" type="presOf" srcId="{EA7C14A4-3A60-4023-BBD4-961EA25C874E}" destId="{E0113B9D-8988-4220-9969-DA538CF27594}" srcOrd="0" destOrd="0" presId="urn:microsoft.com/office/officeart/2005/8/layout/list1"/>
    <dgm:cxn modelId="{0CB1AD26-3092-4099-90A1-5CA42B836D71}" type="presOf" srcId="{E320096E-61DE-4D0D-9B45-E6B849AEBBC8}" destId="{61C823CD-D4BE-4AB3-844F-C56203FD3F16}" srcOrd="1" destOrd="0" presId="urn:microsoft.com/office/officeart/2005/8/layout/list1"/>
    <dgm:cxn modelId="{06DAEDA8-6737-4170-AB8C-FC719D95D60B}" type="presParOf" srcId="{F61A90C4-DED6-47F7-BFD5-5B74C92AB878}" destId="{99723D24-372A-4405-AAE1-2A9E64B8C7FB}" srcOrd="0" destOrd="0" presId="urn:microsoft.com/office/officeart/2005/8/layout/list1"/>
    <dgm:cxn modelId="{A99EFF85-A74A-4B6A-94DF-DB1BE098C552}" type="presParOf" srcId="{99723D24-372A-4405-AAE1-2A9E64B8C7FB}" destId="{F7E2882F-5950-42C9-A514-3F99080BC4EF}" srcOrd="0" destOrd="0" presId="urn:microsoft.com/office/officeart/2005/8/layout/list1"/>
    <dgm:cxn modelId="{04EF9189-A8F4-46CD-B9AD-AD3734AC7F6A}" type="presParOf" srcId="{99723D24-372A-4405-AAE1-2A9E64B8C7FB}" destId="{EE36DFC2-C550-4DF1-8B6B-EA8FF0167DDF}" srcOrd="1" destOrd="0" presId="urn:microsoft.com/office/officeart/2005/8/layout/list1"/>
    <dgm:cxn modelId="{A128B7D9-F7A3-433D-9BDE-88504E1DE7FF}" type="presParOf" srcId="{F61A90C4-DED6-47F7-BFD5-5B74C92AB878}" destId="{95E867B1-1EE6-495C-9969-454309DFB7CC}" srcOrd="1" destOrd="0" presId="urn:microsoft.com/office/officeart/2005/8/layout/list1"/>
    <dgm:cxn modelId="{B47CDB06-6EDF-4665-B854-B7FE4ECABE50}" type="presParOf" srcId="{F61A90C4-DED6-47F7-BFD5-5B74C92AB878}" destId="{BCED9928-14D9-4346-AA46-F94D7159BC24}" srcOrd="2" destOrd="0" presId="urn:microsoft.com/office/officeart/2005/8/layout/list1"/>
    <dgm:cxn modelId="{0A398460-4788-4D4D-B4B2-9D8F6016C979}" type="presParOf" srcId="{F61A90C4-DED6-47F7-BFD5-5B74C92AB878}" destId="{AD0FDCFB-3453-4E97-8E53-66CAF3094FA5}" srcOrd="3" destOrd="0" presId="urn:microsoft.com/office/officeart/2005/8/layout/list1"/>
    <dgm:cxn modelId="{7FBB44A6-4F03-4EAC-ACAB-48BCD2B2410E}" type="presParOf" srcId="{F61A90C4-DED6-47F7-BFD5-5B74C92AB878}" destId="{53929091-12AE-4F1F-8E86-B61486B66CCC}" srcOrd="4" destOrd="0" presId="urn:microsoft.com/office/officeart/2005/8/layout/list1"/>
    <dgm:cxn modelId="{EB00E8B5-72C1-48C3-96A0-93B99D0301ED}" type="presParOf" srcId="{53929091-12AE-4F1F-8E86-B61486B66CCC}" destId="{C32BC623-119B-45AF-9BCB-2688ED86E777}" srcOrd="0" destOrd="0" presId="urn:microsoft.com/office/officeart/2005/8/layout/list1"/>
    <dgm:cxn modelId="{674152CA-3665-4D08-B3BA-6266F5802F08}" type="presParOf" srcId="{53929091-12AE-4F1F-8E86-B61486B66CCC}" destId="{61C823CD-D4BE-4AB3-844F-C56203FD3F16}" srcOrd="1" destOrd="0" presId="urn:microsoft.com/office/officeart/2005/8/layout/list1"/>
    <dgm:cxn modelId="{808ACA00-D34C-4976-9A59-07FF9B4194A2}" type="presParOf" srcId="{F61A90C4-DED6-47F7-BFD5-5B74C92AB878}" destId="{67427187-1773-4A4A-A2FB-02347321B7CF}" srcOrd="5" destOrd="0" presId="urn:microsoft.com/office/officeart/2005/8/layout/list1"/>
    <dgm:cxn modelId="{9004A837-3C4E-4267-ADFA-749249D1CFB9}" type="presParOf" srcId="{F61A90C4-DED6-47F7-BFD5-5B74C92AB878}" destId="{6D53DC8A-8144-4B71-927D-54E0897F9D72}" srcOrd="6" destOrd="0" presId="urn:microsoft.com/office/officeart/2005/8/layout/list1"/>
    <dgm:cxn modelId="{A8A4B3A6-9DEC-45D6-82FA-DB951BE82D72}" type="presParOf" srcId="{F61A90C4-DED6-47F7-BFD5-5B74C92AB878}" destId="{DF5907B2-11EF-4635-AAFE-C4A156A86F38}" srcOrd="7" destOrd="0" presId="urn:microsoft.com/office/officeart/2005/8/layout/list1"/>
    <dgm:cxn modelId="{E93E3A01-2852-4D89-BF48-1F8DAEE84375}" type="presParOf" srcId="{F61A90C4-DED6-47F7-BFD5-5B74C92AB878}" destId="{EAD13EC1-D8C8-4464-98EA-0649D54C6360}" srcOrd="8" destOrd="0" presId="urn:microsoft.com/office/officeart/2005/8/layout/list1"/>
    <dgm:cxn modelId="{F733AB18-D8F7-4D23-9A8F-F3AC82B0838A}" type="presParOf" srcId="{EAD13EC1-D8C8-4464-98EA-0649D54C6360}" destId="{66AB7C82-790C-4299-9438-2428AEF65FF7}" srcOrd="0" destOrd="0" presId="urn:microsoft.com/office/officeart/2005/8/layout/list1"/>
    <dgm:cxn modelId="{2206191D-0620-492D-A7CB-C7A2C007DEF8}" type="presParOf" srcId="{EAD13EC1-D8C8-4464-98EA-0649D54C6360}" destId="{EB7624E8-2062-402F-BAFD-88619A7F6D9A}" srcOrd="1" destOrd="0" presId="urn:microsoft.com/office/officeart/2005/8/layout/list1"/>
    <dgm:cxn modelId="{5E53EACF-21F1-4676-8741-E5DE99900CBD}" type="presParOf" srcId="{F61A90C4-DED6-47F7-BFD5-5B74C92AB878}" destId="{F3AAC703-EA05-4CE7-812E-4F76F30DFCEF}" srcOrd="9" destOrd="0" presId="urn:microsoft.com/office/officeart/2005/8/layout/list1"/>
    <dgm:cxn modelId="{1AA86FC3-51A0-45DB-AE43-E425699CAF38}" type="presParOf" srcId="{F61A90C4-DED6-47F7-BFD5-5B74C92AB878}" destId="{AF5C0B6F-1F67-40E7-9A23-91310C3B7264}" srcOrd="10" destOrd="0" presId="urn:microsoft.com/office/officeart/2005/8/layout/list1"/>
    <dgm:cxn modelId="{61A180B4-7181-4F21-BCFC-A45F345187E1}" type="presParOf" srcId="{F61A90C4-DED6-47F7-BFD5-5B74C92AB878}" destId="{413694E4-9E5D-4832-9ACE-B4499F12B041}" srcOrd="11" destOrd="0" presId="urn:microsoft.com/office/officeart/2005/8/layout/list1"/>
    <dgm:cxn modelId="{5A87158B-DF8C-4282-97E0-3E0E4180120F}" type="presParOf" srcId="{F61A90C4-DED6-47F7-BFD5-5B74C92AB878}" destId="{25B4E826-1BE3-4B21-B067-A1A795D0A792}" srcOrd="12" destOrd="0" presId="urn:microsoft.com/office/officeart/2005/8/layout/list1"/>
    <dgm:cxn modelId="{B2387F91-1361-45EF-85CC-1F34CBE369B7}" type="presParOf" srcId="{25B4E826-1BE3-4B21-B067-A1A795D0A792}" destId="{E0113B9D-8988-4220-9969-DA538CF27594}" srcOrd="0" destOrd="0" presId="urn:microsoft.com/office/officeart/2005/8/layout/list1"/>
    <dgm:cxn modelId="{7D9CC048-8583-4A73-A17B-1FEE8D6139AA}" type="presParOf" srcId="{25B4E826-1BE3-4B21-B067-A1A795D0A792}" destId="{5E6C0E8D-BFBF-48F0-8E3C-13F1BD60D3DC}" srcOrd="1" destOrd="0" presId="urn:microsoft.com/office/officeart/2005/8/layout/list1"/>
    <dgm:cxn modelId="{2A153C77-BB94-4CF3-8B65-A1DDCB174D26}" type="presParOf" srcId="{F61A90C4-DED6-47F7-BFD5-5B74C92AB878}" destId="{F06646B1-7134-4A60-A91F-06678F6C035F}" srcOrd="13" destOrd="0" presId="urn:microsoft.com/office/officeart/2005/8/layout/list1"/>
    <dgm:cxn modelId="{D356C252-3B5E-4FF6-BE3C-BEFAA282D548}" type="presParOf" srcId="{F61A90C4-DED6-47F7-BFD5-5B74C92AB878}" destId="{1DCB538A-278C-4E1A-B633-644B21EE1D5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19FF6E-CF27-47B1-8DD7-6404F6473A2C}" type="doc">
      <dgm:prSet loTypeId="urn:microsoft.com/office/officeart/2005/8/layout/target3" loCatId="relationship" qsTypeId="urn:microsoft.com/office/officeart/2005/8/quickstyle/3d2" qsCatId="3D" csTypeId="urn:microsoft.com/office/officeart/2005/8/colors/accent2_4" csCatId="accent2" phldr="1"/>
      <dgm:spPr/>
    </dgm:pt>
    <dgm:pt modelId="{D54FEFA9-C8B5-499E-8E3B-E078E151A93B}">
      <dgm:prSet phldrT="[Text]" custT="1"/>
      <dgm:spPr/>
      <dgm:t>
        <a:bodyPr anchor="t"/>
        <a:lstStyle/>
        <a:p>
          <a:r>
            <a:rPr lang="en-GB" sz="1800" dirty="0" smtClean="0"/>
            <a:t>He took his </a:t>
          </a:r>
          <a:r>
            <a:rPr lang="en-GB" sz="1800" dirty="0" err="1" smtClean="0"/>
            <a:t>Bai’at</a:t>
          </a:r>
          <a:r>
            <a:rPr lang="en-GB" sz="1800" dirty="0" smtClean="0"/>
            <a:t> in 1901 when he was about 15 years old. </a:t>
          </a:r>
          <a:endParaRPr lang="en-GB" sz="1800" dirty="0"/>
        </a:p>
      </dgm:t>
    </dgm:pt>
    <dgm:pt modelId="{E2983191-EC44-4862-A82B-BA2C250249E9}" type="parTrans" cxnId="{0D2B5A85-66C6-471B-8B51-9ECB12F06395}">
      <dgm:prSet/>
      <dgm:spPr/>
      <dgm:t>
        <a:bodyPr/>
        <a:lstStyle/>
        <a:p>
          <a:endParaRPr lang="en-GB" sz="1800"/>
        </a:p>
      </dgm:t>
    </dgm:pt>
    <dgm:pt modelId="{583C4A9F-CD92-4782-AA3D-4EF713FAA349}" type="sibTrans" cxnId="{0D2B5A85-66C6-471B-8B51-9ECB12F06395}">
      <dgm:prSet/>
      <dgm:spPr/>
      <dgm:t>
        <a:bodyPr/>
        <a:lstStyle/>
        <a:p>
          <a:endParaRPr lang="en-GB" sz="1800"/>
        </a:p>
      </dgm:t>
    </dgm:pt>
    <dgm:pt modelId="{7E3071E9-BE84-47F6-A949-4452907191B8}">
      <dgm:prSet phldrT="[Text]" custT="1">
        <dgm:style>
          <a:lnRef idx="2">
            <a:schemeClr val="accent2"/>
          </a:lnRef>
          <a:fillRef idx="1">
            <a:schemeClr val="lt1"/>
          </a:fillRef>
          <a:effectRef idx="0">
            <a:schemeClr val="accent2"/>
          </a:effectRef>
          <a:fontRef idx="minor">
            <a:schemeClr val="dk1"/>
          </a:fontRef>
        </dgm:style>
      </dgm:prSet>
      <dgm:spPr/>
      <dgm:t>
        <a:bodyPr anchor="t"/>
        <a:lstStyle/>
        <a:p>
          <a:r>
            <a:rPr lang="en-GB" sz="1800" dirty="0" smtClean="0"/>
            <a:t>Once on his return from </a:t>
          </a:r>
          <a:r>
            <a:rPr lang="en-GB" sz="1800" dirty="0" err="1" smtClean="0"/>
            <a:t>Qadian</a:t>
          </a:r>
          <a:r>
            <a:rPr lang="en-GB" sz="1800" dirty="0" smtClean="0"/>
            <a:t> he stayed overnight at </a:t>
          </a:r>
          <a:r>
            <a:rPr lang="en-GB" sz="1800" dirty="0" err="1" smtClean="0"/>
            <a:t>Batala</a:t>
          </a:r>
          <a:r>
            <a:rPr lang="en-GB" sz="1800" dirty="0" smtClean="0"/>
            <a:t>. A person who was travelling with him asked if he had sought the Promised Messiah’s (on whom be peace) permission before leaving </a:t>
          </a:r>
          <a:r>
            <a:rPr lang="en-GB" sz="1800" dirty="0" err="1" smtClean="0"/>
            <a:t>Qadian</a:t>
          </a:r>
          <a:r>
            <a:rPr lang="en-GB" sz="1800" dirty="0" smtClean="0"/>
            <a:t>. </a:t>
          </a:r>
          <a:r>
            <a:rPr lang="en-GB" sz="1800" dirty="0" err="1" smtClean="0"/>
            <a:t>Inayat</a:t>
          </a:r>
          <a:r>
            <a:rPr lang="en-GB" sz="1800" dirty="0" smtClean="0"/>
            <a:t> sahib said he had not and regretted it. </a:t>
          </a:r>
          <a:endParaRPr lang="en-GB" sz="1800" dirty="0"/>
        </a:p>
      </dgm:t>
    </dgm:pt>
    <dgm:pt modelId="{9F0C2ED1-750B-41F2-93AE-D8E358AEC144}" type="parTrans" cxnId="{428DB983-D60A-4CB0-BC40-73C2C89360E5}">
      <dgm:prSet/>
      <dgm:spPr/>
      <dgm:t>
        <a:bodyPr/>
        <a:lstStyle/>
        <a:p>
          <a:endParaRPr lang="en-GB" sz="1800"/>
        </a:p>
      </dgm:t>
    </dgm:pt>
    <dgm:pt modelId="{000D72C4-48E8-43C8-8642-6B93FCD7C748}" type="sibTrans" cxnId="{428DB983-D60A-4CB0-BC40-73C2C89360E5}">
      <dgm:prSet/>
      <dgm:spPr/>
      <dgm:t>
        <a:bodyPr/>
        <a:lstStyle/>
        <a:p>
          <a:endParaRPr lang="en-GB" sz="1800"/>
        </a:p>
      </dgm:t>
    </dgm:pt>
    <dgm:pt modelId="{52FE9704-619B-4AA1-AC32-2F4647F1A5B0}">
      <dgm:prSet phldrT="[Text]" custT="1"/>
      <dgm:spPr>
        <a:solidFill>
          <a:schemeClr val="accent2">
            <a:lumMod val="40000"/>
            <a:lumOff val="60000"/>
          </a:schemeClr>
        </a:solidFill>
      </dgm:spPr>
      <dgm:t>
        <a:bodyPr anchor="t"/>
        <a:lstStyle/>
        <a:p>
          <a:r>
            <a:rPr lang="en-GB" sz="1800" dirty="0" smtClean="0"/>
            <a:t>At night he had a dream in which he saw that the Promised Messiah (on whom be peace) is eating bread. He gives </a:t>
          </a:r>
          <a:r>
            <a:rPr lang="en-GB" sz="1800" dirty="0" err="1" smtClean="0"/>
            <a:t>Inayat</a:t>
          </a:r>
          <a:r>
            <a:rPr lang="en-GB" sz="1800" dirty="0" smtClean="0"/>
            <a:t> sahib half of the bread and tells him he is allowed to leave. </a:t>
          </a:r>
          <a:endParaRPr lang="en-GB" sz="1800" dirty="0"/>
        </a:p>
      </dgm:t>
    </dgm:pt>
    <dgm:pt modelId="{BC5E0F25-7460-464E-B3E2-09D9B37104FB}" type="parTrans" cxnId="{8BA38E8F-7973-4251-94A4-8FD6127612E8}">
      <dgm:prSet/>
      <dgm:spPr/>
      <dgm:t>
        <a:bodyPr/>
        <a:lstStyle/>
        <a:p>
          <a:endParaRPr lang="en-GB" sz="1800"/>
        </a:p>
      </dgm:t>
    </dgm:pt>
    <dgm:pt modelId="{EF04D684-0289-4D45-96A9-E0783566C4F3}" type="sibTrans" cxnId="{8BA38E8F-7973-4251-94A4-8FD6127612E8}">
      <dgm:prSet/>
      <dgm:spPr/>
      <dgm:t>
        <a:bodyPr/>
        <a:lstStyle/>
        <a:p>
          <a:endParaRPr lang="en-GB" sz="1800"/>
        </a:p>
      </dgm:t>
    </dgm:pt>
    <dgm:pt modelId="{118C00B4-53EE-4EFF-AED2-948E08CB92E5}">
      <dgm:prSet phldrT="[Text]" custT="1">
        <dgm:style>
          <a:lnRef idx="1">
            <a:schemeClr val="accent2"/>
          </a:lnRef>
          <a:fillRef idx="3">
            <a:schemeClr val="accent2"/>
          </a:fillRef>
          <a:effectRef idx="2">
            <a:schemeClr val="accent2"/>
          </a:effectRef>
          <a:fontRef idx="minor">
            <a:schemeClr val="lt1"/>
          </a:fontRef>
        </dgm:style>
      </dgm:prSet>
      <dgm:spPr/>
      <dgm:t>
        <a:bodyPr/>
        <a:lstStyle/>
        <a:p>
          <a:endParaRPr lang="en-GB" sz="1800" dirty="0"/>
        </a:p>
      </dgm:t>
    </dgm:pt>
    <dgm:pt modelId="{7AD7EE55-3786-419A-9C53-B4F26F465D83}" type="parTrans" cxnId="{C628D1AD-C8B5-4643-AD00-B6818355FA6F}">
      <dgm:prSet/>
      <dgm:spPr/>
      <dgm:t>
        <a:bodyPr/>
        <a:lstStyle/>
        <a:p>
          <a:endParaRPr lang="en-GB" sz="1800"/>
        </a:p>
      </dgm:t>
    </dgm:pt>
    <dgm:pt modelId="{E33AE35C-C7F7-42B3-B2F6-7C7DB0F9AC82}" type="sibTrans" cxnId="{C628D1AD-C8B5-4643-AD00-B6818355FA6F}">
      <dgm:prSet/>
      <dgm:spPr/>
      <dgm:t>
        <a:bodyPr/>
        <a:lstStyle/>
        <a:p>
          <a:endParaRPr lang="en-GB" sz="1800"/>
        </a:p>
      </dgm:t>
    </dgm:pt>
    <dgm:pt modelId="{379563AB-2F45-4CD1-8A04-E5984BF1D3D4}">
      <dgm:prSet phldrT="[Text]" custT="1"/>
      <dgm:spPr/>
      <dgm:t>
        <a:bodyPr anchor="ctr"/>
        <a:lstStyle/>
        <a:p>
          <a:r>
            <a:rPr lang="en-GB" sz="1800" dirty="0" smtClean="0"/>
            <a:t>He had come to </a:t>
          </a:r>
          <a:r>
            <a:rPr lang="en-GB" sz="1800" dirty="0" err="1" smtClean="0"/>
            <a:t>Qadian</a:t>
          </a:r>
          <a:r>
            <a:rPr lang="en-GB" sz="1800" dirty="0" smtClean="0"/>
            <a:t> for the first time and had brought a bottle </a:t>
          </a:r>
          <a:r>
            <a:rPr lang="en-GB" sz="1800" dirty="0" smtClean="0"/>
            <a:t>of perfume for Promised </a:t>
          </a:r>
          <a:r>
            <a:rPr lang="en-GB" sz="1800" dirty="0" smtClean="0"/>
            <a:t>Messiah (on whom be peace).</a:t>
          </a:r>
          <a:endParaRPr lang="en-GB" sz="1800" dirty="0"/>
        </a:p>
      </dgm:t>
    </dgm:pt>
    <dgm:pt modelId="{B83FBD0E-5818-45F5-BC1E-9C8C13209B77}" type="parTrans" cxnId="{9BF7A746-0604-4771-94FF-11815DB39F85}">
      <dgm:prSet/>
      <dgm:spPr/>
      <dgm:t>
        <a:bodyPr/>
        <a:lstStyle/>
        <a:p>
          <a:endParaRPr lang="en-GB"/>
        </a:p>
      </dgm:t>
    </dgm:pt>
    <dgm:pt modelId="{6E60091E-B4CE-465F-8B0B-84A20EE9932B}" type="sibTrans" cxnId="{9BF7A746-0604-4771-94FF-11815DB39F85}">
      <dgm:prSet/>
      <dgm:spPr/>
      <dgm:t>
        <a:bodyPr/>
        <a:lstStyle/>
        <a:p>
          <a:endParaRPr lang="en-GB"/>
        </a:p>
      </dgm:t>
    </dgm:pt>
    <dgm:pt modelId="{23DCA1CF-36D8-41EE-80BF-B03FDFD2E3B8}" type="pres">
      <dgm:prSet presAssocID="{0719FF6E-CF27-47B1-8DD7-6404F6473A2C}" presName="Name0" presStyleCnt="0">
        <dgm:presLayoutVars>
          <dgm:chMax val="7"/>
          <dgm:dir/>
          <dgm:animLvl val="lvl"/>
          <dgm:resizeHandles val="exact"/>
        </dgm:presLayoutVars>
      </dgm:prSet>
      <dgm:spPr/>
    </dgm:pt>
    <dgm:pt modelId="{19B2DC73-2745-47BF-8BB0-688E3973154D}" type="pres">
      <dgm:prSet presAssocID="{D54FEFA9-C8B5-499E-8E3B-E078E151A93B}" presName="circle1" presStyleLbl="node1" presStyleIdx="0" presStyleCnt="5"/>
      <dgm:spPr/>
      <dgm:t>
        <a:bodyPr/>
        <a:lstStyle/>
        <a:p>
          <a:endParaRPr lang="en-GB"/>
        </a:p>
      </dgm:t>
    </dgm:pt>
    <dgm:pt modelId="{5ED89C23-DFAD-4ABC-99DC-43228788E19D}" type="pres">
      <dgm:prSet presAssocID="{D54FEFA9-C8B5-499E-8E3B-E078E151A93B}" presName="space" presStyleCnt="0"/>
      <dgm:spPr/>
    </dgm:pt>
    <dgm:pt modelId="{89570A5F-AC40-4003-A821-D7265AEFC326}" type="pres">
      <dgm:prSet presAssocID="{D54FEFA9-C8B5-499E-8E3B-E078E151A93B}" presName="rect1" presStyleLbl="alignAcc1" presStyleIdx="0" presStyleCnt="5" custLinFactNeighborY="-1449"/>
      <dgm:spPr/>
      <dgm:t>
        <a:bodyPr/>
        <a:lstStyle/>
        <a:p>
          <a:endParaRPr lang="en-GB"/>
        </a:p>
      </dgm:t>
    </dgm:pt>
    <dgm:pt modelId="{BEC2037B-F984-406E-A1A4-27E51C8C2CCB}" type="pres">
      <dgm:prSet presAssocID="{379563AB-2F45-4CD1-8A04-E5984BF1D3D4}" presName="vertSpace2" presStyleLbl="node1" presStyleIdx="0" presStyleCnt="5"/>
      <dgm:spPr/>
    </dgm:pt>
    <dgm:pt modelId="{2BE5BAA0-0225-481D-8EA4-BECF87434BD0}" type="pres">
      <dgm:prSet presAssocID="{379563AB-2F45-4CD1-8A04-E5984BF1D3D4}" presName="circle2" presStyleLbl="node1" presStyleIdx="1" presStyleCnt="5" custLinFactNeighborY="-4430"/>
      <dgm:spPr/>
      <dgm:t>
        <a:bodyPr/>
        <a:lstStyle/>
        <a:p>
          <a:endParaRPr lang="en-GB"/>
        </a:p>
      </dgm:t>
    </dgm:pt>
    <dgm:pt modelId="{965AA79E-0435-415A-B5C5-66AB61A1E05E}" type="pres">
      <dgm:prSet presAssocID="{379563AB-2F45-4CD1-8A04-E5984BF1D3D4}" presName="rect2" presStyleLbl="alignAcc1" presStyleIdx="1" presStyleCnt="5" custLinFactNeighborY="-4430"/>
      <dgm:spPr/>
      <dgm:t>
        <a:bodyPr/>
        <a:lstStyle/>
        <a:p>
          <a:endParaRPr lang="en-GB"/>
        </a:p>
      </dgm:t>
    </dgm:pt>
    <dgm:pt modelId="{C0BE0280-F6E3-4B13-9CF7-CD8DC33151A8}" type="pres">
      <dgm:prSet presAssocID="{7E3071E9-BE84-47F6-A949-4452907191B8}" presName="vertSpace3" presStyleLbl="node1" presStyleIdx="1" presStyleCnt="5"/>
      <dgm:spPr/>
    </dgm:pt>
    <dgm:pt modelId="{85309FEC-4137-4D85-A7F4-241A42BD0E77}" type="pres">
      <dgm:prSet presAssocID="{7E3071E9-BE84-47F6-A949-4452907191B8}" presName="circle3" presStyleLbl="node1" presStyleIdx="2" presStyleCnt="5" custLinFactNeighborY="-6681"/>
      <dgm:spPr/>
    </dgm:pt>
    <dgm:pt modelId="{487CC7BF-AB20-4B35-922D-C7C5A784393F}" type="pres">
      <dgm:prSet presAssocID="{7E3071E9-BE84-47F6-A949-4452907191B8}" presName="rect3" presStyleLbl="alignAcc1" presStyleIdx="2" presStyleCnt="5" custScaleY="108121" custLinFactNeighborX="-147" custLinFactNeighborY="1410"/>
      <dgm:spPr/>
      <dgm:t>
        <a:bodyPr/>
        <a:lstStyle/>
        <a:p>
          <a:endParaRPr lang="en-GB"/>
        </a:p>
      </dgm:t>
    </dgm:pt>
    <dgm:pt modelId="{76F0A1CD-7B5E-4E87-9FA9-4E6063869D65}" type="pres">
      <dgm:prSet presAssocID="{52FE9704-619B-4AA1-AC32-2F4647F1A5B0}" presName="vertSpace4" presStyleLbl="node1" presStyleIdx="2" presStyleCnt="5"/>
      <dgm:spPr/>
    </dgm:pt>
    <dgm:pt modelId="{331B28EB-055E-455C-BD98-2721EFF11741}" type="pres">
      <dgm:prSet presAssocID="{52FE9704-619B-4AA1-AC32-2F4647F1A5B0}" presName="circle4" presStyleLbl="node1" presStyleIdx="3" presStyleCnt="5" custLinFactNeighborY="-18581"/>
      <dgm:spPr/>
    </dgm:pt>
    <dgm:pt modelId="{DEB5A7D7-F358-437F-BF45-41BB3D3F865E}" type="pres">
      <dgm:prSet presAssocID="{52FE9704-619B-4AA1-AC32-2F4647F1A5B0}" presName="rect4" presStyleLbl="alignAcc1" presStyleIdx="3" presStyleCnt="5" custScaleY="79375" custLinFactNeighborX="-147" custLinFactNeighborY="46175"/>
      <dgm:spPr/>
      <dgm:t>
        <a:bodyPr/>
        <a:lstStyle/>
        <a:p>
          <a:endParaRPr lang="en-GB"/>
        </a:p>
      </dgm:t>
    </dgm:pt>
    <dgm:pt modelId="{50637806-38D1-4889-B05A-948E82409D26}" type="pres">
      <dgm:prSet presAssocID="{118C00B4-53EE-4EFF-AED2-948E08CB92E5}" presName="vertSpace5" presStyleLbl="node1" presStyleIdx="3" presStyleCnt="5"/>
      <dgm:spPr/>
    </dgm:pt>
    <dgm:pt modelId="{2FBD7CEB-6B5D-4114-9B84-561E4021D27D}" type="pres">
      <dgm:prSet presAssocID="{118C00B4-53EE-4EFF-AED2-948E08CB92E5}" presName="circle5" presStyleLbl="node1" presStyleIdx="4" presStyleCnt="5" custLinFactNeighborY="391"/>
      <dgm:spPr/>
    </dgm:pt>
    <dgm:pt modelId="{FE1AA713-C9A0-4FEA-BE62-177A7BF8612A}" type="pres">
      <dgm:prSet presAssocID="{118C00B4-53EE-4EFF-AED2-948E08CB92E5}" presName="rect5" presStyleLbl="alignAcc1" presStyleIdx="4" presStyleCnt="5" custScaleY="21936" custLinFactY="74155" custLinFactNeighborX="-147" custLinFactNeighborY="100000"/>
      <dgm:spPr/>
      <dgm:t>
        <a:bodyPr/>
        <a:lstStyle/>
        <a:p>
          <a:endParaRPr lang="en-GB"/>
        </a:p>
      </dgm:t>
    </dgm:pt>
    <dgm:pt modelId="{A67E738E-60DA-4402-B30D-862CCA2B6AC6}" type="pres">
      <dgm:prSet presAssocID="{D54FEFA9-C8B5-499E-8E3B-E078E151A93B}" presName="rect1ParTxNoCh" presStyleLbl="alignAcc1" presStyleIdx="4" presStyleCnt="5">
        <dgm:presLayoutVars>
          <dgm:chMax val="1"/>
          <dgm:bulletEnabled val="1"/>
        </dgm:presLayoutVars>
      </dgm:prSet>
      <dgm:spPr/>
      <dgm:t>
        <a:bodyPr/>
        <a:lstStyle/>
        <a:p>
          <a:endParaRPr lang="en-GB"/>
        </a:p>
      </dgm:t>
    </dgm:pt>
    <dgm:pt modelId="{CA3EA055-179C-4638-991B-9EB19CCFC07C}" type="pres">
      <dgm:prSet presAssocID="{379563AB-2F45-4CD1-8A04-E5984BF1D3D4}" presName="rect2ParTxNoCh" presStyleLbl="alignAcc1" presStyleIdx="4" presStyleCnt="5">
        <dgm:presLayoutVars>
          <dgm:chMax val="1"/>
          <dgm:bulletEnabled val="1"/>
        </dgm:presLayoutVars>
      </dgm:prSet>
      <dgm:spPr/>
      <dgm:t>
        <a:bodyPr/>
        <a:lstStyle/>
        <a:p>
          <a:endParaRPr lang="en-GB"/>
        </a:p>
      </dgm:t>
    </dgm:pt>
    <dgm:pt modelId="{FB64121E-B912-452F-94BA-B5EBB520F0CB}" type="pres">
      <dgm:prSet presAssocID="{7E3071E9-BE84-47F6-A949-4452907191B8}" presName="rect3ParTxNoCh" presStyleLbl="alignAcc1" presStyleIdx="4" presStyleCnt="5">
        <dgm:presLayoutVars>
          <dgm:chMax val="1"/>
          <dgm:bulletEnabled val="1"/>
        </dgm:presLayoutVars>
      </dgm:prSet>
      <dgm:spPr/>
      <dgm:t>
        <a:bodyPr/>
        <a:lstStyle/>
        <a:p>
          <a:endParaRPr lang="en-GB"/>
        </a:p>
      </dgm:t>
    </dgm:pt>
    <dgm:pt modelId="{FEEE9983-27DD-4068-AA4F-C04A31D96DB0}" type="pres">
      <dgm:prSet presAssocID="{52FE9704-619B-4AA1-AC32-2F4647F1A5B0}" presName="rect4ParTxNoCh" presStyleLbl="alignAcc1" presStyleIdx="4" presStyleCnt="5">
        <dgm:presLayoutVars>
          <dgm:chMax val="1"/>
          <dgm:bulletEnabled val="1"/>
        </dgm:presLayoutVars>
      </dgm:prSet>
      <dgm:spPr/>
      <dgm:t>
        <a:bodyPr/>
        <a:lstStyle/>
        <a:p>
          <a:endParaRPr lang="en-GB"/>
        </a:p>
      </dgm:t>
    </dgm:pt>
    <dgm:pt modelId="{0E65AA89-3273-4461-B289-48FF9697C3F2}" type="pres">
      <dgm:prSet presAssocID="{118C00B4-53EE-4EFF-AED2-948E08CB92E5}" presName="rect5ParTxNoCh" presStyleLbl="alignAcc1" presStyleIdx="4" presStyleCnt="5">
        <dgm:presLayoutVars>
          <dgm:chMax val="1"/>
          <dgm:bulletEnabled val="1"/>
        </dgm:presLayoutVars>
      </dgm:prSet>
      <dgm:spPr/>
      <dgm:t>
        <a:bodyPr/>
        <a:lstStyle/>
        <a:p>
          <a:endParaRPr lang="en-GB"/>
        </a:p>
      </dgm:t>
    </dgm:pt>
  </dgm:ptLst>
  <dgm:cxnLst>
    <dgm:cxn modelId="{9BF7A746-0604-4771-94FF-11815DB39F85}" srcId="{0719FF6E-CF27-47B1-8DD7-6404F6473A2C}" destId="{379563AB-2F45-4CD1-8A04-E5984BF1D3D4}" srcOrd="1" destOrd="0" parTransId="{B83FBD0E-5818-45F5-BC1E-9C8C13209B77}" sibTransId="{6E60091E-B4CE-465F-8B0B-84A20EE9932B}"/>
    <dgm:cxn modelId="{DC1F15AD-28C9-4BE5-864B-56EF8F18AF42}" type="presOf" srcId="{7E3071E9-BE84-47F6-A949-4452907191B8}" destId="{FB64121E-B912-452F-94BA-B5EBB520F0CB}" srcOrd="1" destOrd="0" presId="urn:microsoft.com/office/officeart/2005/8/layout/target3"/>
    <dgm:cxn modelId="{8BA38E8F-7973-4251-94A4-8FD6127612E8}" srcId="{0719FF6E-CF27-47B1-8DD7-6404F6473A2C}" destId="{52FE9704-619B-4AA1-AC32-2F4647F1A5B0}" srcOrd="3" destOrd="0" parTransId="{BC5E0F25-7460-464E-B3E2-09D9B37104FB}" sibTransId="{EF04D684-0289-4D45-96A9-E0783566C4F3}"/>
    <dgm:cxn modelId="{C628D1AD-C8B5-4643-AD00-B6818355FA6F}" srcId="{0719FF6E-CF27-47B1-8DD7-6404F6473A2C}" destId="{118C00B4-53EE-4EFF-AED2-948E08CB92E5}" srcOrd="4" destOrd="0" parTransId="{7AD7EE55-3786-419A-9C53-B4F26F465D83}" sibTransId="{E33AE35C-C7F7-42B3-B2F6-7C7DB0F9AC82}"/>
    <dgm:cxn modelId="{67B6280D-6F3B-49DC-8630-DDD8648DB37E}" type="presOf" srcId="{52FE9704-619B-4AA1-AC32-2F4647F1A5B0}" destId="{DEB5A7D7-F358-437F-BF45-41BB3D3F865E}" srcOrd="0" destOrd="0" presId="urn:microsoft.com/office/officeart/2005/8/layout/target3"/>
    <dgm:cxn modelId="{1D4774BD-0DBD-4173-867A-BADFBFC89E7A}" type="presOf" srcId="{52FE9704-619B-4AA1-AC32-2F4647F1A5B0}" destId="{FEEE9983-27DD-4068-AA4F-C04A31D96DB0}" srcOrd="1" destOrd="0" presId="urn:microsoft.com/office/officeart/2005/8/layout/target3"/>
    <dgm:cxn modelId="{217B15FE-1801-4248-801B-6BCDAADAB479}" type="presOf" srcId="{118C00B4-53EE-4EFF-AED2-948E08CB92E5}" destId="{FE1AA713-C9A0-4FEA-BE62-177A7BF8612A}" srcOrd="0" destOrd="0" presId="urn:microsoft.com/office/officeart/2005/8/layout/target3"/>
    <dgm:cxn modelId="{428DB983-D60A-4CB0-BC40-73C2C89360E5}" srcId="{0719FF6E-CF27-47B1-8DD7-6404F6473A2C}" destId="{7E3071E9-BE84-47F6-A949-4452907191B8}" srcOrd="2" destOrd="0" parTransId="{9F0C2ED1-750B-41F2-93AE-D8E358AEC144}" sibTransId="{000D72C4-48E8-43C8-8642-6B93FCD7C748}"/>
    <dgm:cxn modelId="{0D2B5A85-66C6-471B-8B51-9ECB12F06395}" srcId="{0719FF6E-CF27-47B1-8DD7-6404F6473A2C}" destId="{D54FEFA9-C8B5-499E-8E3B-E078E151A93B}" srcOrd="0" destOrd="0" parTransId="{E2983191-EC44-4862-A82B-BA2C250249E9}" sibTransId="{583C4A9F-CD92-4782-AA3D-4EF713FAA349}"/>
    <dgm:cxn modelId="{9969D8E4-E2C0-4605-8701-8854B6F38C72}" type="presOf" srcId="{379563AB-2F45-4CD1-8A04-E5984BF1D3D4}" destId="{965AA79E-0435-415A-B5C5-66AB61A1E05E}" srcOrd="0" destOrd="0" presId="urn:microsoft.com/office/officeart/2005/8/layout/target3"/>
    <dgm:cxn modelId="{08E13978-65B4-4BBA-993B-D1FDF9E55B20}" type="presOf" srcId="{D54FEFA9-C8B5-499E-8E3B-E078E151A93B}" destId="{A67E738E-60DA-4402-B30D-862CCA2B6AC6}" srcOrd="1" destOrd="0" presId="urn:microsoft.com/office/officeart/2005/8/layout/target3"/>
    <dgm:cxn modelId="{B1F51524-8D35-4E09-A6EB-9A38B37C41E5}" type="presOf" srcId="{7E3071E9-BE84-47F6-A949-4452907191B8}" destId="{487CC7BF-AB20-4B35-922D-C7C5A784393F}" srcOrd="0" destOrd="0" presId="urn:microsoft.com/office/officeart/2005/8/layout/target3"/>
    <dgm:cxn modelId="{12B4382C-284A-4C81-89B4-746E875FDF12}" type="presOf" srcId="{0719FF6E-CF27-47B1-8DD7-6404F6473A2C}" destId="{23DCA1CF-36D8-41EE-80BF-B03FDFD2E3B8}" srcOrd="0" destOrd="0" presId="urn:microsoft.com/office/officeart/2005/8/layout/target3"/>
    <dgm:cxn modelId="{29A0ED1D-8CF0-4A5D-BD25-1DB9AA74D7A2}" type="presOf" srcId="{D54FEFA9-C8B5-499E-8E3B-E078E151A93B}" destId="{89570A5F-AC40-4003-A821-D7265AEFC326}" srcOrd="0" destOrd="0" presId="urn:microsoft.com/office/officeart/2005/8/layout/target3"/>
    <dgm:cxn modelId="{26D4B6CB-9062-47A7-B3C0-0EE6AD1A9098}" type="presOf" srcId="{379563AB-2F45-4CD1-8A04-E5984BF1D3D4}" destId="{CA3EA055-179C-4638-991B-9EB19CCFC07C}" srcOrd="1" destOrd="0" presId="urn:microsoft.com/office/officeart/2005/8/layout/target3"/>
    <dgm:cxn modelId="{783F1CF6-1638-48E9-B6E5-26D1B6AB6DF7}" type="presOf" srcId="{118C00B4-53EE-4EFF-AED2-948E08CB92E5}" destId="{0E65AA89-3273-4461-B289-48FF9697C3F2}" srcOrd="1" destOrd="0" presId="urn:microsoft.com/office/officeart/2005/8/layout/target3"/>
    <dgm:cxn modelId="{914D91B3-B819-47B9-AF7C-C2F2CE4CA206}" type="presParOf" srcId="{23DCA1CF-36D8-41EE-80BF-B03FDFD2E3B8}" destId="{19B2DC73-2745-47BF-8BB0-688E3973154D}" srcOrd="0" destOrd="0" presId="urn:microsoft.com/office/officeart/2005/8/layout/target3"/>
    <dgm:cxn modelId="{A61D2D89-FD00-4869-907B-8A1C5A101B85}" type="presParOf" srcId="{23DCA1CF-36D8-41EE-80BF-B03FDFD2E3B8}" destId="{5ED89C23-DFAD-4ABC-99DC-43228788E19D}" srcOrd="1" destOrd="0" presId="urn:microsoft.com/office/officeart/2005/8/layout/target3"/>
    <dgm:cxn modelId="{40AB875F-84DE-411A-8131-329BD7750576}" type="presParOf" srcId="{23DCA1CF-36D8-41EE-80BF-B03FDFD2E3B8}" destId="{89570A5F-AC40-4003-A821-D7265AEFC326}" srcOrd="2" destOrd="0" presId="urn:microsoft.com/office/officeart/2005/8/layout/target3"/>
    <dgm:cxn modelId="{D65BD2F4-A239-49B2-B361-4A577C24EFFE}" type="presParOf" srcId="{23DCA1CF-36D8-41EE-80BF-B03FDFD2E3B8}" destId="{BEC2037B-F984-406E-A1A4-27E51C8C2CCB}" srcOrd="3" destOrd="0" presId="urn:microsoft.com/office/officeart/2005/8/layout/target3"/>
    <dgm:cxn modelId="{F384A8BF-7193-4F18-838C-F31B89D117F9}" type="presParOf" srcId="{23DCA1CF-36D8-41EE-80BF-B03FDFD2E3B8}" destId="{2BE5BAA0-0225-481D-8EA4-BECF87434BD0}" srcOrd="4" destOrd="0" presId="urn:microsoft.com/office/officeart/2005/8/layout/target3"/>
    <dgm:cxn modelId="{A3D28C9F-59FB-4364-9EE3-D3A35EFF3754}" type="presParOf" srcId="{23DCA1CF-36D8-41EE-80BF-B03FDFD2E3B8}" destId="{965AA79E-0435-415A-B5C5-66AB61A1E05E}" srcOrd="5" destOrd="0" presId="urn:microsoft.com/office/officeart/2005/8/layout/target3"/>
    <dgm:cxn modelId="{2F58339F-6DBD-41ED-8CD1-CEB8AAC47F7F}" type="presParOf" srcId="{23DCA1CF-36D8-41EE-80BF-B03FDFD2E3B8}" destId="{C0BE0280-F6E3-4B13-9CF7-CD8DC33151A8}" srcOrd="6" destOrd="0" presId="urn:microsoft.com/office/officeart/2005/8/layout/target3"/>
    <dgm:cxn modelId="{486F333B-BE10-4D0F-942E-8872BACC920A}" type="presParOf" srcId="{23DCA1CF-36D8-41EE-80BF-B03FDFD2E3B8}" destId="{85309FEC-4137-4D85-A7F4-241A42BD0E77}" srcOrd="7" destOrd="0" presId="urn:microsoft.com/office/officeart/2005/8/layout/target3"/>
    <dgm:cxn modelId="{6CDFEBDC-7F16-479C-9595-F5A1BEEEF564}" type="presParOf" srcId="{23DCA1CF-36D8-41EE-80BF-B03FDFD2E3B8}" destId="{487CC7BF-AB20-4B35-922D-C7C5A784393F}" srcOrd="8" destOrd="0" presId="urn:microsoft.com/office/officeart/2005/8/layout/target3"/>
    <dgm:cxn modelId="{A09EFC06-E8DD-4661-860D-580992B05899}" type="presParOf" srcId="{23DCA1CF-36D8-41EE-80BF-B03FDFD2E3B8}" destId="{76F0A1CD-7B5E-4E87-9FA9-4E6063869D65}" srcOrd="9" destOrd="0" presId="urn:microsoft.com/office/officeart/2005/8/layout/target3"/>
    <dgm:cxn modelId="{9702844B-A244-40FF-8FB6-A80D0A189AF1}" type="presParOf" srcId="{23DCA1CF-36D8-41EE-80BF-B03FDFD2E3B8}" destId="{331B28EB-055E-455C-BD98-2721EFF11741}" srcOrd="10" destOrd="0" presId="urn:microsoft.com/office/officeart/2005/8/layout/target3"/>
    <dgm:cxn modelId="{031129F2-B994-4CC8-AB95-16DB2C4E7F83}" type="presParOf" srcId="{23DCA1CF-36D8-41EE-80BF-B03FDFD2E3B8}" destId="{DEB5A7D7-F358-437F-BF45-41BB3D3F865E}" srcOrd="11" destOrd="0" presId="urn:microsoft.com/office/officeart/2005/8/layout/target3"/>
    <dgm:cxn modelId="{51323D12-55CF-4E15-B440-318E1F5ECDA0}" type="presParOf" srcId="{23DCA1CF-36D8-41EE-80BF-B03FDFD2E3B8}" destId="{50637806-38D1-4889-B05A-948E82409D26}" srcOrd="12" destOrd="0" presId="urn:microsoft.com/office/officeart/2005/8/layout/target3"/>
    <dgm:cxn modelId="{D2E9C892-A3F2-4F55-9392-3260121ADAE8}" type="presParOf" srcId="{23DCA1CF-36D8-41EE-80BF-B03FDFD2E3B8}" destId="{2FBD7CEB-6B5D-4114-9B84-561E4021D27D}" srcOrd="13" destOrd="0" presId="urn:microsoft.com/office/officeart/2005/8/layout/target3"/>
    <dgm:cxn modelId="{52003B31-D47E-4A9A-90A2-3D45185CE5DD}" type="presParOf" srcId="{23DCA1CF-36D8-41EE-80BF-B03FDFD2E3B8}" destId="{FE1AA713-C9A0-4FEA-BE62-177A7BF8612A}" srcOrd="14" destOrd="0" presId="urn:microsoft.com/office/officeart/2005/8/layout/target3"/>
    <dgm:cxn modelId="{70B23C4D-4BC3-4943-9242-C14B896E05A9}" type="presParOf" srcId="{23DCA1CF-36D8-41EE-80BF-B03FDFD2E3B8}" destId="{A67E738E-60DA-4402-B30D-862CCA2B6AC6}" srcOrd="15" destOrd="0" presId="urn:microsoft.com/office/officeart/2005/8/layout/target3"/>
    <dgm:cxn modelId="{D8CFF106-3CBE-4FDD-9466-A9E69897AA82}" type="presParOf" srcId="{23DCA1CF-36D8-41EE-80BF-B03FDFD2E3B8}" destId="{CA3EA055-179C-4638-991B-9EB19CCFC07C}" srcOrd="16" destOrd="0" presId="urn:microsoft.com/office/officeart/2005/8/layout/target3"/>
    <dgm:cxn modelId="{7ED05AA2-E2F0-49C0-9617-8E78B5CEC6C4}" type="presParOf" srcId="{23DCA1CF-36D8-41EE-80BF-B03FDFD2E3B8}" destId="{FB64121E-B912-452F-94BA-B5EBB520F0CB}" srcOrd="17" destOrd="0" presId="urn:microsoft.com/office/officeart/2005/8/layout/target3"/>
    <dgm:cxn modelId="{5A870E0C-1558-47BB-B63C-A00F4590A5B8}" type="presParOf" srcId="{23DCA1CF-36D8-41EE-80BF-B03FDFD2E3B8}" destId="{FEEE9983-27DD-4068-AA4F-C04A31D96DB0}" srcOrd="18" destOrd="0" presId="urn:microsoft.com/office/officeart/2005/8/layout/target3"/>
    <dgm:cxn modelId="{DE2400EB-AD4C-445C-82F8-9D23BE17E60C}" type="presParOf" srcId="{23DCA1CF-36D8-41EE-80BF-B03FDFD2E3B8}" destId="{0E65AA89-3273-4461-B289-48FF9697C3F2}"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AEC7D3-A98D-4E35-8D35-DBAE459D9001}" type="doc">
      <dgm:prSet loTypeId="urn:microsoft.com/office/officeart/2008/layout/VerticalCurvedList" loCatId="list" qsTypeId="urn:microsoft.com/office/officeart/2005/8/quickstyle/3d3" qsCatId="3D" csTypeId="urn:microsoft.com/office/officeart/2005/8/colors/accent2_4" csCatId="accent2" phldr="1"/>
      <dgm:spPr/>
      <dgm:t>
        <a:bodyPr/>
        <a:lstStyle/>
        <a:p>
          <a:endParaRPr lang="en-US"/>
        </a:p>
      </dgm:t>
    </dgm:pt>
    <dgm:pt modelId="{814FF655-9F87-4C6C-982A-E9A8C675AAB5}">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smtClean="0"/>
            <a:t>Once the Promised Messiah (on whom be peace) came out of his house and called him by his name. Atta </a:t>
          </a:r>
          <a:r>
            <a:rPr lang="en-GB" sz="1800" dirty="0" err="1" smtClean="0"/>
            <a:t>Ullah</a:t>
          </a:r>
          <a:r>
            <a:rPr lang="en-GB" sz="1800" dirty="0" smtClean="0"/>
            <a:t> sahib was delighted that the Promised Messiah (on whom be peace) remembered his name. </a:t>
          </a:r>
          <a:endParaRPr lang="en-GB" sz="1800" dirty="0" smtClean="0">
            <a:solidFill>
              <a:schemeClr val="tx1"/>
            </a:solidFill>
            <a:effectLst/>
            <a:latin typeface="+mn-lt"/>
            <a:ea typeface="+mn-ea"/>
            <a:cs typeface="+mn-cs"/>
          </a:endParaRPr>
        </a:p>
      </dgm:t>
    </dgm:pt>
    <dgm:pt modelId="{DBF6483D-98E0-4827-9E1B-6652956ECD9C}" type="parTrans" cxnId="{2E472888-4F23-40F8-8C65-0FB617D9534D}">
      <dgm:prSet/>
      <dgm:spPr/>
      <dgm:t>
        <a:bodyPr/>
        <a:lstStyle/>
        <a:p>
          <a:endParaRPr lang="en-US" sz="1800"/>
        </a:p>
      </dgm:t>
    </dgm:pt>
    <dgm:pt modelId="{1B87C760-78AF-4BD9-AC6B-8526866E85C2}" type="sibTrans" cxnId="{2E472888-4F23-40F8-8C65-0FB617D9534D}">
      <dgm:prSet/>
      <dgm:spPr/>
      <dgm:t>
        <a:bodyPr/>
        <a:lstStyle/>
        <a:p>
          <a:endParaRPr lang="en-US" sz="1800"/>
        </a:p>
      </dgm:t>
    </dgm:pt>
    <dgm:pt modelId="{EBED39DE-4EBB-4497-90F0-9ABA6DED278B}">
      <dgm:prSet custT="1"/>
      <dgm:spPr/>
      <dgm:t>
        <a:bodyPr/>
        <a:lstStyle/>
        <a:p>
          <a:r>
            <a:rPr lang="en-GB" sz="1800" dirty="0" smtClean="0">
              <a:solidFill>
                <a:schemeClr val="tx1"/>
              </a:solidFill>
            </a:rPr>
            <a:t>He once fell ill and caught tuberculosis. He went to </a:t>
          </a:r>
          <a:r>
            <a:rPr lang="en-GB" sz="1800" dirty="0" err="1" smtClean="0">
              <a:solidFill>
                <a:schemeClr val="tx1"/>
              </a:solidFill>
            </a:rPr>
            <a:t>Qadian</a:t>
          </a:r>
          <a:r>
            <a:rPr lang="en-GB" sz="1800" dirty="0" smtClean="0">
              <a:solidFill>
                <a:schemeClr val="tx1"/>
              </a:solidFill>
            </a:rPr>
            <a:t> and stayed with </a:t>
          </a:r>
          <a:r>
            <a:rPr lang="en-GB" sz="1800" dirty="0" err="1" smtClean="0">
              <a:solidFill>
                <a:schemeClr val="tx1"/>
              </a:solidFill>
            </a:rPr>
            <a:t>Hadhrat</a:t>
          </a:r>
          <a:r>
            <a:rPr lang="en-GB" sz="1800" dirty="0" smtClean="0">
              <a:solidFill>
                <a:schemeClr val="tx1"/>
              </a:solidFill>
            </a:rPr>
            <a:t> </a:t>
          </a:r>
          <a:r>
            <a:rPr lang="en-GB" sz="1800" dirty="0" err="1" smtClean="0">
              <a:solidFill>
                <a:schemeClr val="tx1"/>
              </a:solidFill>
            </a:rPr>
            <a:t>Maulana</a:t>
          </a:r>
          <a:r>
            <a:rPr lang="en-GB" sz="1800" dirty="0" smtClean="0">
              <a:solidFill>
                <a:schemeClr val="tx1"/>
              </a:solidFill>
            </a:rPr>
            <a:t> </a:t>
          </a:r>
          <a:r>
            <a:rPr lang="en-GB" sz="1800" dirty="0" err="1" smtClean="0">
              <a:solidFill>
                <a:schemeClr val="tx1"/>
              </a:solidFill>
            </a:rPr>
            <a:t>Nur</a:t>
          </a:r>
          <a:r>
            <a:rPr lang="en-GB" sz="1800" dirty="0" smtClean="0">
              <a:solidFill>
                <a:schemeClr val="tx1"/>
              </a:solidFill>
            </a:rPr>
            <a:t> </a:t>
          </a:r>
          <a:r>
            <a:rPr lang="en-GB" sz="1800" dirty="0" err="1" smtClean="0">
              <a:solidFill>
                <a:schemeClr val="tx1"/>
              </a:solidFill>
            </a:rPr>
            <a:t>ud</a:t>
          </a:r>
          <a:r>
            <a:rPr lang="en-GB" sz="1800" dirty="0" smtClean="0">
              <a:solidFill>
                <a:schemeClr val="tx1"/>
              </a:solidFill>
            </a:rPr>
            <a:t> din (may Allah be pleased with him) who treated him. He left </a:t>
          </a:r>
          <a:r>
            <a:rPr lang="en-GB" sz="1800" dirty="0" err="1" smtClean="0">
              <a:solidFill>
                <a:schemeClr val="tx1"/>
              </a:solidFill>
            </a:rPr>
            <a:t>Qadian</a:t>
          </a:r>
          <a:r>
            <a:rPr lang="en-GB" sz="1800" dirty="0" smtClean="0">
              <a:solidFill>
                <a:schemeClr val="tx1"/>
              </a:solidFill>
            </a:rPr>
            <a:t> after two months when his leave finished. </a:t>
          </a:r>
          <a:r>
            <a:rPr lang="en-GB" sz="1800" dirty="0" err="1" smtClean="0">
              <a:solidFill>
                <a:schemeClr val="tx1"/>
              </a:solidFill>
            </a:rPr>
            <a:t>Hadhrat</a:t>
          </a:r>
          <a:r>
            <a:rPr lang="en-GB" sz="1800" dirty="0" smtClean="0">
              <a:solidFill>
                <a:schemeClr val="tx1"/>
              </a:solidFill>
            </a:rPr>
            <a:t> </a:t>
          </a:r>
          <a:r>
            <a:rPr lang="en-GB" sz="1800" dirty="0" err="1" smtClean="0">
              <a:solidFill>
                <a:schemeClr val="tx1"/>
              </a:solidFill>
            </a:rPr>
            <a:t>Maulana</a:t>
          </a:r>
          <a:r>
            <a:rPr lang="en-GB" sz="1800" dirty="0" smtClean="0">
              <a:solidFill>
                <a:schemeClr val="tx1"/>
              </a:solidFill>
            </a:rPr>
            <a:t> sahib gave him medicine to take with him and said that he would pray.   </a:t>
          </a:r>
          <a:endParaRPr lang="en-GB" sz="1800" dirty="0" smtClean="0">
            <a:solidFill>
              <a:schemeClr val="tx1"/>
            </a:solidFill>
            <a:effectLst/>
            <a:latin typeface="+mn-lt"/>
            <a:ea typeface="+mn-ea"/>
            <a:cs typeface="+mn-cs"/>
          </a:endParaRPr>
        </a:p>
      </dgm:t>
    </dgm:pt>
    <dgm:pt modelId="{B094DA79-0438-4D2A-A527-4FACF34D600A}" type="parTrans" cxnId="{726D0DC0-05F3-4D87-B03C-4D198227A92F}">
      <dgm:prSet/>
      <dgm:spPr/>
      <dgm:t>
        <a:bodyPr/>
        <a:lstStyle/>
        <a:p>
          <a:endParaRPr lang="en-US" sz="1800"/>
        </a:p>
      </dgm:t>
    </dgm:pt>
    <dgm:pt modelId="{8E505935-2F16-4673-833A-B6B9B944B18C}" type="sibTrans" cxnId="{726D0DC0-05F3-4D87-B03C-4D198227A92F}">
      <dgm:prSet/>
      <dgm:spPr/>
      <dgm:t>
        <a:bodyPr/>
        <a:lstStyle/>
        <a:p>
          <a:endParaRPr lang="en-US" sz="1800"/>
        </a:p>
      </dgm:t>
    </dgm:pt>
    <dgm:pt modelId="{1DB12049-F9FB-49EB-8C6E-8F7018180E70}">
      <dgm:prSet phldrT="[Text]" custT="1">
        <dgm:style>
          <a:lnRef idx="2">
            <a:schemeClr val="accent4"/>
          </a:lnRef>
          <a:fillRef idx="1">
            <a:schemeClr val="lt1"/>
          </a:fillRef>
          <a:effectRef idx="0">
            <a:schemeClr val="accent4"/>
          </a:effectRef>
          <a:fontRef idx="minor">
            <a:schemeClr val="dk1"/>
          </a:fontRef>
        </dgm:style>
      </dgm:prSet>
      <dgm:spPr/>
      <dgm:t>
        <a:bodyPr/>
        <a:lstStyle/>
        <a:p>
          <a:r>
            <a:rPr lang="en-GB" sz="1800" dirty="0" smtClean="0"/>
            <a:t>Once the Promised Messiah (on whom be peace) was drinking raw goats milk when someone said he should not drink raw milk. The Promised Messiah (on whom be peace) replied that Prophets of God often drank raw milk. </a:t>
          </a:r>
          <a:endParaRPr lang="en-GB" sz="1800" dirty="0" smtClean="0">
            <a:solidFill>
              <a:schemeClr val="tx1"/>
            </a:solidFill>
            <a:effectLst/>
            <a:latin typeface="+mn-lt"/>
            <a:ea typeface="+mn-ea"/>
            <a:cs typeface="+mn-cs"/>
          </a:endParaRPr>
        </a:p>
      </dgm:t>
    </dgm:pt>
    <dgm:pt modelId="{BAA16E90-DC87-4B6C-AEEF-A42B5BA963BB}" type="sibTrans" cxnId="{3A445CB9-66B7-4F78-A54B-2A1FC82B7F45}">
      <dgm:prSet/>
      <dgm:spPr/>
      <dgm:t>
        <a:bodyPr/>
        <a:lstStyle/>
        <a:p>
          <a:endParaRPr lang="en-US" sz="1800"/>
        </a:p>
      </dgm:t>
    </dgm:pt>
    <dgm:pt modelId="{FC1E8A18-ED1A-41AD-A9C4-8A5DAFA570C7}" type="parTrans" cxnId="{3A445CB9-66B7-4F78-A54B-2A1FC82B7F45}">
      <dgm:prSet/>
      <dgm:spPr/>
      <dgm:t>
        <a:bodyPr/>
        <a:lstStyle/>
        <a:p>
          <a:endParaRPr lang="en-US" sz="1800"/>
        </a:p>
      </dgm:t>
    </dgm:pt>
    <dgm:pt modelId="{6CF0ADBD-9CA2-4548-8986-BEA684879CAA}" type="pres">
      <dgm:prSet presAssocID="{99AEC7D3-A98D-4E35-8D35-DBAE459D9001}" presName="Name0" presStyleCnt="0">
        <dgm:presLayoutVars>
          <dgm:chMax val="7"/>
          <dgm:chPref val="7"/>
          <dgm:dir/>
        </dgm:presLayoutVars>
      </dgm:prSet>
      <dgm:spPr/>
      <dgm:t>
        <a:bodyPr/>
        <a:lstStyle/>
        <a:p>
          <a:endParaRPr lang="en-GB"/>
        </a:p>
      </dgm:t>
    </dgm:pt>
    <dgm:pt modelId="{129A6946-2648-4D4C-B697-16ACB48CB235}" type="pres">
      <dgm:prSet presAssocID="{99AEC7D3-A98D-4E35-8D35-DBAE459D9001}" presName="Name1" presStyleCnt="0"/>
      <dgm:spPr/>
    </dgm:pt>
    <dgm:pt modelId="{C1A96055-38D3-496B-B4DE-ADA86C9BA01A}" type="pres">
      <dgm:prSet presAssocID="{99AEC7D3-A98D-4E35-8D35-DBAE459D9001}" presName="cycle" presStyleCnt="0"/>
      <dgm:spPr/>
    </dgm:pt>
    <dgm:pt modelId="{04ED7654-8A43-4363-8A24-6BD0C02E957C}" type="pres">
      <dgm:prSet presAssocID="{99AEC7D3-A98D-4E35-8D35-DBAE459D9001}" presName="srcNode" presStyleLbl="node1" presStyleIdx="0" presStyleCnt="3"/>
      <dgm:spPr/>
    </dgm:pt>
    <dgm:pt modelId="{272AAD04-BC37-4EDD-8A0A-8A938E0A056D}" type="pres">
      <dgm:prSet presAssocID="{99AEC7D3-A98D-4E35-8D35-DBAE459D9001}" presName="conn" presStyleLbl="parChTrans1D2" presStyleIdx="0" presStyleCnt="1"/>
      <dgm:spPr/>
      <dgm:t>
        <a:bodyPr/>
        <a:lstStyle/>
        <a:p>
          <a:endParaRPr lang="en-GB"/>
        </a:p>
      </dgm:t>
    </dgm:pt>
    <dgm:pt modelId="{57F7D800-7B36-4ABD-8C69-3766F13AE7D4}" type="pres">
      <dgm:prSet presAssocID="{99AEC7D3-A98D-4E35-8D35-DBAE459D9001}" presName="extraNode" presStyleLbl="node1" presStyleIdx="0" presStyleCnt="3"/>
      <dgm:spPr/>
    </dgm:pt>
    <dgm:pt modelId="{E1B7C770-AB04-4CB2-9990-5E44599D7247}" type="pres">
      <dgm:prSet presAssocID="{99AEC7D3-A98D-4E35-8D35-DBAE459D9001}" presName="dstNode" presStyleLbl="node1" presStyleIdx="0" presStyleCnt="3"/>
      <dgm:spPr/>
    </dgm:pt>
    <dgm:pt modelId="{68519E33-F2B2-4978-8939-5693CC98AED0}" type="pres">
      <dgm:prSet presAssocID="{814FF655-9F87-4C6C-982A-E9A8C675AAB5}" presName="text_1" presStyleLbl="node1" presStyleIdx="0" presStyleCnt="3" custScaleY="144105" custLinFactNeighborX="1163" custLinFactNeighborY="-13629">
        <dgm:presLayoutVars>
          <dgm:bulletEnabled val="1"/>
        </dgm:presLayoutVars>
      </dgm:prSet>
      <dgm:spPr/>
      <dgm:t>
        <a:bodyPr/>
        <a:lstStyle/>
        <a:p>
          <a:endParaRPr lang="en-GB"/>
        </a:p>
      </dgm:t>
    </dgm:pt>
    <dgm:pt modelId="{38625227-FAD6-4070-8C13-6837C71AB330}" type="pres">
      <dgm:prSet presAssocID="{814FF655-9F87-4C6C-982A-E9A8C675AAB5}" presName="accent_1" presStyleCnt="0"/>
      <dgm:spPr/>
    </dgm:pt>
    <dgm:pt modelId="{09575A21-8C36-4C09-BB56-062A30C54187}" type="pres">
      <dgm:prSet presAssocID="{814FF655-9F87-4C6C-982A-E9A8C675AAB5}" presName="accentRepeatNode" presStyleLbl="solidFgAcc1" presStyleIdx="0" presStyleCnt="3" custScaleX="108197" custScaleY="91997"/>
      <dgm:spPr/>
    </dgm:pt>
    <dgm:pt modelId="{B0AE7B3C-D592-444C-87B4-287AD7844BF4}" type="pres">
      <dgm:prSet presAssocID="{1DB12049-F9FB-49EB-8C6E-8F7018180E70}" presName="text_2" presStyleLbl="node1" presStyleIdx="1" presStyleCnt="3" custScaleY="142050">
        <dgm:presLayoutVars>
          <dgm:bulletEnabled val="1"/>
        </dgm:presLayoutVars>
      </dgm:prSet>
      <dgm:spPr/>
      <dgm:t>
        <a:bodyPr/>
        <a:lstStyle/>
        <a:p>
          <a:endParaRPr lang="en-GB"/>
        </a:p>
      </dgm:t>
    </dgm:pt>
    <dgm:pt modelId="{1CF8645C-AB48-438A-B1E9-10C5ED93E6E1}" type="pres">
      <dgm:prSet presAssocID="{1DB12049-F9FB-49EB-8C6E-8F7018180E70}" presName="accent_2" presStyleCnt="0"/>
      <dgm:spPr/>
    </dgm:pt>
    <dgm:pt modelId="{4A805138-CE3D-484D-A683-E89F8C255C7A}" type="pres">
      <dgm:prSet presAssocID="{1DB12049-F9FB-49EB-8C6E-8F7018180E70}" presName="accentRepeatNode" presStyleLbl="solidFgAcc1" presStyleIdx="1" presStyleCnt="3"/>
      <dgm:spPr/>
    </dgm:pt>
    <dgm:pt modelId="{C74BF55A-E598-4E19-8546-35B3CA84EFB6}" type="pres">
      <dgm:prSet presAssocID="{EBED39DE-4EBB-4497-90F0-9ABA6DED278B}" presName="text_3" presStyleLbl="node1" presStyleIdx="2" presStyleCnt="3" custScaleY="159305" custLinFactNeighborX="1163" custLinFactNeighborY="16125">
        <dgm:presLayoutVars>
          <dgm:bulletEnabled val="1"/>
        </dgm:presLayoutVars>
      </dgm:prSet>
      <dgm:spPr/>
      <dgm:t>
        <a:bodyPr/>
        <a:lstStyle/>
        <a:p>
          <a:endParaRPr lang="en-GB"/>
        </a:p>
      </dgm:t>
    </dgm:pt>
    <dgm:pt modelId="{CA2E1A53-3B6B-4C9A-9A8F-AC9CBDFFFFF9}" type="pres">
      <dgm:prSet presAssocID="{EBED39DE-4EBB-4497-90F0-9ABA6DED278B}" presName="accent_3" presStyleCnt="0"/>
      <dgm:spPr/>
    </dgm:pt>
    <dgm:pt modelId="{80888F0F-6BCD-4733-8F63-A24DDC548A1D}" type="pres">
      <dgm:prSet presAssocID="{EBED39DE-4EBB-4497-90F0-9ABA6DED278B}" presName="accentRepeatNode" presStyleLbl="solidFgAcc1" presStyleIdx="2" presStyleCnt="3" custScaleY="127444"/>
      <dgm:spPr/>
    </dgm:pt>
  </dgm:ptLst>
  <dgm:cxnLst>
    <dgm:cxn modelId="{AE015566-A9FF-4012-A014-6D581BE36612}" type="presOf" srcId="{EBED39DE-4EBB-4497-90F0-9ABA6DED278B}" destId="{C74BF55A-E598-4E19-8546-35B3CA84EFB6}" srcOrd="0" destOrd="0" presId="urn:microsoft.com/office/officeart/2008/layout/VerticalCurvedList"/>
    <dgm:cxn modelId="{392CC1F5-584B-4106-9987-0202FD6BACBE}" type="presOf" srcId="{99AEC7D3-A98D-4E35-8D35-DBAE459D9001}" destId="{6CF0ADBD-9CA2-4548-8986-BEA684879CAA}" srcOrd="0" destOrd="0" presId="urn:microsoft.com/office/officeart/2008/layout/VerticalCurvedList"/>
    <dgm:cxn modelId="{9D7186E0-85F9-4BDF-99EC-5D7305237791}" type="presOf" srcId="{814FF655-9F87-4C6C-982A-E9A8C675AAB5}" destId="{68519E33-F2B2-4978-8939-5693CC98AED0}" srcOrd="0" destOrd="0" presId="urn:microsoft.com/office/officeart/2008/layout/VerticalCurvedList"/>
    <dgm:cxn modelId="{7018363D-89E3-4533-AB52-68940EA177F8}" type="presOf" srcId="{1B87C760-78AF-4BD9-AC6B-8526866E85C2}" destId="{272AAD04-BC37-4EDD-8A0A-8A938E0A056D}" srcOrd="0" destOrd="0" presId="urn:microsoft.com/office/officeart/2008/layout/VerticalCurvedList"/>
    <dgm:cxn modelId="{2E472888-4F23-40F8-8C65-0FB617D9534D}" srcId="{99AEC7D3-A98D-4E35-8D35-DBAE459D9001}" destId="{814FF655-9F87-4C6C-982A-E9A8C675AAB5}" srcOrd="0" destOrd="0" parTransId="{DBF6483D-98E0-4827-9E1B-6652956ECD9C}" sibTransId="{1B87C760-78AF-4BD9-AC6B-8526866E85C2}"/>
    <dgm:cxn modelId="{3A445CB9-66B7-4F78-A54B-2A1FC82B7F45}" srcId="{99AEC7D3-A98D-4E35-8D35-DBAE459D9001}" destId="{1DB12049-F9FB-49EB-8C6E-8F7018180E70}" srcOrd="1" destOrd="0" parTransId="{FC1E8A18-ED1A-41AD-A9C4-8A5DAFA570C7}" sibTransId="{BAA16E90-DC87-4B6C-AEEF-A42B5BA963BB}"/>
    <dgm:cxn modelId="{726D0DC0-05F3-4D87-B03C-4D198227A92F}" srcId="{99AEC7D3-A98D-4E35-8D35-DBAE459D9001}" destId="{EBED39DE-4EBB-4497-90F0-9ABA6DED278B}" srcOrd="2" destOrd="0" parTransId="{B094DA79-0438-4D2A-A527-4FACF34D600A}" sibTransId="{8E505935-2F16-4673-833A-B6B9B944B18C}"/>
    <dgm:cxn modelId="{479B5241-466A-4EFB-82B3-C5E58FBD1A18}" type="presOf" srcId="{1DB12049-F9FB-49EB-8C6E-8F7018180E70}" destId="{B0AE7B3C-D592-444C-87B4-287AD7844BF4}" srcOrd="0" destOrd="0" presId="urn:microsoft.com/office/officeart/2008/layout/VerticalCurvedList"/>
    <dgm:cxn modelId="{8FC45B91-5C8F-4F28-983B-556B30DD6228}" type="presParOf" srcId="{6CF0ADBD-9CA2-4548-8986-BEA684879CAA}" destId="{129A6946-2648-4D4C-B697-16ACB48CB235}" srcOrd="0" destOrd="0" presId="urn:microsoft.com/office/officeart/2008/layout/VerticalCurvedList"/>
    <dgm:cxn modelId="{4E447E65-FF64-48A9-AB70-DF71DE01B4FB}" type="presParOf" srcId="{129A6946-2648-4D4C-B697-16ACB48CB235}" destId="{C1A96055-38D3-496B-B4DE-ADA86C9BA01A}" srcOrd="0" destOrd="0" presId="urn:microsoft.com/office/officeart/2008/layout/VerticalCurvedList"/>
    <dgm:cxn modelId="{90ACC3B6-3E16-4A17-8A20-E0B70BD2F278}" type="presParOf" srcId="{C1A96055-38D3-496B-B4DE-ADA86C9BA01A}" destId="{04ED7654-8A43-4363-8A24-6BD0C02E957C}" srcOrd="0" destOrd="0" presId="urn:microsoft.com/office/officeart/2008/layout/VerticalCurvedList"/>
    <dgm:cxn modelId="{32E072A4-2333-4C64-B9DF-44294D7E56FF}" type="presParOf" srcId="{C1A96055-38D3-496B-B4DE-ADA86C9BA01A}" destId="{272AAD04-BC37-4EDD-8A0A-8A938E0A056D}" srcOrd="1" destOrd="0" presId="urn:microsoft.com/office/officeart/2008/layout/VerticalCurvedList"/>
    <dgm:cxn modelId="{585E7471-40C3-4B99-89F0-E958526CFD00}" type="presParOf" srcId="{C1A96055-38D3-496B-B4DE-ADA86C9BA01A}" destId="{57F7D800-7B36-4ABD-8C69-3766F13AE7D4}" srcOrd="2" destOrd="0" presId="urn:microsoft.com/office/officeart/2008/layout/VerticalCurvedList"/>
    <dgm:cxn modelId="{5AB88542-1C42-452D-A248-47A643F25215}" type="presParOf" srcId="{C1A96055-38D3-496B-B4DE-ADA86C9BA01A}" destId="{E1B7C770-AB04-4CB2-9990-5E44599D7247}" srcOrd="3" destOrd="0" presId="urn:microsoft.com/office/officeart/2008/layout/VerticalCurvedList"/>
    <dgm:cxn modelId="{234312A1-3BB7-4DC0-83E9-34CB482E79C9}" type="presParOf" srcId="{129A6946-2648-4D4C-B697-16ACB48CB235}" destId="{68519E33-F2B2-4978-8939-5693CC98AED0}" srcOrd="1" destOrd="0" presId="urn:microsoft.com/office/officeart/2008/layout/VerticalCurvedList"/>
    <dgm:cxn modelId="{B5EAE0E9-F13D-46BF-A95E-0D2BBE91DB62}" type="presParOf" srcId="{129A6946-2648-4D4C-B697-16ACB48CB235}" destId="{38625227-FAD6-4070-8C13-6837C71AB330}" srcOrd="2" destOrd="0" presId="urn:microsoft.com/office/officeart/2008/layout/VerticalCurvedList"/>
    <dgm:cxn modelId="{541AB183-9892-4A41-9455-456554F0CE0E}" type="presParOf" srcId="{38625227-FAD6-4070-8C13-6837C71AB330}" destId="{09575A21-8C36-4C09-BB56-062A30C54187}" srcOrd="0" destOrd="0" presId="urn:microsoft.com/office/officeart/2008/layout/VerticalCurvedList"/>
    <dgm:cxn modelId="{2DDDEC84-12CB-4568-A145-9BAE80DBC79B}" type="presParOf" srcId="{129A6946-2648-4D4C-B697-16ACB48CB235}" destId="{B0AE7B3C-D592-444C-87B4-287AD7844BF4}" srcOrd="3" destOrd="0" presId="urn:microsoft.com/office/officeart/2008/layout/VerticalCurvedList"/>
    <dgm:cxn modelId="{59EFD76F-9CD4-4804-87E5-E3F9D449492A}" type="presParOf" srcId="{129A6946-2648-4D4C-B697-16ACB48CB235}" destId="{1CF8645C-AB48-438A-B1E9-10C5ED93E6E1}" srcOrd="4" destOrd="0" presId="urn:microsoft.com/office/officeart/2008/layout/VerticalCurvedList"/>
    <dgm:cxn modelId="{BAC5C486-D187-4BF0-85AA-46F946BC32A7}" type="presParOf" srcId="{1CF8645C-AB48-438A-B1E9-10C5ED93E6E1}" destId="{4A805138-CE3D-484D-A683-E89F8C255C7A}" srcOrd="0" destOrd="0" presId="urn:microsoft.com/office/officeart/2008/layout/VerticalCurvedList"/>
    <dgm:cxn modelId="{D41E7C07-41D4-4785-9858-A1091E193C33}" type="presParOf" srcId="{129A6946-2648-4D4C-B697-16ACB48CB235}" destId="{C74BF55A-E598-4E19-8546-35B3CA84EFB6}" srcOrd="5" destOrd="0" presId="urn:microsoft.com/office/officeart/2008/layout/VerticalCurvedList"/>
    <dgm:cxn modelId="{F609F3F0-4927-4762-94FD-1B84F46A1705}" type="presParOf" srcId="{129A6946-2648-4D4C-B697-16ACB48CB235}" destId="{CA2E1A53-3B6B-4C9A-9A8F-AC9CBDFFFFF9}" srcOrd="6" destOrd="0" presId="urn:microsoft.com/office/officeart/2008/layout/VerticalCurvedList"/>
    <dgm:cxn modelId="{F3D7EADD-3B07-42E9-A1AE-A8722B1E5624}" type="presParOf" srcId="{CA2E1A53-3B6B-4C9A-9A8F-AC9CBDFFFFF9}" destId="{80888F0F-6BCD-4733-8F63-A24DDC548A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AEC7D3-A98D-4E35-8D35-DBAE459D9001}" type="doc">
      <dgm:prSet loTypeId="urn:microsoft.com/office/officeart/2008/layout/VerticalCurvedList" loCatId="list" qsTypeId="urn:microsoft.com/office/officeart/2005/8/quickstyle/3d3" qsCatId="3D" csTypeId="urn:microsoft.com/office/officeart/2005/8/colors/accent2_4" csCatId="accent2" phldr="1"/>
      <dgm:spPr/>
      <dgm:t>
        <a:bodyPr/>
        <a:lstStyle/>
        <a:p>
          <a:endParaRPr lang="en-US"/>
        </a:p>
      </dgm:t>
    </dgm:pt>
    <dgm:pt modelId="{814FF655-9F87-4C6C-982A-E9A8C675AAB5}">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20000"/>
            <a:lumOff val="80000"/>
          </a:schemeClr>
        </a:solidFill>
      </dgm:spPr>
      <dgm:t>
        <a:bodyPr/>
        <a:lstStyle/>
        <a:p>
          <a:r>
            <a:rPr lang="en-GB" sz="1800" dirty="0" smtClean="0"/>
            <a:t>When he took his leave from the Promised Messiah (on whom be peace) he told him to supplicate with great humility and tenderness in </a:t>
          </a:r>
          <a:r>
            <a:rPr lang="en-GB" sz="1800" dirty="0" err="1" smtClean="0"/>
            <a:t>Salat</a:t>
          </a:r>
          <a:r>
            <a:rPr lang="en-GB" sz="1800" dirty="0" smtClean="0"/>
            <a:t> and also to regularly write to the Promised Messiah for prayer and also visit </a:t>
          </a:r>
          <a:r>
            <a:rPr lang="en-GB" sz="1800" dirty="0" err="1" smtClean="0"/>
            <a:t>Qadian</a:t>
          </a:r>
          <a:r>
            <a:rPr lang="en-GB" sz="1800" dirty="0" smtClean="0"/>
            <a:t>. </a:t>
          </a:r>
        </a:p>
      </dgm:t>
    </dgm:pt>
    <dgm:pt modelId="{DBF6483D-98E0-4827-9E1B-6652956ECD9C}" type="parTrans" cxnId="{2E472888-4F23-40F8-8C65-0FB617D9534D}">
      <dgm:prSet/>
      <dgm:spPr/>
      <dgm:t>
        <a:bodyPr/>
        <a:lstStyle/>
        <a:p>
          <a:endParaRPr lang="en-US" sz="1800"/>
        </a:p>
      </dgm:t>
    </dgm:pt>
    <dgm:pt modelId="{1B87C760-78AF-4BD9-AC6B-8526866E85C2}" type="sibTrans" cxnId="{2E472888-4F23-40F8-8C65-0FB617D9534D}">
      <dgm:prSet/>
      <dgm:spPr/>
      <dgm:t>
        <a:bodyPr/>
        <a:lstStyle/>
        <a:p>
          <a:endParaRPr lang="en-US" sz="1800"/>
        </a:p>
      </dgm:t>
    </dgm:pt>
    <dgm:pt modelId="{0D40970B-2701-42B1-AF2E-BFF8E5200323}">
      <dgm:prSet custT="1"/>
      <dgm:spPr/>
      <dgm:t>
        <a:bodyPr/>
        <a:lstStyle/>
        <a:p>
          <a:r>
            <a:rPr lang="en-GB" sz="1800" dirty="0" smtClean="0">
              <a:solidFill>
                <a:schemeClr val="tx1"/>
              </a:solidFill>
            </a:rPr>
            <a:t>On his return home he saw a dream with a message in a ‘foreign’ language that he did not understand. He supplicated to God with great humility to make him understand the meaning when his tongue started uttering: ‘healthy, healthy, healthy.’ He writes that after this he did not even have a headache or fall ill. </a:t>
          </a:r>
          <a:endParaRPr lang="en-GB" sz="1800" dirty="0" smtClean="0">
            <a:solidFill>
              <a:schemeClr val="tx1"/>
            </a:solidFill>
            <a:effectLst/>
            <a:latin typeface="+mn-lt"/>
            <a:ea typeface="+mn-ea"/>
            <a:cs typeface="+mn-cs"/>
          </a:endParaRPr>
        </a:p>
      </dgm:t>
    </dgm:pt>
    <dgm:pt modelId="{CDED7A92-4B79-4B8A-AB4F-A6211C0AF341}" type="parTrans" cxnId="{0C9A0B3D-4E2A-4967-BBB5-A2CDD93AFCEF}">
      <dgm:prSet/>
      <dgm:spPr/>
      <dgm:t>
        <a:bodyPr/>
        <a:lstStyle/>
        <a:p>
          <a:endParaRPr lang="en-GB"/>
        </a:p>
      </dgm:t>
    </dgm:pt>
    <dgm:pt modelId="{F509930C-1164-4C36-991E-87DA8C462133}" type="sibTrans" cxnId="{0C9A0B3D-4E2A-4967-BBB5-A2CDD93AFCEF}">
      <dgm:prSet/>
      <dgm:spPr/>
      <dgm:t>
        <a:bodyPr/>
        <a:lstStyle/>
        <a:p>
          <a:endParaRPr lang="en-GB"/>
        </a:p>
      </dgm:t>
    </dgm:pt>
    <dgm:pt modelId="{1DB12049-F9FB-49EB-8C6E-8F7018180E70}">
      <dgm:prSet phldrT="[Text]" custT="1">
        <dgm:style>
          <a:lnRef idx="2">
            <a:schemeClr val="accent4"/>
          </a:lnRef>
          <a:fillRef idx="1">
            <a:schemeClr val="lt1"/>
          </a:fillRef>
          <a:effectRef idx="0">
            <a:schemeClr val="accent4"/>
          </a:effectRef>
          <a:fontRef idx="minor">
            <a:schemeClr val="dk1"/>
          </a:fontRef>
        </dgm:style>
      </dgm:prSet>
      <dgm:spPr>
        <a:solidFill>
          <a:schemeClr val="accent4">
            <a:lumMod val="40000"/>
            <a:lumOff val="60000"/>
          </a:schemeClr>
        </a:solidFill>
      </dgm:spPr>
      <dgm:t>
        <a:bodyPr/>
        <a:lstStyle/>
        <a:p>
          <a:r>
            <a:rPr lang="en-GB" sz="1800" dirty="0" smtClean="0"/>
            <a:t>He said Atta </a:t>
          </a:r>
          <a:r>
            <a:rPr lang="en-GB" sz="1800" dirty="0" err="1" smtClean="0"/>
            <a:t>Ullah</a:t>
          </a:r>
          <a:r>
            <a:rPr lang="en-GB" sz="1800" dirty="0" smtClean="0"/>
            <a:t> sahib should be careful with his diet, </a:t>
          </a:r>
          <a:r>
            <a:rPr lang="en-GB" sz="1800" dirty="0" err="1" smtClean="0"/>
            <a:t>InshaAllah</a:t>
          </a:r>
          <a:r>
            <a:rPr lang="en-GB" sz="1800" dirty="0" smtClean="0"/>
            <a:t> God would soon grant him health.  </a:t>
          </a:r>
        </a:p>
      </dgm:t>
    </dgm:pt>
    <dgm:pt modelId="{BAA16E90-DC87-4B6C-AEEF-A42B5BA963BB}" type="sibTrans" cxnId="{3A445CB9-66B7-4F78-A54B-2A1FC82B7F45}">
      <dgm:prSet/>
      <dgm:spPr/>
      <dgm:t>
        <a:bodyPr/>
        <a:lstStyle/>
        <a:p>
          <a:endParaRPr lang="en-US" sz="1800"/>
        </a:p>
      </dgm:t>
    </dgm:pt>
    <dgm:pt modelId="{FC1E8A18-ED1A-41AD-A9C4-8A5DAFA570C7}" type="parTrans" cxnId="{3A445CB9-66B7-4F78-A54B-2A1FC82B7F45}">
      <dgm:prSet/>
      <dgm:spPr/>
      <dgm:t>
        <a:bodyPr/>
        <a:lstStyle/>
        <a:p>
          <a:endParaRPr lang="en-US" sz="1800"/>
        </a:p>
      </dgm:t>
    </dgm:pt>
    <dgm:pt modelId="{6CF0ADBD-9CA2-4548-8986-BEA684879CAA}" type="pres">
      <dgm:prSet presAssocID="{99AEC7D3-A98D-4E35-8D35-DBAE459D9001}" presName="Name0" presStyleCnt="0">
        <dgm:presLayoutVars>
          <dgm:chMax val="7"/>
          <dgm:chPref val="7"/>
          <dgm:dir/>
        </dgm:presLayoutVars>
      </dgm:prSet>
      <dgm:spPr/>
      <dgm:t>
        <a:bodyPr/>
        <a:lstStyle/>
        <a:p>
          <a:endParaRPr lang="en-GB"/>
        </a:p>
      </dgm:t>
    </dgm:pt>
    <dgm:pt modelId="{129A6946-2648-4D4C-B697-16ACB48CB235}" type="pres">
      <dgm:prSet presAssocID="{99AEC7D3-A98D-4E35-8D35-DBAE459D9001}" presName="Name1" presStyleCnt="0"/>
      <dgm:spPr/>
    </dgm:pt>
    <dgm:pt modelId="{C1A96055-38D3-496B-B4DE-ADA86C9BA01A}" type="pres">
      <dgm:prSet presAssocID="{99AEC7D3-A98D-4E35-8D35-DBAE459D9001}" presName="cycle" presStyleCnt="0"/>
      <dgm:spPr/>
    </dgm:pt>
    <dgm:pt modelId="{04ED7654-8A43-4363-8A24-6BD0C02E957C}" type="pres">
      <dgm:prSet presAssocID="{99AEC7D3-A98D-4E35-8D35-DBAE459D9001}" presName="srcNode" presStyleLbl="node1" presStyleIdx="0" presStyleCnt="3"/>
      <dgm:spPr/>
    </dgm:pt>
    <dgm:pt modelId="{272AAD04-BC37-4EDD-8A0A-8A938E0A056D}" type="pres">
      <dgm:prSet presAssocID="{99AEC7D3-A98D-4E35-8D35-DBAE459D9001}" presName="conn" presStyleLbl="parChTrans1D2" presStyleIdx="0" presStyleCnt="1"/>
      <dgm:spPr/>
      <dgm:t>
        <a:bodyPr/>
        <a:lstStyle/>
        <a:p>
          <a:endParaRPr lang="en-GB"/>
        </a:p>
      </dgm:t>
    </dgm:pt>
    <dgm:pt modelId="{57F7D800-7B36-4ABD-8C69-3766F13AE7D4}" type="pres">
      <dgm:prSet presAssocID="{99AEC7D3-A98D-4E35-8D35-DBAE459D9001}" presName="extraNode" presStyleLbl="node1" presStyleIdx="0" presStyleCnt="3"/>
      <dgm:spPr/>
    </dgm:pt>
    <dgm:pt modelId="{E1B7C770-AB04-4CB2-9990-5E44599D7247}" type="pres">
      <dgm:prSet presAssocID="{99AEC7D3-A98D-4E35-8D35-DBAE459D9001}" presName="dstNode" presStyleLbl="node1" presStyleIdx="0" presStyleCnt="3"/>
      <dgm:spPr/>
    </dgm:pt>
    <dgm:pt modelId="{68519E33-F2B2-4978-8939-5693CC98AED0}" type="pres">
      <dgm:prSet presAssocID="{814FF655-9F87-4C6C-982A-E9A8C675AAB5}" presName="text_1" presStyleLbl="node1" presStyleIdx="0" presStyleCnt="3" custScaleY="144105">
        <dgm:presLayoutVars>
          <dgm:bulletEnabled val="1"/>
        </dgm:presLayoutVars>
      </dgm:prSet>
      <dgm:spPr/>
      <dgm:t>
        <a:bodyPr/>
        <a:lstStyle/>
        <a:p>
          <a:endParaRPr lang="en-GB"/>
        </a:p>
      </dgm:t>
    </dgm:pt>
    <dgm:pt modelId="{38625227-FAD6-4070-8C13-6837C71AB330}" type="pres">
      <dgm:prSet presAssocID="{814FF655-9F87-4C6C-982A-E9A8C675AAB5}" presName="accent_1" presStyleCnt="0"/>
      <dgm:spPr/>
    </dgm:pt>
    <dgm:pt modelId="{09575A21-8C36-4C09-BB56-062A30C54187}" type="pres">
      <dgm:prSet presAssocID="{814FF655-9F87-4C6C-982A-E9A8C675AAB5}" presName="accentRepeatNode" presStyleLbl="solidFgAcc1" presStyleIdx="0" presStyleCnt="3" custScaleX="108197" custScaleY="122527"/>
      <dgm:spPr/>
    </dgm:pt>
    <dgm:pt modelId="{B0AE7B3C-D592-444C-87B4-287AD7844BF4}" type="pres">
      <dgm:prSet presAssocID="{1DB12049-F9FB-49EB-8C6E-8F7018180E70}" presName="text_2" presStyleLbl="node1" presStyleIdx="1" presStyleCnt="3" custScaleY="87038">
        <dgm:presLayoutVars>
          <dgm:bulletEnabled val="1"/>
        </dgm:presLayoutVars>
      </dgm:prSet>
      <dgm:spPr/>
      <dgm:t>
        <a:bodyPr/>
        <a:lstStyle/>
        <a:p>
          <a:endParaRPr lang="en-GB"/>
        </a:p>
      </dgm:t>
    </dgm:pt>
    <dgm:pt modelId="{1CF8645C-AB48-438A-B1E9-10C5ED93E6E1}" type="pres">
      <dgm:prSet presAssocID="{1DB12049-F9FB-49EB-8C6E-8F7018180E70}" presName="accent_2" presStyleCnt="0"/>
      <dgm:spPr/>
    </dgm:pt>
    <dgm:pt modelId="{4A805138-CE3D-484D-A683-E89F8C255C7A}" type="pres">
      <dgm:prSet presAssocID="{1DB12049-F9FB-49EB-8C6E-8F7018180E70}" presName="accentRepeatNode" presStyleLbl="solidFgAcc1" presStyleIdx="1" presStyleCnt="3" custScaleX="80018" custScaleY="81084"/>
      <dgm:spPr/>
    </dgm:pt>
    <dgm:pt modelId="{F0EC5A60-07B9-2141-A578-B2F62ED1B010}" type="pres">
      <dgm:prSet presAssocID="{0D40970B-2701-42B1-AF2E-BFF8E5200323}" presName="text_3" presStyleLbl="node1" presStyleIdx="2" presStyleCnt="3" custScaleY="158418" custLinFactNeighborX="-868" custLinFactNeighborY="791">
        <dgm:presLayoutVars>
          <dgm:bulletEnabled val="1"/>
        </dgm:presLayoutVars>
      </dgm:prSet>
      <dgm:spPr/>
      <dgm:t>
        <a:bodyPr/>
        <a:lstStyle/>
        <a:p>
          <a:endParaRPr lang="en-US"/>
        </a:p>
      </dgm:t>
    </dgm:pt>
    <dgm:pt modelId="{3C04E3E4-A89C-054E-8CDC-8D5D884B38DC}" type="pres">
      <dgm:prSet presAssocID="{0D40970B-2701-42B1-AF2E-BFF8E5200323}" presName="accent_3" presStyleCnt="0"/>
      <dgm:spPr/>
    </dgm:pt>
    <dgm:pt modelId="{12821C9B-34BB-4A67-8971-C7A3F6481DD8}" type="pres">
      <dgm:prSet presAssocID="{0D40970B-2701-42B1-AF2E-BFF8E5200323}" presName="accentRepeatNode" presStyleLbl="solidFgAcc1" presStyleIdx="2" presStyleCnt="3" custScaleX="103007" custScaleY="120627" custLinFactNeighborY="5949"/>
      <dgm:spPr/>
    </dgm:pt>
  </dgm:ptLst>
  <dgm:cxnLst>
    <dgm:cxn modelId="{0C9A0B3D-4E2A-4967-BBB5-A2CDD93AFCEF}" srcId="{99AEC7D3-A98D-4E35-8D35-DBAE459D9001}" destId="{0D40970B-2701-42B1-AF2E-BFF8E5200323}" srcOrd="2" destOrd="0" parTransId="{CDED7A92-4B79-4B8A-AB4F-A6211C0AF341}" sibTransId="{F509930C-1164-4C36-991E-87DA8C462133}"/>
    <dgm:cxn modelId="{608BF76A-7ACA-7846-A1D4-CA7CBE3E7693}" type="presOf" srcId="{0D40970B-2701-42B1-AF2E-BFF8E5200323}" destId="{F0EC5A60-07B9-2141-A578-B2F62ED1B010}" srcOrd="0" destOrd="0" presId="urn:microsoft.com/office/officeart/2008/layout/VerticalCurvedList"/>
    <dgm:cxn modelId="{2E472888-4F23-40F8-8C65-0FB617D9534D}" srcId="{99AEC7D3-A98D-4E35-8D35-DBAE459D9001}" destId="{814FF655-9F87-4C6C-982A-E9A8C675AAB5}" srcOrd="0" destOrd="0" parTransId="{DBF6483D-98E0-4827-9E1B-6652956ECD9C}" sibTransId="{1B87C760-78AF-4BD9-AC6B-8526866E85C2}"/>
    <dgm:cxn modelId="{BA08FAAE-887F-6A4D-BCD8-CE9581FF0F9B}" type="presOf" srcId="{1B87C760-78AF-4BD9-AC6B-8526866E85C2}" destId="{272AAD04-BC37-4EDD-8A0A-8A938E0A056D}" srcOrd="0" destOrd="0" presId="urn:microsoft.com/office/officeart/2008/layout/VerticalCurvedList"/>
    <dgm:cxn modelId="{3A445CB9-66B7-4F78-A54B-2A1FC82B7F45}" srcId="{99AEC7D3-A98D-4E35-8D35-DBAE459D9001}" destId="{1DB12049-F9FB-49EB-8C6E-8F7018180E70}" srcOrd="1" destOrd="0" parTransId="{FC1E8A18-ED1A-41AD-A9C4-8A5DAFA570C7}" sibTransId="{BAA16E90-DC87-4B6C-AEEF-A42B5BA963BB}"/>
    <dgm:cxn modelId="{32B6ABDA-CBC0-D948-93F8-66D54145BABC}" type="presOf" srcId="{99AEC7D3-A98D-4E35-8D35-DBAE459D9001}" destId="{6CF0ADBD-9CA2-4548-8986-BEA684879CAA}" srcOrd="0" destOrd="0" presId="urn:microsoft.com/office/officeart/2008/layout/VerticalCurvedList"/>
    <dgm:cxn modelId="{C4CE7BA6-2885-B04B-B2E1-983AC101B7A1}" type="presOf" srcId="{814FF655-9F87-4C6C-982A-E9A8C675AAB5}" destId="{68519E33-F2B2-4978-8939-5693CC98AED0}" srcOrd="0" destOrd="0" presId="urn:microsoft.com/office/officeart/2008/layout/VerticalCurvedList"/>
    <dgm:cxn modelId="{4B708ACF-7F4C-BC42-9DDB-36CA58CAB973}" type="presOf" srcId="{1DB12049-F9FB-49EB-8C6E-8F7018180E70}" destId="{B0AE7B3C-D592-444C-87B4-287AD7844BF4}" srcOrd="0" destOrd="0" presId="urn:microsoft.com/office/officeart/2008/layout/VerticalCurvedList"/>
    <dgm:cxn modelId="{C5EC655C-8649-524E-9180-BB35D43A52F5}" type="presParOf" srcId="{6CF0ADBD-9CA2-4548-8986-BEA684879CAA}" destId="{129A6946-2648-4D4C-B697-16ACB48CB235}" srcOrd="0" destOrd="0" presId="urn:microsoft.com/office/officeart/2008/layout/VerticalCurvedList"/>
    <dgm:cxn modelId="{857A31BF-E551-F643-8347-D3C7DA12AF8A}" type="presParOf" srcId="{129A6946-2648-4D4C-B697-16ACB48CB235}" destId="{C1A96055-38D3-496B-B4DE-ADA86C9BA01A}" srcOrd="0" destOrd="0" presId="urn:microsoft.com/office/officeart/2008/layout/VerticalCurvedList"/>
    <dgm:cxn modelId="{3EA921AF-D80A-F14D-BF16-18854C51E5AE}" type="presParOf" srcId="{C1A96055-38D3-496B-B4DE-ADA86C9BA01A}" destId="{04ED7654-8A43-4363-8A24-6BD0C02E957C}" srcOrd="0" destOrd="0" presId="urn:microsoft.com/office/officeart/2008/layout/VerticalCurvedList"/>
    <dgm:cxn modelId="{98B456C5-B3BE-0842-BAE7-5F02230D9DFE}" type="presParOf" srcId="{C1A96055-38D3-496B-B4DE-ADA86C9BA01A}" destId="{272AAD04-BC37-4EDD-8A0A-8A938E0A056D}" srcOrd="1" destOrd="0" presId="urn:microsoft.com/office/officeart/2008/layout/VerticalCurvedList"/>
    <dgm:cxn modelId="{6394F84F-D758-AE4A-B24E-84F823A6593B}" type="presParOf" srcId="{C1A96055-38D3-496B-B4DE-ADA86C9BA01A}" destId="{57F7D800-7B36-4ABD-8C69-3766F13AE7D4}" srcOrd="2" destOrd="0" presId="urn:microsoft.com/office/officeart/2008/layout/VerticalCurvedList"/>
    <dgm:cxn modelId="{49F45DE5-6A67-CB4B-B093-3207B6CBD774}" type="presParOf" srcId="{C1A96055-38D3-496B-B4DE-ADA86C9BA01A}" destId="{E1B7C770-AB04-4CB2-9990-5E44599D7247}" srcOrd="3" destOrd="0" presId="urn:microsoft.com/office/officeart/2008/layout/VerticalCurvedList"/>
    <dgm:cxn modelId="{6D762FFB-5512-6E45-8B39-0953AAA8E09E}" type="presParOf" srcId="{129A6946-2648-4D4C-B697-16ACB48CB235}" destId="{68519E33-F2B2-4978-8939-5693CC98AED0}" srcOrd="1" destOrd="0" presId="urn:microsoft.com/office/officeart/2008/layout/VerticalCurvedList"/>
    <dgm:cxn modelId="{0DFFD76B-66E4-D343-A8F6-A18FBA2298FD}" type="presParOf" srcId="{129A6946-2648-4D4C-B697-16ACB48CB235}" destId="{38625227-FAD6-4070-8C13-6837C71AB330}" srcOrd="2" destOrd="0" presId="urn:microsoft.com/office/officeart/2008/layout/VerticalCurvedList"/>
    <dgm:cxn modelId="{3B76F950-BB1F-2248-AFF4-92C31F6277AE}" type="presParOf" srcId="{38625227-FAD6-4070-8C13-6837C71AB330}" destId="{09575A21-8C36-4C09-BB56-062A30C54187}" srcOrd="0" destOrd="0" presId="urn:microsoft.com/office/officeart/2008/layout/VerticalCurvedList"/>
    <dgm:cxn modelId="{30ED7FBD-C6B8-2048-B278-0EF20DA3205A}" type="presParOf" srcId="{129A6946-2648-4D4C-B697-16ACB48CB235}" destId="{B0AE7B3C-D592-444C-87B4-287AD7844BF4}" srcOrd="3" destOrd="0" presId="urn:microsoft.com/office/officeart/2008/layout/VerticalCurvedList"/>
    <dgm:cxn modelId="{57BA0695-9AE0-5E4B-B6D1-C75556EC5A7E}" type="presParOf" srcId="{129A6946-2648-4D4C-B697-16ACB48CB235}" destId="{1CF8645C-AB48-438A-B1E9-10C5ED93E6E1}" srcOrd="4" destOrd="0" presId="urn:microsoft.com/office/officeart/2008/layout/VerticalCurvedList"/>
    <dgm:cxn modelId="{137F4930-83B0-8748-8857-A19A96CB2CC7}" type="presParOf" srcId="{1CF8645C-AB48-438A-B1E9-10C5ED93E6E1}" destId="{4A805138-CE3D-484D-A683-E89F8C255C7A}" srcOrd="0" destOrd="0" presId="urn:microsoft.com/office/officeart/2008/layout/VerticalCurvedList"/>
    <dgm:cxn modelId="{988632A3-9017-EE42-A1E0-62921D47DE5F}" type="presParOf" srcId="{129A6946-2648-4D4C-B697-16ACB48CB235}" destId="{F0EC5A60-07B9-2141-A578-B2F62ED1B010}" srcOrd="5" destOrd="0" presId="urn:microsoft.com/office/officeart/2008/layout/VerticalCurvedList"/>
    <dgm:cxn modelId="{4E54E8D0-08AC-8642-9A5E-9FF768FAEC01}" type="presParOf" srcId="{129A6946-2648-4D4C-B697-16ACB48CB235}" destId="{3C04E3E4-A89C-054E-8CDC-8D5D884B38DC}" srcOrd="6" destOrd="0" presId="urn:microsoft.com/office/officeart/2008/layout/VerticalCurvedList"/>
    <dgm:cxn modelId="{3D04CD12-0DF9-F045-82D0-C410BC2CBF92}" type="presParOf" srcId="{3C04E3E4-A89C-054E-8CDC-8D5D884B38DC}" destId="{12821C9B-34BB-4A67-8971-C7A3F6481D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AEC7D3-A98D-4E35-8D35-DBAE459D9001}" type="doc">
      <dgm:prSet loTypeId="urn:microsoft.com/office/officeart/2005/8/layout/hList6" loCatId="list" qsTypeId="urn:microsoft.com/office/officeart/2005/8/quickstyle/3d3" qsCatId="3D" csTypeId="urn:microsoft.com/office/officeart/2005/8/colors/accent2_4" csCatId="accent2" phldr="1"/>
      <dgm:spPr/>
      <dgm:t>
        <a:bodyPr/>
        <a:lstStyle/>
        <a:p>
          <a:endParaRPr lang="en-US"/>
        </a:p>
      </dgm:t>
    </dgm:pt>
    <dgm:pt modelId="{814FF655-9F87-4C6C-982A-E9A8C675AAB5}">
      <dgm:prSet phldrT="[Text]" custT="1"/>
      <dgm:spPr/>
      <dgm:t>
        <a:bodyPr/>
        <a:lstStyle/>
        <a:p>
          <a:r>
            <a:rPr lang="en-GB" sz="1800" dirty="0" smtClean="0">
              <a:solidFill>
                <a:schemeClr val="tx1"/>
              </a:solidFill>
            </a:rPr>
            <a:t>He was born in 1879 and took his </a:t>
          </a:r>
          <a:r>
            <a:rPr lang="en-GB" sz="1800" dirty="0" err="1" smtClean="0">
              <a:solidFill>
                <a:schemeClr val="tx1"/>
              </a:solidFill>
            </a:rPr>
            <a:t>Bai’at</a:t>
          </a:r>
          <a:r>
            <a:rPr lang="en-GB" sz="1800" dirty="0" smtClean="0">
              <a:solidFill>
                <a:schemeClr val="tx1"/>
              </a:solidFill>
            </a:rPr>
            <a:t> in 1905. He writes that he served in the Nairobi </a:t>
          </a:r>
          <a:r>
            <a:rPr lang="en-GB" sz="1800" dirty="0" err="1" smtClean="0">
              <a:solidFill>
                <a:schemeClr val="tx1"/>
              </a:solidFill>
            </a:rPr>
            <a:t>Jama’at</a:t>
          </a:r>
          <a:r>
            <a:rPr lang="en-GB" sz="1800" dirty="0" smtClean="0">
              <a:solidFill>
                <a:schemeClr val="tx1"/>
              </a:solidFill>
            </a:rPr>
            <a:t> in many capacities. </a:t>
          </a:r>
          <a:endParaRPr lang="en-US" sz="1800" baseline="0" dirty="0">
            <a:solidFill>
              <a:schemeClr val="tx1"/>
            </a:solidFill>
          </a:endParaRPr>
        </a:p>
      </dgm:t>
    </dgm:pt>
    <dgm:pt modelId="{DBF6483D-98E0-4827-9E1B-6652956ECD9C}" type="parTrans" cxnId="{2E472888-4F23-40F8-8C65-0FB617D9534D}">
      <dgm:prSet/>
      <dgm:spPr/>
      <dgm:t>
        <a:bodyPr/>
        <a:lstStyle/>
        <a:p>
          <a:endParaRPr lang="en-US" sz="1800"/>
        </a:p>
      </dgm:t>
    </dgm:pt>
    <dgm:pt modelId="{1B87C760-78AF-4BD9-AC6B-8526866E85C2}" type="sibTrans" cxnId="{2E472888-4F23-40F8-8C65-0FB617D9534D}">
      <dgm:prSet/>
      <dgm:spPr/>
      <dgm:t>
        <a:bodyPr/>
        <a:lstStyle/>
        <a:p>
          <a:endParaRPr lang="en-US" sz="1800"/>
        </a:p>
      </dgm:t>
    </dgm:pt>
    <dgm:pt modelId="{1DB12049-F9FB-49EB-8C6E-8F7018180E70}">
      <dgm:prSet phldrT="[Text]" custT="1"/>
      <dgm:spPr/>
      <dgm:t>
        <a:bodyPr/>
        <a:lstStyle/>
        <a:p>
          <a:r>
            <a:rPr lang="en-GB" sz="1800" dirty="0" smtClean="0">
              <a:solidFill>
                <a:schemeClr val="tx1"/>
              </a:solidFill>
            </a:rPr>
            <a:t> In </a:t>
          </a:r>
          <a:r>
            <a:rPr lang="en-GB" sz="1800" dirty="0" smtClean="0">
              <a:solidFill>
                <a:schemeClr val="tx1"/>
              </a:solidFill>
            </a:rPr>
            <a:t>holidays when </a:t>
          </a:r>
          <a:r>
            <a:rPr lang="en-GB" sz="1800" dirty="0" smtClean="0">
              <a:solidFill>
                <a:schemeClr val="tx1"/>
              </a:solidFill>
            </a:rPr>
            <a:t>he arrived home in </a:t>
          </a:r>
          <a:r>
            <a:rPr lang="en-GB" sz="1800" dirty="0" err="1" smtClean="0">
              <a:solidFill>
                <a:schemeClr val="tx1"/>
              </a:solidFill>
            </a:rPr>
            <a:t>Gujrat</a:t>
          </a:r>
          <a:r>
            <a:rPr lang="en-GB" sz="1800" dirty="0" smtClean="0">
              <a:solidFill>
                <a:schemeClr val="tx1"/>
              </a:solidFill>
            </a:rPr>
            <a:t>, he found his family opposed him for his beliefs. He prayed most tenderly. His father and brother agreed to come for </a:t>
          </a:r>
          <a:r>
            <a:rPr lang="en-GB" sz="1800" dirty="0" err="1" smtClean="0">
              <a:solidFill>
                <a:schemeClr val="tx1"/>
              </a:solidFill>
            </a:rPr>
            <a:t>Jalsa</a:t>
          </a:r>
          <a:r>
            <a:rPr lang="en-GB" sz="1800" dirty="0" smtClean="0">
              <a:solidFill>
                <a:schemeClr val="tx1"/>
              </a:solidFill>
            </a:rPr>
            <a:t>. </a:t>
          </a:r>
          <a:endParaRPr lang="en-US" sz="1800" baseline="0" dirty="0">
            <a:solidFill>
              <a:schemeClr val="tx1"/>
            </a:solidFill>
          </a:endParaRPr>
        </a:p>
      </dgm:t>
    </dgm:pt>
    <dgm:pt modelId="{FC1E8A18-ED1A-41AD-A9C4-8A5DAFA570C7}" type="parTrans" cxnId="{3A445CB9-66B7-4F78-A54B-2A1FC82B7F45}">
      <dgm:prSet/>
      <dgm:spPr/>
      <dgm:t>
        <a:bodyPr/>
        <a:lstStyle/>
        <a:p>
          <a:endParaRPr lang="en-US" sz="1800"/>
        </a:p>
      </dgm:t>
    </dgm:pt>
    <dgm:pt modelId="{BAA16E90-DC87-4B6C-AEEF-A42B5BA963BB}" type="sibTrans" cxnId="{3A445CB9-66B7-4F78-A54B-2A1FC82B7F45}">
      <dgm:prSet/>
      <dgm:spPr/>
      <dgm:t>
        <a:bodyPr/>
        <a:lstStyle/>
        <a:p>
          <a:endParaRPr lang="en-US" sz="1800"/>
        </a:p>
      </dgm:t>
    </dgm:pt>
    <dgm:pt modelId="{EBED39DE-4EBB-4497-90F0-9ABA6DED278B}">
      <dgm:prSet custT="1"/>
      <dgm:spPr/>
      <dgm:t>
        <a:bodyPr/>
        <a:lstStyle/>
        <a:p>
          <a:r>
            <a:rPr lang="en-GB" sz="1800" dirty="0" smtClean="0">
              <a:solidFill>
                <a:schemeClr val="tx1"/>
              </a:solidFill>
            </a:rPr>
            <a:t>In spite of his opposition </a:t>
          </a:r>
          <a:r>
            <a:rPr lang="en-GB" sz="1800" dirty="0" err="1" smtClean="0">
              <a:solidFill>
                <a:schemeClr val="tx1"/>
              </a:solidFill>
            </a:rPr>
            <a:t>Umer</a:t>
          </a:r>
          <a:r>
            <a:rPr lang="en-GB" sz="1800" dirty="0" smtClean="0">
              <a:solidFill>
                <a:schemeClr val="tx1"/>
              </a:solidFill>
            </a:rPr>
            <a:t> Din sahib’s father bowed down to the Promised Messiah (on whom be peace) who told him that only God was worthy of being prostrated to. </a:t>
          </a:r>
          <a:endParaRPr lang="en-US" sz="1800" baseline="0" dirty="0">
            <a:solidFill>
              <a:schemeClr val="tx1"/>
            </a:solidFill>
          </a:endParaRPr>
        </a:p>
      </dgm:t>
    </dgm:pt>
    <dgm:pt modelId="{B094DA79-0438-4D2A-A527-4FACF34D600A}" type="parTrans" cxnId="{726D0DC0-05F3-4D87-B03C-4D198227A92F}">
      <dgm:prSet/>
      <dgm:spPr/>
      <dgm:t>
        <a:bodyPr/>
        <a:lstStyle/>
        <a:p>
          <a:endParaRPr lang="en-US" sz="1800"/>
        </a:p>
      </dgm:t>
    </dgm:pt>
    <dgm:pt modelId="{8E505935-2F16-4673-833A-B6B9B944B18C}" type="sibTrans" cxnId="{726D0DC0-05F3-4D87-B03C-4D198227A92F}">
      <dgm:prSet/>
      <dgm:spPr/>
      <dgm:t>
        <a:bodyPr/>
        <a:lstStyle/>
        <a:p>
          <a:endParaRPr lang="en-US" sz="1800"/>
        </a:p>
      </dgm:t>
    </dgm:pt>
    <dgm:pt modelId="{0D40970B-2701-42B1-AF2E-BFF8E5200323}">
      <dgm:prSet custT="1"/>
      <dgm:spPr/>
      <dgm:t>
        <a:bodyPr/>
        <a:lstStyle/>
        <a:p>
          <a:r>
            <a:rPr lang="en-GB" sz="1800" dirty="0" smtClean="0">
              <a:solidFill>
                <a:schemeClr val="tx1"/>
              </a:solidFill>
            </a:rPr>
            <a:t>The Promised Messiah (on whom be peace) took the </a:t>
          </a:r>
          <a:r>
            <a:rPr lang="en-GB" sz="1800" dirty="0" err="1" smtClean="0">
              <a:solidFill>
                <a:schemeClr val="tx1"/>
              </a:solidFill>
            </a:rPr>
            <a:t>Bai’at</a:t>
          </a:r>
          <a:r>
            <a:rPr lang="en-GB" sz="1800" dirty="0" smtClean="0">
              <a:solidFill>
                <a:schemeClr val="tx1"/>
              </a:solidFill>
            </a:rPr>
            <a:t> of his father and the friends and prayed with tearful eyes. </a:t>
          </a:r>
          <a:endParaRPr lang="en-US" sz="1800" baseline="0" dirty="0"/>
        </a:p>
      </dgm:t>
    </dgm:pt>
    <dgm:pt modelId="{CDED7A92-4B79-4B8A-AB4F-A6211C0AF341}" type="parTrans" cxnId="{0C9A0B3D-4E2A-4967-BBB5-A2CDD93AFCEF}">
      <dgm:prSet/>
      <dgm:spPr/>
      <dgm:t>
        <a:bodyPr/>
        <a:lstStyle/>
        <a:p>
          <a:endParaRPr lang="en-GB"/>
        </a:p>
      </dgm:t>
    </dgm:pt>
    <dgm:pt modelId="{F509930C-1164-4C36-991E-87DA8C462133}" type="sibTrans" cxnId="{0C9A0B3D-4E2A-4967-BBB5-A2CDD93AFCEF}">
      <dgm:prSet/>
      <dgm:spPr/>
      <dgm:t>
        <a:bodyPr/>
        <a:lstStyle/>
        <a:p>
          <a:endParaRPr lang="en-GB"/>
        </a:p>
      </dgm:t>
    </dgm:pt>
    <dgm:pt modelId="{81BBA7CD-0F15-4D31-A71D-B4584EF1709F}" type="pres">
      <dgm:prSet presAssocID="{99AEC7D3-A98D-4E35-8D35-DBAE459D9001}" presName="Name0" presStyleCnt="0">
        <dgm:presLayoutVars>
          <dgm:dir/>
          <dgm:resizeHandles val="exact"/>
        </dgm:presLayoutVars>
      </dgm:prSet>
      <dgm:spPr/>
      <dgm:t>
        <a:bodyPr/>
        <a:lstStyle/>
        <a:p>
          <a:endParaRPr lang="en-GB"/>
        </a:p>
      </dgm:t>
    </dgm:pt>
    <dgm:pt modelId="{53877283-DED4-4610-A579-EFCB75B69CE3}" type="pres">
      <dgm:prSet presAssocID="{814FF655-9F87-4C6C-982A-E9A8C675AAB5}" presName="node" presStyleLbl="node1" presStyleIdx="0" presStyleCnt="4" custScaleX="88197" custLinFactNeighborX="-44270">
        <dgm:presLayoutVars>
          <dgm:bulletEnabled val="1"/>
        </dgm:presLayoutVars>
      </dgm:prSet>
      <dgm:spPr/>
      <dgm:t>
        <a:bodyPr/>
        <a:lstStyle/>
        <a:p>
          <a:endParaRPr lang="en-US"/>
        </a:p>
      </dgm:t>
    </dgm:pt>
    <dgm:pt modelId="{B798D953-C1E7-4EEC-A796-006D0538ED46}" type="pres">
      <dgm:prSet presAssocID="{1B87C760-78AF-4BD9-AC6B-8526866E85C2}" presName="sibTrans" presStyleCnt="0"/>
      <dgm:spPr/>
    </dgm:pt>
    <dgm:pt modelId="{8BBDEE20-4D20-4361-98A8-296960EDA803}" type="pres">
      <dgm:prSet presAssocID="{1DB12049-F9FB-49EB-8C6E-8F7018180E70}" presName="node" presStyleLbl="node1" presStyleIdx="1" presStyleCnt="4" custScaleX="108945" custLinFactNeighborX="8617">
        <dgm:presLayoutVars>
          <dgm:bulletEnabled val="1"/>
        </dgm:presLayoutVars>
      </dgm:prSet>
      <dgm:spPr/>
      <dgm:t>
        <a:bodyPr/>
        <a:lstStyle/>
        <a:p>
          <a:endParaRPr lang="en-GB"/>
        </a:p>
      </dgm:t>
    </dgm:pt>
    <dgm:pt modelId="{E84D77F9-3D7C-4F19-A6C5-DE5D77A778EC}" type="pres">
      <dgm:prSet presAssocID="{BAA16E90-DC87-4B6C-AEEF-A42B5BA963BB}" presName="sibTrans" presStyleCnt="0"/>
      <dgm:spPr/>
    </dgm:pt>
    <dgm:pt modelId="{C82E8A9E-149A-43F7-80BA-967BA33F84DD}" type="pres">
      <dgm:prSet presAssocID="{EBED39DE-4EBB-4497-90F0-9ABA6DED278B}" presName="node" presStyleLbl="node1" presStyleIdx="2" presStyleCnt="4" custLinFactNeighborX="-15016">
        <dgm:presLayoutVars>
          <dgm:bulletEnabled val="1"/>
        </dgm:presLayoutVars>
      </dgm:prSet>
      <dgm:spPr/>
      <dgm:t>
        <a:bodyPr/>
        <a:lstStyle/>
        <a:p>
          <a:endParaRPr lang="en-GB"/>
        </a:p>
      </dgm:t>
    </dgm:pt>
    <dgm:pt modelId="{FFC501EC-D983-46F2-AEA7-C5B45C0F1F1D}" type="pres">
      <dgm:prSet presAssocID="{8E505935-2F16-4673-833A-B6B9B944B18C}" presName="sibTrans" presStyleCnt="0"/>
      <dgm:spPr/>
    </dgm:pt>
    <dgm:pt modelId="{F7B7E54D-A644-4843-9E61-65CF172FF139}" type="pres">
      <dgm:prSet presAssocID="{0D40970B-2701-42B1-AF2E-BFF8E5200323}" presName="node" presStyleLbl="node1" presStyleIdx="3" presStyleCnt="4" custScaleX="83048" custScaleY="97333" custLinFactNeighborX="-12452">
        <dgm:presLayoutVars>
          <dgm:bulletEnabled val="1"/>
        </dgm:presLayoutVars>
      </dgm:prSet>
      <dgm:spPr/>
      <dgm:t>
        <a:bodyPr/>
        <a:lstStyle/>
        <a:p>
          <a:endParaRPr lang="en-GB"/>
        </a:p>
      </dgm:t>
    </dgm:pt>
  </dgm:ptLst>
  <dgm:cxnLst>
    <dgm:cxn modelId="{0C9A0B3D-4E2A-4967-BBB5-A2CDD93AFCEF}" srcId="{99AEC7D3-A98D-4E35-8D35-DBAE459D9001}" destId="{0D40970B-2701-42B1-AF2E-BFF8E5200323}" srcOrd="3" destOrd="0" parTransId="{CDED7A92-4B79-4B8A-AB4F-A6211C0AF341}" sibTransId="{F509930C-1164-4C36-991E-87DA8C462133}"/>
    <dgm:cxn modelId="{8803C83C-C3AF-49A0-B039-282E2F752B81}" type="presOf" srcId="{0D40970B-2701-42B1-AF2E-BFF8E5200323}" destId="{F7B7E54D-A644-4843-9E61-65CF172FF139}" srcOrd="0" destOrd="0" presId="urn:microsoft.com/office/officeart/2005/8/layout/hList6"/>
    <dgm:cxn modelId="{CA515E9E-96F2-4F34-84BD-AB20A7522DCC}" type="presOf" srcId="{1DB12049-F9FB-49EB-8C6E-8F7018180E70}" destId="{8BBDEE20-4D20-4361-98A8-296960EDA803}" srcOrd="0" destOrd="0" presId="urn:microsoft.com/office/officeart/2005/8/layout/hList6"/>
    <dgm:cxn modelId="{2E472888-4F23-40F8-8C65-0FB617D9534D}" srcId="{99AEC7D3-A98D-4E35-8D35-DBAE459D9001}" destId="{814FF655-9F87-4C6C-982A-E9A8C675AAB5}" srcOrd="0" destOrd="0" parTransId="{DBF6483D-98E0-4827-9E1B-6652956ECD9C}" sibTransId="{1B87C760-78AF-4BD9-AC6B-8526866E85C2}"/>
    <dgm:cxn modelId="{3A445CB9-66B7-4F78-A54B-2A1FC82B7F45}" srcId="{99AEC7D3-A98D-4E35-8D35-DBAE459D9001}" destId="{1DB12049-F9FB-49EB-8C6E-8F7018180E70}" srcOrd="1" destOrd="0" parTransId="{FC1E8A18-ED1A-41AD-A9C4-8A5DAFA570C7}" sibTransId="{BAA16E90-DC87-4B6C-AEEF-A42B5BA963BB}"/>
    <dgm:cxn modelId="{A332D637-B880-44BE-8B6A-F5AB9905412D}" type="presOf" srcId="{EBED39DE-4EBB-4497-90F0-9ABA6DED278B}" destId="{C82E8A9E-149A-43F7-80BA-967BA33F84DD}" srcOrd="0" destOrd="0" presId="urn:microsoft.com/office/officeart/2005/8/layout/hList6"/>
    <dgm:cxn modelId="{F7D303E0-D240-40D3-9837-C4231D762811}" type="presOf" srcId="{814FF655-9F87-4C6C-982A-E9A8C675AAB5}" destId="{53877283-DED4-4610-A579-EFCB75B69CE3}" srcOrd="0" destOrd="0" presId="urn:microsoft.com/office/officeart/2005/8/layout/hList6"/>
    <dgm:cxn modelId="{726D0DC0-05F3-4D87-B03C-4D198227A92F}" srcId="{99AEC7D3-A98D-4E35-8D35-DBAE459D9001}" destId="{EBED39DE-4EBB-4497-90F0-9ABA6DED278B}" srcOrd="2" destOrd="0" parTransId="{B094DA79-0438-4D2A-A527-4FACF34D600A}" sibTransId="{8E505935-2F16-4673-833A-B6B9B944B18C}"/>
    <dgm:cxn modelId="{DFEBBCE3-F4E7-463A-8DB8-B84755423924}" type="presOf" srcId="{99AEC7D3-A98D-4E35-8D35-DBAE459D9001}" destId="{81BBA7CD-0F15-4D31-A71D-B4584EF1709F}" srcOrd="0" destOrd="0" presId="urn:microsoft.com/office/officeart/2005/8/layout/hList6"/>
    <dgm:cxn modelId="{A020D016-AE36-416C-BF23-0B0EA0C510D6}" type="presParOf" srcId="{81BBA7CD-0F15-4D31-A71D-B4584EF1709F}" destId="{53877283-DED4-4610-A579-EFCB75B69CE3}" srcOrd="0" destOrd="0" presId="urn:microsoft.com/office/officeart/2005/8/layout/hList6"/>
    <dgm:cxn modelId="{01A5B9BE-3021-4331-9843-4E03C3569FD7}" type="presParOf" srcId="{81BBA7CD-0F15-4D31-A71D-B4584EF1709F}" destId="{B798D953-C1E7-4EEC-A796-006D0538ED46}" srcOrd="1" destOrd="0" presId="urn:microsoft.com/office/officeart/2005/8/layout/hList6"/>
    <dgm:cxn modelId="{7F569041-DAEB-43E5-AB21-8EC91329AD94}" type="presParOf" srcId="{81BBA7CD-0F15-4D31-A71D-B4584EF1709F}" destId="{8BBDEE20-4D20-4361-98A8-296960EDA803}" srcOrd="2" destOrd="0" presId="urn:microsoft.com/office/officeart/2005/8/layout/hList6"/>
    <dgm:cxn modelId="{8B053373-2D49-4132-B738-C79F535FCFCD}" type="presParOf" srcId="{81BBA7CD-0F15-4D31-A71D-B4584EF1709F}" destId="{E84D77F9-3D7C-4F19-A6C5-DE5D77A778EC}" srcOrd="3" destOrd="0" presId="urn:microsoft.com/office/officeart/2005/8/layout/hList6"/>
    <dgm:cxn modelId="{8FEE46F7-ECF1-4895-A23E-379A09D15913}" type="presParOf" srcId="{81BBA7CD-0F15-4D31-A71D-B4584EF1709F}" destId="{C82E8A9E-149A-43F7-80BA-967BA33F84DD}" srcOrd="4" destOrd="0" presId="urn:microsoft.com/office/officeart/2005/8/layout/hList6"/>
    <dgm:cxn modelId="{1DDE153B-23AC-4B4A-A604-C3C6E9DFAA6C}" type="presParOf" srcId="{81BBA7CD-0F15-4D31-A71D-B4584EF1709F}" destId="{FFC501EC-D983-46F2-AEA7-C5B45C0F1F1D}" srcOrd="5" destOrd="0" presId="urn:microsoft.com/office/officeart/2005/8/layout/hList6"/>
    <dgm:cxn modelId="{2DC915DA-E034-4E7B-8EDF-52ED37240572}" type="presParOf" srcId="{81BBA7CD-0F15-4D31-A71D-B4584EF1709F}" destId="{F7B7E54D-A644-4843-9E61-65CF172FF139}" srcOrd="6"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DE1B6F-1526-4032-9583-AB85ABE36001}" type="doc">
      <dgm:prSet loTypeId="urn:microsoft.com/office/officeart/2005/8/layout/process4" loCatId="process" qsTypeId="urn:microsoft.com/office/officeart/2005/8/quickstyle/3d2" qsCatId="3D" csTypeId="urn:microsoft.com/office/officeart/2005/8/colors/accent2_4" csCatId="accent2" phldr="1"/>
      <dgm:spPr/>
      <dgm:t>
        <a:bodyPr/>
        <a:lstStyle/>
        <a:p>
          <a:endParaRPr lang="en-GB"/>
        </a:p>
      </dgm:t>
    </dgm:pt>
    <dgm:pt modelId="{B3F86EAF-130C-4DD2-9E01-3D7747994143}">
      <dgm:prSet phldrT="[Text]" custT="1"/>
      <dgm:spPr/>
      <dgm:t>
        <a:bodyPr/>
        <a:lstStyle/>
        <a:p>
          <a:pPr rtl="0"/>
          <a:r>
            <a:rPr lang="en-GB" sz="1800" dirty="0" smtClean="0">
              <a:solidFill>
                <a:schemeClr val="tx1"/>
              </a:solidFill>
            </a:rPr>
            <a:t>He took his </a:t>
          </a:r>
          <a:r>
            <a:rPr lang="en-GB" sz="1800" dirty="0" err="1" smtClean="0">
              <a:solidFill>
                <a:schemeClr val="tx1"/>
              </a:solidFill>
            </a:rPr>
            <a:t>Bai’at</a:t>
          </a:r>
          <a:r>
            <a:rPr lang="en-GB" sz="1800" dirty="0" smtClean="0">
              <a:solidFill>
                <a:schemeClr val="tx1"/>
              </a:solidFill>
            </a:rPr>
            <a:t> in 1898 and also saw the Promised Messiah (on whom be peace) in the same year. </a:t>
          </a:r>
          <a:endParaRPr lang="en-GB" sz="1800" dirty="0">
            <a:solidFill>
              <a:schemeClr val="tx1"/>
            </a:solidFill>
            <a:latin typeface="+mn-lt"/>
          </a:endParaRPr>
        </a:p>
      </dgm:t>
    </dgm:pt>
    <dgm:pt modelId="{C8AC7720-863A-4C83-8CD2-924E94D07F99}" type="parTrans" cxnId="{AFDF971F-FB74-4DAA-9E1B-E546E80F22AB}">
      <dgm:prSet/>
      <dgm:spPr/>
      <dgm:t>
        <a:bodyPr/>
        <a:lstStyle/>
        <a:p>
          <a:endParaRPr lang="en-GB" sz="1800"/>
        </a:p>
      </dgm:t>
    </dgm:pt>
    <dgm:pt modelId="{18823FB2-8F97-473F-96EB-020E88F37A4B}" type="sibTrans" cxnId="{AFDF971F-FB74-4DAA-9E1B-E546E80F22AB}">
      <dgm:prSet custT="1"/>
      <dgm:spPr/>
      <dgm:t>
        <a:bodyPr/>
        <a:lstStyle/>
        <a:p>
          <a:endParaRPr lang="en-GB" sz="1800"/>
        </a:p>
      </dgm:t>
    </dgm:pt>
    <dgm:pt modelId="{CEFB4B00-E20E-4067-A01E-7719B197B272}">
      <dgm:prSet phldrT="[Text]" custT="1"/>
      <dgm:spPr/>
      <dgm:t>
        <a:bodyPr/>
        <a:lstStyle/>
        <a:p>
          <a:pPr rtl="0"/>
          <a:r>
            <a:rPr lang="en-GB" sz="1800" dirty="0" err="1" smtClean="0">
              <a:solidFill>
                <a:schemeClr val="tx1"/>
              </a:solidFill>
            </a:rPr>
            <a:t>Hadhrat</a:t>
          </a:r>
          <a:r>
            <a:rPr lang="en-GB" sz="1800" dirty="0" smtClean="0">
              <a:solidFill>
                <a:schemeClr val="tx1"/>
              </a:solidFill>
            </a:rPr>
            <a:t> </a:t>
          </a:r>
          <a:r>
            <a:rPr lang="en-GB" sz="1800" dirty="0" err="1" smtClean="0">
              <a:solidFill>
                <a:schemeClr val="tx1"/>
              </a:solidFill>
            </a:rPr>
            <a:t>Maulana</a:t>
          </a:r>
          <a:r>
            <a:rPr lang="en-GB" sz="1800" dirty="0" smtClean="0">
              <a:solidFill>
                <a:schemeClr val="tx1"/>
              </a:solidFill>
            </a:rPr>
            <a:t> </a:t>
          </a:r>
          <a:r>
            <a:rPr lang="en-GB" sz="1800" dirty="0" err="1" smtClean="0">
              <a:solidFill>
                <a:schemeClr val="tx1"/>
              </a:solidFill>
            </a:rPr>
            <a:t>Nur</a:t>
          </a:r>
          <a:r>
            <a:rPr lang="en-GB" sz="1800" dirty="0" smtClean="0">
              <a:solidFill>
                <a:schemeClr val="tx1"/>
              </a:solidFill>
            </a:rPr>
            <a:t>-</a:t>
          </a:r>
          <a:r>
            <a:rPr lang="en-GB" sz="1800" dirty="0" err="1" smtClean="0">
              <a:solidFill>
                <a:schemeClr val="tx1"/>
              </a:solidFill>
            </a:rPr>
            <a:t>ud</a:t>
          </a:r>
          <a:r>
            <a:rPr lang="en-GB" sz="1800" dirty="0" smtClean="0">
              <a:solidFill>
                <a:schemeClr val="tx1"/>
              </a:solidFill>
            </a:rPr>
            <a:t>-din (may Allah be pleased with him) knew that </a:t>
          </a:r>
          <a:r>
            <a:rPr lang="en-GB" sz="1800" dirty="0" err="1" smtClean="0">
              <a:solidFill>
                <a:schemeClr val="tx1"/>
              </a:solidFill>
            </a:rPr>
            <a:t>Rauf</a:t>
          </a:r>
          <a:r>
            <a:rPr lang="en-GB" sz="1800" dirty="0" smtClean="0">
              <a:solidFill>
                <a:schemeClr val="tx1"/>
              </a:solidFill>
            </a:rPr>
            <a:t> sahib was educated and was also needy, so he employed him at the school. </a:t>
          </a:r>
          <a:r>
            <a:rPr lang="en-GB" sz="1800" dirty="0" smtClean="0">
              <a:solidFill>
                <a:schemeClr val="tx1"/>
              </a:solidFill>
              <a:effectLst/>
              <a:latin typeface="+mn-lt"/>
              <a:ea typeface="+mn-ea"/>
              <a:cs typeface="+mn-cs"/>
            </a:rPr>
            <a:t> </a:t>
          </a:r>
          <a:endParaRPr lang="en-GB" sz="1800" dirty="0">
            <a:solidFill>
              <a:schemeClr val="tx1"/>
            </a:solidFill>
            <a:latin typeface="+mn-lt"/>
          </a:endParaRPr>
        </a:p>
      </dgm:t>
    </dgm:pt>
    <dgm:pt modelId="{6C890AB0-7F19-409F-8120-84483B1B072A}" type="parTrans" cxnId="{08C8980D-45D5-4088-BEBF-8FA6E7566B06}">
      <dgm:prSet/>
      <dgm:spPr/>
      <dgm:t>
        <a:bodyPr/>
        <a:lstStyle/>
        <a:p>
          <a:endParaRPr lang="en-GB" sz="1800"/>
        </a:p>
      </dgm:t>
    </dgm:pt>
    <dgm:pt modelId="{EA089AEA-552D-4112-A646-59C4788E8C91}" type="sibTrans" cxnId="{08C8980D-45D5-4088-BEBF-8FA6E7566B06}">
      <dgm:prSet custT="1"/>
      <dgm:spPr/>
      <dgm:t>
        <a:bodyPr/>
        <a:lstStyle/>
        <a:p>
          <a:endParaRPr lang="en-GB" sz="1800"/>
        </a:p>
      </dgm:t>
    </dgm:pt>
    <dgm:pt modelId="{4E551186-7307-45C9-B31D-CE294F407368}">
      <dgm:prSet phldrT="[Text]" custT="1"/>
      <dgm:spPr/>
      <dgm:t>
        <a:bodyPr/>
        <a:lstStyle/>
        <a:p>
          <a:r>
            <a:rPr lang="en-GB" sz="1800" dirty="0" err="1" smtClean="0">
              <a:solidFill>
                <a:schemeClr val="tx1"/>
              </a:solidFill>
            </a:rPr>
            <a:t>Rauf</a:t>
          </a:r>
          <a:r>
            <a:rPr lang="en-GB" sz="1800" dirty="0" smtClean="0">
              <a:solidFill>
                <a:schemeClr val="tx1"/>
              </a:solidFill>
            </a:rPr>
            <a:t> sahib would offer all five Prayers with the Promised Messiah (on whom be peace). </a:t>
          </a:r>
          <a:endParaRPr lang="en-GB" sz="1800" b="1" u="sng" dirty="0">
            <a:solidFill>
              <a:schemeClr val="tx1"/>
            </a:solidFill>
            <a:latin typeface="+mn-lt"/>
          </a:endParaRPr>
        </a:p>
      </dgm:t>
    </dgm:pt>
    <dgm:pt modelId="{45DE6EF0-BB4E-48F6-B2B7-D37C81FF17C6}" type="parTrans" cxnId="{EBFA0621-BB66-48DC-B8CE-1FBDC50E34AE}">
      <dgm:prSet/>
      <dgm:spPr/>
      <dgm:t>
        <a:bodyPr/>
        <a:lstStyle/>
        <a:p>
          <a:endParaRPr lang="en-GB" sz="1800"/>
        </a:p>
      </dgm:t>
    </dgm:pt>
    <dgm:pt modelId="{AAA06897-83DC-4FB2-A0C0-C90469A596F5}" type="sibTrans" cxnId="{EBFA0621-BB66-48DC-B8CE-1FBDC50E34AE}">
      <dgm:prSet/>
      <dgm:spPr/>
      <dgm:t>
        <a:bodyPr/>
        <a:lstStyle/>
        <a:p>
          <a:endParaRPr lang="en-GB" sz="1800"/>
        </a:p>
      </dgm:t>
    </dgm:pt>
    <dgm:pt modelId="{65E6CA30-A913-4657-B202-1DFF2B766030}">
      <dgm:prSet phldrT="[Text]" custT="1"/>
      <dgm:spPr/>
      <dgm:t>
        <a:bodyPr/>
        <a:lstStyle/>
        <a:p>
          <a:pPr rtl="0"/>
          <a:r>
            <a:rPr lang="en-GB" sz="1800" dirty="0" smtClean="0">
              <a:solidFill>
                <a:schemeClr val="tx1"/>
              </a:solidFill>
            </a:rPr>
            <a:t>Since he was young he did not know much but his older brother </a:t>
          </a:r>
          <a:r>
            <a:rPr lang="en-GB" sz="1800" dirty="0" err="1" smtClean="0">
              <a:solidFill>
                <a:schemeClr val="tx1"/>
              </a:solidFill>
            </a:rPr>
            <a:t>Ghulam</a:t>
          </a:r>
          <a:r>
            <a:rPr lang="en-GB" sz="1800" dirty="0" smtClean="0">
              <a:solidFill>
                <a:schemeClr val="tx1"/>
              </a:solidFill>
            </a:rPr>
            <a:t> </a:t>
          </a:r>
          <a:r>
            <a:rPr lang="en-GB" sz="1800" dirty="0" err="1" smtClean="0">
              <a:solidFill>
                <a:schemeClr val="tx1"/>
              </a:solidFill>
            </a:rPr>
            <a:t>Illahi</a:t>
          </a:r>
          <a:r>
            <a:rPr lang="en-GB" sz="1800" dirty="0" smtClean="0">
              <a:solidFill>
                <a:schemeClr val="tx1"/>
              </a:solidFill>
            </a:rPr>
            <a:t> sahib read up and took </a:t>
          </a:r>
          <a:r>
            <a:rPr lang="en-GB" sz="1800" dirty="0" err="1" smtClean="0">
              <a:solidFill>
                <a:schemeClr val="tx1"/>
              </a:solidFill>
            </a:rPr>
            <a:t>Bai’at</a:t>
          </a:r>
          <a:r>
            <a:rPr lang="en-GB" sz="1800" dirty="0" smtClean="0">
              <a:solidFill>
                <a:schemeClr val="tx1"/>
              </a:solidFill>
            </a:rPr>
            <a:t> and his name is in the first 313 companions.  </a:t>
          </a:r>
          <a:endParaRPr lang="en-GB" sz="1800" dirty="0">
            <a:solidFill>
              <a:schemeClr val="tx1"/>
            </a:solidFill>
            <a:latin typeface="+mn-lt"/>
          </a:endParaRPr>
        </a:p>
      </dgm:t>
    </dgm:pt>
    <dgm:pt modelId="{878AC8BD-183F-44E8-9457-7C1EDA2EE6B0}" type="parTrans" cxnId="{1CA8F6AB-9B29-46CC-BBAF-44B796D8A028}">
      <dgm:prSet/>
      <dgm:spPr/>
      <dgm:t>
        <a:bodyPr/>
        <a:lstStyle/>
        <a:p>
          <a:endParaRPr lang="en-GB"/>
        </a:p>
      </dgm:t>
    </dgm:pt>
    <dgm:pt modelId="{4C0270F7-A4F1-404A-BC88-73E435BDD104}" type="sibTrans" cxnId="{1CA8F6AB-9B29-46CC-BBAF-44B796D8A028}">
      <dgm:prSet/>
      <dgm:spPr/>
      <dgm:t>
        <a:bodyPr/>
        <a:lstStyle/>
        <a:p>
          <a:endParaRPr lang="en-GB"/>
        </a:p>
      </dgm:t>
    </dgm:pt>
    <dgm:pt modelId="{6764BBA7-125F-4C8F-8ADB-E841BA9EB2E3}">
      <dgm:prSet phldrT="[Text]" custT="1"/>
      <dgm:spPr/>
      <dgm:t>
        <a:bodyPr/>
        <a:lstStyle/>
        <a:p>
          <a:pPr rtl="0"/>
          <a:r>
            <a:rPr lang="en-GB" sz="1800" dirty="0" err="1" smtClean="0">
              <a:solidFill>
                <a:schemeClr val="tx1"/>
              </a:solidFill>
            </a:rPr>
            <a:t>Rauf</a:t>
          </a:r>
          <a:r>
            <a:rPr lang="en-GB" sz="1800" dirty="0" smtClean="0">
              <a:solidFill>
                <a:schemeClr val="tx1"/>
              </a:solidFill>
            </a:rPr>
            <a:t> sahib also started reading books and pamphlets and became eager to meet the Promised Messiah (on whom be peace). He writes that he personally observed the lunar and solar eclipses.  </a:t>
          </a:r>
          <a:endParaRPr lang="en-GB" sz="1800" dirty="0">
            <a:solidFill>
              <a:schemeClr val="tx1"/>
            </a:solidFill>
            <a:latin typeface="+mn-lt"/>
          </a:endParaRPr>
        </a:p>
      </dgm:t>
    </dgm:pt>
    <dgm:pt modelId="{6AE8C4D3-A532-4814-B065-E0A044B432DA}" type="parTrans" cxnId="{AD47E4F9-AE55-4A0E-94CE-6F894F4E35ED}">
      <dgm:prSet/>
      <dgm:spPr/>
      <dgm:t>
        <a:bodyPr/>
        <a:lstStyle/>
        <a:p>
          <a:endParaRPr lang="en-GB"/>
        </a:p>
      </dgm:t>
    </dgm:pt>
    <dgm:pt modelId="{ABE5BA7B-1BDB-4D96-8F18-11B1111FC141}" type="sibTrans" cxnId="{AD47E4F9-AE55-4A0E-94CE-6F894F4E35ED}">
      <dgm:prSet/>
      <dgm:spPr/>
      <dgm:t>
        <a:bodyPr/>
        <a:lstStyle/>
        <a:p>
          <a:endParaRPr lang="en-GB"/>
        </a:p>
      </dgm:t>
    </dgm:pt>
    <dgm:pt modelId="{CB5D455B-6620-4F5A-90A5-57F4792B0A79}" type="pres">
      <dgm:prSet presAssocID="{58DE1B6F-1526-4032-9583-AB85ABE36001}" presName="Name0" presStyleCnt="0">
        <dgm:presLayoutVars>
          <dgm:dir/>
          <dgm:animLvl val="lvl"/>
          <dgm:resizeHandles val="exact"/>
        </dgm:presLayoutVars>
      </dgm:prSet>
      <dgm:spPr/>
      <dgm:t>
        <a:bodyPr/>
        <a:lstStyle/>
        <a:p>
          <a:endParaRPr lang="en-GB"/>
        </a:p>
      </dgm:t>
    </dgm:pt>
    <dgm:pt modelId="{A6CBC2C6-5EF1-4C0F-9082-3CEF6E84D4DD}" type="pres">
      <dgm:prSet presAssocID="{4E551186-7307-45C9-B31D-CE294F407368}" presName="boxAndChildren" presStyleCnt="0"/>
      <dgm:spPr/>
    </dgm:pt>
    <dgm:pt modelId="{0A47F4E7-7D2A-491E-8096-8D657C843EB8}" type="pres">
      <dgm:prSet presAssocID="{4E551186-7307-45C9-B31D-CE294F407368}" presName="parentTextBox" presStyleLbl="node1" presStyleIdx="0" presStyleCnt="5"/>
      <dgm:spPr/>
      <dgm:t>
        <a:bodyPr/>
        <a:lstStyle/>
        <a:p>
          <a:endParaRPr lang="en-GB"/>
        </a:p>
      </dgm:t>
    </dgm:pt>
    <dgm:pt modelId="{0C223E98-48DE-4C6C-BE8C-945AC3092424}" type="pres">
      <dgm:prSet presAssocID="{EA089AEA-552D-4112-A646-59C4788E8C91}" presName="sp" presStyleCnt="0"/>
      <dgm:spPr/>
    </dgm:pt>
    <dgm:pt modelId="{22B450B7-6236-4AC0-8C71-3AA0DE99ED47}" type="pres">
      <dgm:prSet presAssocID="{CEFB4B00-E20E-4067-A01E-7719B197B272}" presName="arrowAndChildren" presStyleCnt="0"/>
      <dgm:spPr/>
    </dgm:pt>
    <dgm:pt modelId="{6AD40211-4E8E-46B3-A2CC-5BDF0EA2C5F1}" type="pres">
      <dgm:prSet presAssocID="{CEFB4B00-E20E-4067-A01E-7719B197B272}" presName="parentTextArrow" presStyleLbl="node1" presStyleIdx="1" presStyleCnt="5" custLinFactNeighborY="-578"/>
      <dgm:spPr/>
      <dgm:t>
        <a:bodyPr/>
        <a:lstStyle/>
        <a:p>
          <a:endParaRPr lang="en-GB"/>
        </a:p>
      </dgm:t>
    </dgm:pt>
    <dgm:pt modelId="{54D5A89D-A7F0-4B7A-80C7-CBB16003C9DF}" type="pres">
      <dgm:prSet presAssocID="{ABE5BA7B-1BDB-4D96-8F18-11B1111FC141}" presName="sp" presStyleCnt="0"/>
      <dgm:spPr/>
    </dgm:pt>
    <dgm:pt modelId="{B74C9295-62DD-4349-955C-A5F0557B7EBA}" type="pres">
      <dgm:prSet presAssocID="{6764BBA7-125F-4C8F-8ADB-E841BA9EB2E3}" presName="arrowAndChildren" presStyleCnt="0"/>
      <dgm:spPr/>
    </dgm:pt>
    <dgm:pt modelId="{EC85294E-805C-48C1-B4B2-8670A0B6AEF0}" type="pres">
      <dgm:prSet presAssocID="{6764BBA7-125F-4C8F-8ADB-E841BA9EB2E3}" presName="parentTextArrow" presStyleLbl="node1" presStyleIdx="2" presStyleCnt="5" custScaleY="114442"/>
      <dgm:spPr/>
      <dgm:t>
        <a:bodyPr/>
        <a:lstStyle/>
        <a:p>
          <a:endParaRPr lang="en-GB"/>
        </a:p>
      </dgm:t>
    </dgm:pt>
    <dgm:pt modelId="{2B46A8D8-55BA-46C9-B306-9E35CA311F2A}" type="pres">
      <dgm:prSet presAssocID="{4C0270F7-A4F1-404A-BC88-73E435BDD104}" presName="sp" presStyleCnt="0"/>
      <dgm:spPr/>
    </dgm:pt>
    <dgm:pt modelId="{B6E372B4-1823-40A1-B38F-C1EBE7BC0A6B}" type="pres">
      <dgm:prSet presAssocID="{65E6CA30-A913-4657-B202-1DFF2B766030}" presName="arrowAndChildren" presStyleCnt="0"/>
      <dgm:spPr/>
    </dgm:pt>
    <dgm:pt modelId="{60F31108-09BF-412F-88D6-CE1F77D4B169}" type="pres">
      <dgm:prSet presAssocID="{65E6CA30-A913-4657-B202-1DFF2B766030}" presName="parentTextArrow" presStyleLbl="node1" presStyleIdx="3" presStyleCnt="5" custScaleY="129059"/>
      <dgm:spPr/>
      <dgm:t>
        <a:bodyPr/>
        <a:lstStyle/>
        <a:p>
          <a:endParaRPr lang="en-GB"/>
        </a:p>
      </dgm:t>
    </dgm:pt>
    <dgm:pt modelId="{A24C6954-0A21-4358-B96D-E19EF0EE5A5D}" type="pres">
      <dgm:prSet presAssocID="{18823FB2-8F97-473F-96EB-020E88F37A4B}" presName="sp" presStyleCnt="0"/>
      <dgm:spPr/>
    </dgm:pt>
    <dgm:pt modelId="{DDAC4924-3D28-454B-93CA-1E37C3DF2FB8}" type="pres">
      <dgm:prSet presAssocID="{B3F86EAF-130C-4DD2-9E01-3D7747994143}" presName="arrowAndChildren" presStyleCnt="0"/>
      <dgm:spPr/>
    </dgm:pt>
    <dgm:pt modelId="{478F106E-D072-45FA-8056-697EB80156C3}" type="pres">
      <dgm:prSet presAssocID="{B3F86EAF-130C-4DD2-9E01-3D7747994143}" presName="parentTextArrow" presStyleLbl="node1" presStyleIdx="4" presStyleCnt="5"/>
      <dgm:spPr/>
      <dgm:t>
        <a:bodyPr/>
        <a:lstStyle/>
        <a:p>
          <a:endParaRPr lang="en-GB"/>
        </a:p>
      </dgm:t>
    </dgm:pt>
  </dgm:ptLst>
  <dgm:cxnLst>
    <dgm:cxn modelId="{08C8980D-45D5-4088-BEBF-8FA6E7566B06}" srcId="{58DE1B6F-1526-4032-9583-AB85ABE36001}" destId="{CEFB4B00-E20E-4067-A01E-7719B197B272}" srcOrd="3" destOrd="0" parTransId="{6C890AB0-7F19-409F-8120-84483B1B072A}" sibTransId="{EA089AEA-552D-4112-A646-59C4788E8C91}"/>
    <dgm:cxn modelId="{5E3DB044-9121-4C68-9AF2-9335EEA12F85}" type="presOf" srcId="{4E551186-7307-45C9-B31D-CE294F407368}" destId="{0A47F4E7-7D2A-491E-8096-8D657C843EB8}" srcOrd="0" destOrd="0" presId="urn:microsoft.com/office/officeart/2005/8/layout/process4"/>
    <dgm:cxn modelId="{04F153B8-015D-4F30-BB40-AEE737730939}" type="presOf" srcId="{65E6CA30-A913-4657-B202-1DFF2B766030}" destId="{60F31108-09BF-412F-88D6-CE1F77D4B169}" srcOrd="0" destOrd="0" presId="urn:microsoft.com/office/officeart/2005/8/layout/process4"/>
    <dgm:cxn modelId="{1CA8F6AB-9B29-46CC-BBAF-44B796D8A028}" srcId="{58DE1B6F-1526-4032-9583-AB85ABE36001}" destId="{65E6CA30-A913-4657-B202-1DFF2B766030}" srcOrd="1" destOrd="0" parTransId="{878AC8BD-183F-44E8-9457-7C1EDA2EE6B0}" sibTransId="{4C0270F7-A4F1-404A-BC88-73E435BDD104}"/>
    <dgm:cxn modelId="{EBFA0621-BB66-48DC-B8CE-1FBDC50E34AE}" srcId="{58DE1B6F-1526-4032-9583-AB85ABE36001}" destId="{4E551186-7307-45C9-B31D-CE294F407368}" srcOrd="4" destOrd="0" parTransId="{45DE6EF0-BB4E-48F6-B2B7-D37C81FF17C6}" sibTransId="{AAA06897-83DC-4FB2-A0C0-C90469A596F5}"/>
    <dgm:cxn modelId="{1FBFE12B-3885-4E5D-9678-7D76EE2783C4}" type="presOf" srcId="{58DE1B6F-1526-4032-9583-AB85ABE36001}" destId="{CB5D455B-6620-4F5A-90A5-57F4792B0A79}" srcOrd="0" destOrd="0" presId="urn:microsoft.com/office/officeart/2005/8/layout/process4"/>
    <dgm:cxn modelId="{85525453-BBBA-4026-876C-520B52A67DCE}" type="presOf" srcId="{6764BBA7-125F-4C8F-8ADB-E841BA9EB2E3}" destId="{EC85294E-805C-48C1-B4B2-8670A0B6AEF0}" srcOrd="0" destOrd="0" presId="urn:microsoft.com/office/officeart/2005/8/layout/process4"/>
    <dgm:cxn modelId="{AD47E4F9-AE55-4A0E-94CE-6F894F4E35ED}" srcId="{58DE1B6F-1526-4032-9583-AB85ABE36001}" destId="{6764BBA7-125F-4C8F-8ADB-E841BA9EB2E3}" srcOrd="2" destOrd="0" parTransId="{6AE8C4D3-A532-4814-B065-E0A044B432DA}" sibTransId="{ABE5BA7B-1BDB-4D96-8F18-11B1111FC141}"/>
    <dgm:cxn modelId="{0EDB7A67-2DAA-4272-A43A-83749DF18539}" type="presOf" srcId="{CEFB4B00-E20E-4067-A01E-7719B197B272}" destId="{6AD40211-4E8E-46B3-A2CC-5BDF0EA2C5F1}" srcOrd="0" destOrd="0" presId="urn:microsoft.com/office/officeart/2005/8/layout/process4"/>
    <dgm:cxn modelId="{C78E0B7A-7174-41F5-ADC0-F7517D6D453A}" type="presOf" srcId="{B3F86EAF-130C-4DD2-9E01-3D7747994143}" destId="{478F106E-D072-45FA-8056-697EB80156C3}" srcOrd="0" destOrd="0" presId="urn:microsoft.com/office/officeart/2005/8/layout/process4"/>
    <dgm:cxn modelId="{AFDF971F-FB74-4DAA-9E1B-E546E80F22AB}" srcId="{58DE1B6F-1526-4032-9583-AB85ABE36001}" destId="{B3F86EAF-130C-4DD2-9E01-3D7747994143}" srcOrd="0" destOrd="0" parTransId="{C8AC7720-863A-4C83-8CD2-924E94D07F99}" sibTransId="{18823FB2-8F97-473F-96EB-020E88F37A4B}"/>
    <dgm:cxn modelId="{6D47D713-44EB-4EBF-B8A7-76D5148837A7}" type="presParOf" srcId="{CB5D455B-6620-4F5A-90A5-57F4792B0A79}" destId="{A6CBC2C6-5EF1-4C0F-9082-3CEF6E84D4DD}" srcOrd="0" destOrd="0" presId="urn:microsoft.com/office/officeart/2005/8/layout/process4"/>
    <dgm:cxn modelId="{E9D044B3-8A7A-4A3E-88C9-CF989D759E56}" type="presParOf" srcId="{A6CBC2C6-5EF1-4C0F-9082-3CEF6E84D4DD}" destId="{0A47F4E7-7D2A-491E-8096-8D657C843EB8}" srcOrd="0" destOrd="0" presId="urn:microsoft.com/office/officeart/2005/8/layout/process4"/>
    <dgm:cxn modelId="{6CDF76AD-8E0B-4ADD-959C-CC6CD9F51E9A}" type="presParOf" srcId="{CB5D455B-6620-4F5A-90A5-57F4792B0A79}" destId="{0C223E98-48DE-4C6C-BE8C-945AC3092424}" srcOrd="1" destOrd="0" presId="urn:microsoft.com/office/officeart/2005/8/layout/process4"/>
    <dgm:cxn modelId="{13D1574F-6E6B-4210-8401-5599ABDCF6D3}" type="presParOf" srcId="{CB5D455B-6620-4F5A-90A5-57F4792B0A79}" destId="{22B450B7-6236-4AC0-8C71-3AA0DE99ED47}" srcOrd="2" destOrd="0" presId="urn:microsoft.com/office/officeart/2005/8/layout/process4"/>
    <dgm:cxn modelId="{A92D160D-284F-49EF-88D1-74016A400D46}" type="presParOf" srcId="{22B450B7-6236-4AC0-8C71-3AA0DE99ED47}" destId="{6AD40211-4E8E-46B3-A2CC-5BDF0EA2C5F1}" srcOrd="0" destOrd="0" presId="urn:microsoft.com/office/officeart/2005/8/layout/process4"/>
    <dgm:cxn modelId="{BDCF1577-8CB3-44FC-A367-EA437DC7E589}" type="presParOf" srcId="{CB5D455B-6620-4F5A-90A5-57F4792B0A79}" destId="{54D5A89D-A7F0-4B7A-80C7-CBB16003C9DF}" srcOrd="3" destOrd="0" presId="urn:microsoft.com/office/officeart/2005/8/layout/process4"/>
    <dgm:cxn modelId="{78060D79-17D3-44B7-8931-0749F494987E}" type="presParOf" srcId="{CB5D455B-6620-4F5A-90A5-57F4792B0A79}" destId="{B74C9295-62DD-4349-955C-A5F0557B7EBA}" srcOrd="4" destOrd="0" presId="urn:microsoft.com/office/officeart/2005/8/layout/process4"/>
    <dgm:cxn modelId="{64B0B160-3571-4D60-B598-AC3835C15955}" type="presParOf" srcId="{B74C9295-62DD-4349-955C-A5F0557B7EBA}" destId="{EC85294E-805C-48C1-B4B2-8670A0B6AEF0}" srcOrd="0" destOrd="0" presId="urn:microsoft.com/office/officeart/2005/8/layout/process4"/>
    <dgm:cxn modelId="{E2E83C90-77B5-40D1-AE54-1B20D991E11B}" type="presParOf" srcId="{CB5D455B-6620-4F5A-90A5-57F4792B0A79}" destId="{2B46A8D8-55BA-46C9-B306-9E35CA311F2A}" srcOrd="5" destOrd="0" presId="urn:microsoft.com/office/officeart/2005/8/layout/process4"/>
    <dgm:cxn modelId="{F89ACCA3-2A23-4772-800D-13452A0CEBED}" type="presParOf" srcId="{CB5D455B-6620-4F5A-90A5-57F4792B0A79}" destId="{B6E372B4-1823-40A1-B38F-C1EBE7BC0A6B}" srcOrd="6" destOrd="0" presId="urn:microsoft.com/office/officeart/2005/8/layout/process4"/>
    <dgm:cxn modelId="{D2E6A5A1-6830-4FDF-AB8C-4B9CE0BB169A}" type="presParOf" srcId="{B6E372B4-1823-40A1-B38F-C1EBE7BC0A6B}" destId="{60F31108-09BF-412F-88D6-CE1F77D4B169}" srcOrd="0" destOrd="0" presId="urn:microsoft.com/office/officeart/2005/8/layout/process4"/>
    <dgm:cxn modelId="{3BA81DD5-FC92-46BC-B9E8-4BB88A02B134}" type="presParOf" srcId="{CB5D455B-6620-4F5A-90A5-57F4792B0A79}" destId="{A24C6954-0A21-4358-B96D-E19EF0EE5A5D}" srcOrd="7" destOrd="0" presId="urn:microsoft.com/office/officeart/2005/8/layout/process4"/>
    <dgm:cxn modelId="{3580794A-377C-4D5D-9C0A-1A9A8368711E}" type="presParOf" srcId="{CB5D455B-6620-4F5A-90A5-57F4792B0A79}" destId="{DDAC4924-3D28-454B-93CA-1E37C3DF2FB8}" srcOrd="8" destOrd="0" presId="urn:microsoft.com/office/officeart/2005/8/layout/process4"/>
    <dgm:cxn modelId="{CD32E127-B1F5-441F-BE48-30C5D5299AC8}" type="presParOf" srcId="{DDAC4924-3D28-454B-93CA-1E37C3DF2FB8}" destId="{478F106E-D072-45FA-8056-697EB80156C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844981-5BF8-4F49-B47E-07CFFE7236D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F5D3A200-6B1E-4B63-B27D-EB5A605ED659}">
      <dgm:prSet phldrT="[Text]" custT="1">
        <dgm:style>
          <a:lnRef idx="2">
            <a:schemeClr val="accent4"/>
          </a:lnRef>
          <a:fillRef idx="1">
            <a:schemeClr val="lt1"/>
          </a:fillRef>
          <a:effectRef idx="0">
            <a:schemeClr val="accent4"/>
          </a:effectRef>
          <a:fontRef idx="minor">
            <a:schemeClr val="dk1"/>
          </a:fontRef>
        </dgm:style>
      </dgm:prSet>
      <dgm:spPr/>
      <dgm:t>
        <a:bodyPr/>
        <a:lstStyle/>
        <a:p>
          <a:r>
            <a:rPr lang="en-GB" sz="1800" dirty="0" smtClean="0"/>
            <a:t>He writes that it was important to recount about his father who had taken his </a:t>
          </a:r>
          <a:r>
            <a:rPr lang="en-GB" sz="1800" dirty="0" err="1" smtClean="0"/>
            <a:t>Bai’at</a:t>
          </a:r>
          <a:r>
            <a:rPr lang="en-GB" sz="1800" dirty="0" smtClean="0"/>
            <a:t> at the hand of the Promised Messiah (on whom be peace) but the account has not </a:t>
          </a:r>
          <a:r>
            <a:rPr lang="en-GB" sz="1800" dirty="0" smtClean="0"/>
            <a:t>been </a:t>
          </a:r>
          <a:r>
            <a:rPr lang="en-GB" sz="1800" dirty="0" smtClean="0"/>
            <a:t>written down. </a:t>
          </a:r>
          <a:endParaRPr lang="en-GB" sz="1800" dirty="0"/>
        </a:p>
      </dgm:t>
    </dgm:pt>
    <dgm:pt modelId="{D82627F8-56C8-4359-BA57-ABD0C43BD653}" type="parTrans" cxnId="{03886F86-25FE-401A-A8DA-7A8E738D9D46}">
      <dgm:prSet/>
      <dgm:spPr/>
      <dgm:t>
        <a:bodyPr/>
        <a:lstStyle/>
        <a:p>
          <a:endParaRPr lang="en-GB"/>
        </a:p>
      </dgm:t>
    </dgm:pt>
    <dgm:pt modelId="{3EE21C10-8384-4D47-81BA-F7E4E09B48B8}" type="sibTrans" cxnId="{03886F86-25FE-401A-A8DA-7A8E738D9D46}">
      <dgm:prSet/>
      <dgm:spPr/>
      <dgm:t>
        <a:bodyPr/>
        <a:lstStyle/>
        <a:p>
          <a:endParaRPr lang="en-GB"/>
        </a:p>
      </dgm:t>
    </dgm:pt>
    <dgm:pt modelId="{BB2418C3-051C-4FE0-97BA-075BEC530286}">
      <dgm:prSet phldrT="[Text]" custT="1">
        <dgm:style>
          <a:lnRef idx="2">
            <a:schemeClr val="accent2"/>
          </a:lnRef>
          <a:fillRef idx="1">
            <a:schemeClr val="lt1"/>
          </a:fillRef>
          <a:effectRef idx="0">
            <a:schemeClr val="accent2"/>
          </a:effectRef>
          <a:fontRef idx="minor">
            <a:schemeClr val="dk1"/>
          </a:fontRef>
        </dgm:style>
      </dgm:prSet>
      <dgm:spPr/>
      <dgm:t>
        <a:bodyPr/>
        <a:lstStyle/>
        <a:p>
          <a:r>
            <a:rPr lang="en-GB" sz="1800" dirty="0" smtClean="0"/>
            <a:t>Aziz sahib’s father discussed the prophecy of the promised son. The Promised Messiah (on whom be peace) said that it was a Divine prophecy and it would certainly come true.   </a:t>
          </a:r>
          <a:endParaRPr lang="en-GB" sz="1800" dirty="0" smtClean="0">
            <a:solidFill>
              <a:schemeClr val="tx1"/>
            </a:solidFill>
            <a:effectLst/>
            <a:latin typeface="+mn-lt"/>
            <a:ea typeface="+mn-ea"/>
            <a:cs typeface="+mn-cs"/>
          </a:endParaRPr>
        </a:p>
      </dgm:t>
    </dgm:pt>
    <dgm:pt modelId="{DEA22156-03F6-4306-8547-E843B97E928D}" type="parTrans" cxnId="{87F7FD5F-33D5-4514-B009-BFC6D8693DA6}">
      <dgm:prSet/>
      <dgm:spPr/>
      <dgm:t>
        <a:bodyPr/>
        <a:lstStyle/>
        <a:p>
          <a:endParaRPr lang="en-GB"/>
        </a:p>
      </dgm:t>
    </dgm:pt>
    <dgm:pt modelId="{D693E379-777B-4049-978B-D1FE1604D21C}" type="sibTrans" cxnId="{87F7FD5F-33D5-4514-B009-BFC6D8693DA6}">
      <dgm:prSet/>
      <dgm:spPr/>
      <dgm:t>
        <a:bodyPr/>
        <a:lstStyle/>
        <a:p>
          <a:endParaRPr lang="en-GB"/>
        </a:p>
      </dgm:t>
    </dgm:pt>
    <dgm:pt modelId="{4B531A2A-AC90-4219-98E0-307ACA5EA00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800" dirty="0" smtClean="0"/>
            <a:t>His father </a:t>
          </a:r>
          <a:r>
            <a:rPr lang="en-GB" sz="1800" dirty="0" err="1" smtClean="0"/>
            <a:t>Maulwi</a:t>
          </a:r>
          <a:r>
            <a:rPr lang="en-GB" sz="1800" dirty="0" smtClean="0"/>
            <a:t> Muhammad Abdullah sahib belonged to </a:t>
          </a:r>
          <a:r>
            <a:rPr lang="en-GB" sz="1800" dirty="0" err="1" smtClean="0"/>
            <a:t>Ahle</a:t>
          </a:r>
          <a:r>
            <a:rPr lang="en-GB" sz="1800" dirty="0" smtClean="0"/>
            <a:t> Hadith and </a:t>
          </a:r>
          <a:r>
            <a:rPr lang="en-GB" sz="1800" dirty="0" err="1" smtClean="0"/>
            <a:t>Maulwi</a:t>
          </a:r>
          <a:r>
            <a:rPr lang="en-GB" sz="1800" dirty="0" smtClean="0"/>
            <a:t> Muhammad Hussein </a:t>
          </a:r>
          <a:r>
            <a:rPr lang="en-GB" sz="1800" dirty="0" err="1" smtClean="0"/>
            <a:t>Batalwi</a:t>
          </a:r>
          <a:r>
            <a:rPr lang="en-GB" sz="1800" dirty="0" smtClean="0"/>
            <a:t> and others had appointed </a:t>
          </a:r>
          <a:r>
            <a:rPr lang="en-GB" sz="1800" dirty="0" smtClean="0"/>
            <a:t>him </a:t>
          </a:r>
          <a:r>
            <a:rPr lang="en-GB" sz="1800" dirty="0" smtClean="0"/>
            <a:t>as the deputy commissioner of </a:t>
          </a:r>
          <a:r>
            <a:rPr lang="en-GB" sz="1800" dirty="0" err="1" smtClean="0"/>
            <a:t>Ahle</a:t>
          </a:r>
          <a:r>
            <a:rPr lang="en-GB" sz="1800" dirty="0" smtClean="0"/>
            <a:t> Hadith. </a:t>
          </a:r>
          <a:endParaRPr lang="en-GB" sz="1800" dirty="0"/>
        </a:p>
      </dgm:t>
    </dgm:pt>
    <dgm:pt modelId="{66DEC10E-2261-467A-B72A-CB7F1C105CBF}" type="sibTrans" cxnId="{6F50B041-DBF4-477B-B93B-72FF3EA149C1}">
      <dgm:prSet/>
      <dgm:spPr/>
      <dgm:t>
        <a:bodyPr/>
        <a:lstStyle/>
        <a:p>
          <a:endParaRPr lang="en-GB"/>
        </a:p>
      </dgm:t>
    </dgm:pt>
    <dgm:pt modelId="{6F43BD64-5202-4B60-968F-E47A0E02E294}" type="parTrans" cxnId="{6F50B041-DBF4-477B-B93B-72FF3EA149C1}">
      <dgm:prSet/>
      <dgm:spPr/>
      <dgm:t>
        <a:bodyPr/>
        <a:lstStyle/>
        <a:p>
          <a:endParaRPr lang="en-GB"/>
        </a:p>
      </dgm:t>
    </dgm:pt>
    <dgm:pt modelId="{59F6388F-CC5A-A34D-B5D3-84F704D1DE9F}">
      <dgm:prSet phldrT="[Text]">
        <dgm:style>
          <a:lnRef idx="2">
            <a:schemeClr val="accent4"/>
          </a:lnRef>
          <a:fillRef idx="1">
            <a:schemeClr val="lt1"/>
          </a:fillRef>
          <a:effectRef idx="0">
            <a:schemeClr val="accent4"/>
          </a:effectRef>
          <a:fontRef idx="minor">
            <a:schemeClr val="dk1"/>
          </a:fontRef>
        </dgm:style>
      </dgm:prSet>
      <dgm:spPr/>
      <dgm:t>
        <a:bodyPr/>
        <a:lstStyle/>
        <a:p>
          <a:r>
            <a:rPr lang="en-GB" dirty="0" smtClean="0"/>
            <a:t>Although Aziz sahib’s father had not accepted the Promised Messiah (on whom be peace) he would always stop anyone using abusive language for the Promised Messiah (on whom be peace). </a:t>
          </a:r>
          <a:endParaRPr lang="en-GB" dirty="0" smtClean="0">
            <a:solidFill>
              <a:schemeClr val="tx1"/>
            </a:solidFill>
            <a:effectLst/>
            <a:latin typeface="+mn-lt"/>
            <a:ea typeface="+mn-ea"/>
            <a:cs typeface="+mn-cs"/>
          </a:endParaRPr>
        </a:p>
      </dgm:t>
    </dgm:pt>
    <dgm:pt modelId="{5B4B399B-B882-9D48-99B4-8932643A3C71}" type="parTrans" cxnId="{1D3E7B17-9CD5-4348-B653-8E28038256D1}">
      <dgm:prSet/>
      <dgm:spPr/>
      <dgm:t>
        <a:bodyPr/>
        <a:lstStyle/>
        <a:p>
          <a:endParaRPr lang="en-US"/>
        </a:p>
      </dgm:t>
    </dgm:pt>
    <dgm:pt modelId="{B6AED8C8-4CBE-3E49-9BC4-530391631B5C}" type="sibTrans" cxnId="{1D3E7B17-9CD5-4348-B653-8E28038256D1}">
      <dgm:prSet/>
      <dgm:spPr/>
      <dgm:t>
        <a:bodyPr/>
        <a:lstStyle/>
        <a:p>
          <a:endParaRPr lang="en-US"/>
        </a:p>
      </dgm:t>
    </dgm:pt>
    <dgm:pt modelId="{7167CC8B-7EDE-4E2C-822C-39FD742DE2F6}" type="pres">
      <dgm:prSet presAssocID="{21844981-5BF8-4F49-B47E-07CFFE7236DC}" presName="Name0" presStyleCnt="0">
        <dgm:presLayoutVars>
          <dgm:chPref val="1"/>
          <dgm:dir/>
          <dgm:animOne val="branch"/>
          <dgm:animLvl val="lvl"/>
          <dgm:resizeHandles/>
        </dgm:presLayoutVars>
      </dgm:prSet>
      <dgm:spPr/>
      <dgm:t>
        <a:bodyPr/>
        <a:lstStyle/>
        <a:p>
          <a:endParaRPr lang="en-GB"/>
        </a:p>
      </dgm:t>
    </dgm:pt>
    <dgm:pt modelId="{8FF6F377-0571-46AB-8E8D-2A13F3F91522}" type="pres">
      <dgm:prSet presAssocID="{F5D3A200-6B1E-4B63-B27D-EB5A605ED659}" presName="vertOne" presStyleCnt="0"/>
      <dgm:spPr/>
    </dgm:pt>
    <dgm:pt modelId="{7E3B63DF-FFFC-448F-83BF-9A223FED210C}" type="pres">
      <dgm:prSet presAssocID="{F5D3A200-6B1E-4B63-B27D-EB5A605ED659}" presName="txOne" presStyleLbl="node0" presStyleIdx="0" presStyleCnt="4" custScaleX="129366" custScaleY="114158">
        <dgm:presLayoutVars>
          <dgm:chPref val="3"/>
        </dgm:presLayoutVars>
      </dgm:prSet>
      <dgm:spPr/>
      <dgm:t>
        <a:bodyPr/>
        <a:lstStyle/>
        <a:p>
          <a:endParaRPr lang="en-GB"/>
        </a:p>
      </dgm:t>
    </dgm:pt>
    <dgm:pt modelId="{E3992748-8DAB-4266-B658-CA66F407316A}" type="pres">
      <dgm:prSet presAssocID="{F5D3A200-6B1E-4B63-B27D-EB5A605ED659}" presName="horzOne" presStyleCnt="0"/>
      <dgm:spPr/>
    </dgm:pt>
    <dgm:pt modelId="{7735914C-7A12-4DE9-AD73-BA96C4619D58}" type="pres">
      <dgm:prSet presAssocID="{3EE21C10-8384-4D47-81BA-F7E4E09B48B8}" presName="sibSpaceOne" presStyleCnt="0"/>
      <dgm:spPr/>
    </dgm:pt>
    <dgm:pt modelId="{7C3E5D66-D3C8-4397-947F-6393CBB1B0F1}" type="pres">
      <dgm:prSet presAssocID="{4B531A2A-AC90-4219-98E0-307ACA5EA004}" presName="vertOne" presStyleCnt="0"/>
      <dgm:spPr/>
    </dgm:pt>
    <dgm:pt modelId="{5180C7F4-5A49-469C-86D9-D1F7141CCA34}" type="pres">
      <dgm:prSet presAssocID="{4B531A2A-AC90-4219-98E0-307ACA5EA004}" presName="txOne" presStyleLbl="node0" presStyleIdx="1" presStyleCnt="4" custScaleX="151144" custScaleY="112598">
        <dgm:presLayoutVars>
          <dgm:chPref val="3"/>
        </dgm:presLayoutVars>
      </dgm:prSet>
      <dgm:spPr/>
      <dgm:t>
        <a:bodyPr/>
        <a:lstStyle/>
        <a:p>
          <a:endParaRPr lang="en-GB"/>
        </a:p>
      </dgm:t>
    </dgm:pt>
    <dgm:pt modelId="{7FEAD8F8-C32A-4991-9EF2-F93C0E37B332}" type="pres">
      <dgm:prSet presAssocID="{4B531A2A-AC90-4219-98E0-307ACA5EA004}" presName="horzOne" presStyleCnt="0"/>
      <dgm:spPr/>
    </dgm:pt>
    <dgm:pt modelId="{1C267390-759C-4B44-AC3A-AF5FE8E5E417}" type="pres">
      <dgm:prSet presAssocID="{66DEC10E-2261-467A-B72A-CB7F1C105CBF}" presName="sibSpaceOne" presStyleCnt="0"/>
      <dgm:spPr/>
    </dgm:pt>
    <dgm:pt modelId="{7CAC1679-1671-42D2-A33C-AE49C0ACF527}" type="pres">
      <dgm:prSet presAssocID="{BB2418C3-051C-4FE0-97BA-075BEC530286}" presName="vertOne" presStyleCnt="0"/>
      <dgm:spPr/>
    </dgm:pt>
    <dgm:pt modelId="{39CAEF29-10AA-4951-9A9A-2ADFFAED53CE}" type="pres">
      <dgm:prSet presAssocID="{BB2418C3-051C-4FE0-97BA-075BEC530286}" presName="txOne" presStyleLbl="node0" presStyleIdx="2" presStyleCnt="4" custScaleX="153671" custScaleY="113230">
        <dgm:presLayoutVars>
          <dgm:chPref val="3"/>
        </dgm:presLayoutVars>
      </dgm:prSet>
      <dgm:spPr/>
      <dgm:t>
        <a:bodyPr/>
        <a:lstStyle/>
        <a:p>
          <a:endParaRPr lang="en-GB"/>
        </a:p>
      </dgm:t>
    </dgm:pt>
    <dgm:pt modelId="{1F8C4F6A-3711-4F36-81BC-65C54A47A443}" type="pres">
      <dgm:prSet presAssocID="{BB2418C3-051C-4FE0-97BA-075BEC530286}" presName="horzOne" presStyleCnt="0"/>
      <dgm:spPr/>
    </dgm:pt>
    <dgm:pt modelId="{E47728FE-B154-674A-9A78-894325AE11F6}" type="pres">
      <dgm:prSet presAssocID="{D693E379-777B-4049-978B-D1FE1604D21C}" presName="sibSpaceOne" presStyleCnt="0"/>
      <dgm:spPr/>
    </dgm:pt>
    <dgm:pt modelId="{F2D7353A-DBFD-7341-AA30-07632A5C35A7}" type="pres">
      <dgm:prSet presAssocID="{59F6388F-CC5A-A34D-B5D3-84F704D1DE9F}" presName="vertOne" presStyleCnt="0"/>
      <dgm:spPr/>
    </dgm:pt>
    <dgm:pt modelId="{2183D2DC-CFF0-FF4C-BA67-2CB9EE4B0230}" type="pres">
      <dgm:prSet presAssocID="{59F6388F-CC5A-A34D-B5D3-84F704D1DE9F}" presName="txOne" presStyleLbl="node0" presStyleIdx="3" presStyleCnt="4" custScaleX="141557" custScaleY="114129">
        <dgm:presLayoutVars>
          <dgm:chPref val="3"/>
        </dgm:presLayoutVars>
      </dgm:prSet>
      <dgm:spPr/>
      <dgm:t>
        <a:bodyPr/>
        <a:lstStyle/>
        <a:p>
          <a:endParaRPr lang="en-US"/>
        </a:p>
      </dgm:t>
    </dgm:pt>
    <dgm:pt modelId="{E4235CC9-C01C-E847-B0DB-FB9216276B49}" type="pres">
      <dgm:prSet presAssocID="{59F6388F-CC5A-A34D-B5D3-84F704D1DE9F}" presName="horzOne" presStyleCnt="0"/>
      <dgm:spPr/>
    </dgm:pt>
  </dgm:ptLst>
  <dgm:cxnLst>
    <dgm:cxn modelId="{03886F86-25FE-401A-A8DA-7A8E738D9D46}" srcId="{21844981-5BF8-4F49-B47E-07CFFE7236DC}" destId="{F5D3A200-6B1E-4B63-B27D-EB5A605ED659}" srcOrd="0" destOrd="0" parTransId="{D82627F8-56C8-4359-BA57-ABD0C43BD653}" sibTransId="{3EE21C10-8384-4D47-81BA-F7E4E09B48B8}"/>
    <dgm:cxn modelId="{6F50B041-DBF4-477B-B93B-72FF3EA149C1}" srcId="{21844981-5BF8-4F49-B47E-07CFFE7236DC}" destId="{4B531A2A-AC90-4219-98E0-307ACA5EA004}" srcOrd="1" destOrd="0" parTransId="{6F43BD64-5202-4B60-968F-E47A0E02E294}" sibTransId="{66DEC10E-2261-467A-B72A-CB7F1C105CBF}"/>
    <dgm:cxn modelId="{1D3E7B17-9CD5-4348-B653-8E28038256D1}" srcId="{21844981-5BF8-4F49-B47E-07CFFE7236DC}" destId="{59F6388F-CC5A-A34D-B5D3-84F704D1DE9F}" srcOrd="3" destOrd="0" parTransId="{5B4B399B-B882-9D48-99B4-8932643A3C71}" sibTransId="{B6AED8C8-4CBE-3E49-9BC4-530391631B5C}"/>
    <dgm:cxn modelId="{87F7FD5F-33D5-4514-B009-BFC6D8693DA6}" srcId="{21844981-5BF8-4F49-B47E-07CFFE7236DC}" destId="{BB2418C3-051C-4FE0-97BA-075BEC530286}" srcOrd="2" destOrd="0" parTransId="{DEA22156-03F6-4306-8547-E843B97E928D}" sibTransId="{D693E379-777B-4049-978B-D1FE1604D21C}"/>
    <dgm:cxn modelId="{388A56FF-915D-5B44-92BD-FE0184CC0786}" type="presOf" srcId="{4B531A2A-AC90-4219-98E0-307ACA5EA004}" destId="{5180C7F4-5A49-469C-86D9-D1F7141CCA34}" srcOrd="0" destOrd="0" presId="urn:microsoft.com/office/officeart/2005/8/layout/hierarchy4"/>
    <dgm:cxn modelId="{D616BB4F-B5D1-5641-AF2D-BEC453C4C083}" type="presOf" srcId="{BB2418C3-051C-4FE0-97BA-075BEC530286}" destId="{39CAEF29-10AA-4951-9A9A-2ADFFAED53CE}" srcOrd="0" destOrd="0" presId="urn:microsoft.com/office/officeart/2005/8/layout/hierarchy4"/>
    <dgm:cxn modelId="{258190AA-16B0-AE4C-99E5-3DA0F6FAC01E}" type="presOf" srcId="{59F6388F-CC5A-A34D-B5D3-84F704D1DE9F}" destId="{2183D2DC-CFF0-FF4C-BA67-2CB9EE4B0230}" srcOrd="0" destOrd="0" presId="urn:microsoft.com/office/officeart/2005/8/layout/hierarchy4"/>
    <dgm:cxn modelId="{22B03B2E-4DBC-0144-9307-77E2AEF7B4F8}" type="presOf" srcId="{21844981-5BF8-4F49-B47E-07CFFE7236DC}" destId="{7167CC8B-7EDE-4E2C-822C-39FD742DE2F6}" srcOrd="0" destOrd="0" presId="urn:microsoft.com/office/officeart/2005/8/layout/hierarchy4"/>
    <dgm:cxn modelId="{9879139E-0806-3A4D-A2A5-0DAB75BE5BF8}" type="presOf" srcId="{F5D3A200-6B1E-4B63-B27D-EB5A605ED659}" destId="{7E3B63DF-FFFC-448F-83BF-9A223FED210C}" srcOrd="0" destOrd="0" presId="urn:microsoft.com/office/officeart/2005/8/layout/hierarchy4"/>
    <dgm:cxn modelId="{72671188-2399-704F-A272-8EE4D01E8246}" type="presParOf" srcId="{7167CC8B-7EDE-4E2C-822C-39FD742DE2F6}" destId="{8FF6F377-0571-46AB-8E8D-2A13F3F91522}" srcOrd="0" destOrd="0" presId="urn:microsoft.com/office/officeart/2005/8/layout/hierarchy4"/>
    <dgm:cxn modelId="{677D72F0-36CC-1D47-BE8E-3E62D270A446}" type="presParOf" srcId="{8FF6F377-0571-46AB-8E8D-2A13F3F91522}" destId="{7E3B63DF-FFFC-448F-83BF-9A223FED210C}" srcOrd="0" destOrd="0" presId="urn:microsoft.com/office/officeart/2005/8/layout/hierarchy4"/>
    <dgm:cxn modelId="{A6A61C8F-E22E-7041-8B20-E532D357D7AE}" type="presParOf" srcId="{8FF6F377-0571-46AB-8E8D-2A13F3F91522}" destId="{E3992748-8DAB-4266-B658-CA66F407316A}" srcOrd="1" destOrd="0" presId="urn:microsoft.com/office/officeart/2005/8/layout/hierarchy4"/>
    <dgm:cxn modelId="{55915D9C-2F8C-A44B-AB76-55EC22B60EDB}" type="presParOf" srcId="{7167CC8B-7EDE-4E2C-822C-39FD742DE2F6}" destId="{7735914C-7A12-4DE9-AD73-BA96C4619D58}" srcOrd="1" destOrd="0" presId="urn:microsoft.com/office/officeart/2005/8/layout/hierarchy4"/>
    <dgm:cxn modelId="{7037C03E-E625-AF47-BD34-392DB9E6DD3B}" type="presParOf" srcId="{7167CC8B-7EDE-4E2C-822C-39FD742DE2F6}" destId="{7C3E5D66-D3C8-4397-947F-6393CBB1B0F1}" srcOrd="2" destOrd="0" presId="urn:microsoft.com/office/officeart/2005/8/layout/hierarchy4"/>
    <dgm:cxn modelId="{15F19CD9-ECB8-6343-9E89-FAEB678ABB93}" type="presParOf" srcId="{7C3E5D66-D3C8-4397-947F-6393CBB1B0F1}" destId="{5180C7F4-5A49-469C-86D9-D1F7141CCA34}" srcOrd="0" destOrd="0" presId="urn:microsoft.com/office/officeart/2005/8/layout/hierarchy4"/>
    <dgm:cxn modelId="{54D784BE-E600-4444-B704-E98B5F63C92E}" type="presParOf" srcId="{7C3E5D66-D3C8-4397-947F-6393CBB1B0F1}" destId="{7FEAD8F8-C32A-4991-9EF2-F93C0E37B332}" srcOrd="1" destOrd="0" presId="urn:microsoft.com/office/officeart/2005/8/layout/hierarchy4"/>
    <dgm:cxn modelId="{A3D363A2-4600-CA4B-8715-569F2F0DBD82}" type="presParOf" srcId="{7167CC8B-7EDE-4E2C-822C-39FD742DE2F6}" destId="{1C267390-759C-4B44-AC3A-AF5FE8E5E417}" srcOrd="3" destOrd="0" presId="urn:microsoft.com/office/officeart/2005/8/layout/hierarchy4"/>
    <dgm:cxn modelId="{E6ACF31A-33A2-0443-925B-4AE7267E78DB}" type="presParOf" srcId="{7167CC8B-7EDE-4E2C-822C-39FD742DE2F6}" destId="{7CAC1679-1671-42D2-A33C-AE49C0ACF527}" srcOrd="4" destOrd="0" presId="urn:microsoft.com/office/officeart/2005/8/layout/hierarchy4"/>
    <dgm:cxn modelId="{D21212F4-9B8D-974E-88A2-9C7E1DA9E0B7}" type="presParOf" srcId="{7CAC1679-1671-42D2-A33C-AE49C0ACF527}" destId="{39CAEF29-10AA-4951-9A9A-2ADFFAED53CE}" srcOrd="0" destOrd="0" presId="urn:microsoft.com/office/officeart/2005/8/layout/hierarchy4"/>
    <dgm:cxn modelId="{8877EC19-66B1-364E-81C1-05A6B74F1C56}" type="presParOf" srcId="{7CAC1679-1671-42D2-A33C-AE49C0ACF527}" destId="{1F8C4F6A-3711-4F36-81BC-65C54A47A443}" srcOrd="1" destOrd="0" presId="urn:microsoft.com/office/officeart/2005/8/layout/hierarchy4"/>
    <dgm:cxn modelId="{3AE8E311-F062-FD47-B638-05AD852A7E9E}" type="presParOf" srcId="{7167CC8B-7EDE-4E2C-822C-39FD742DE2F6}" destId="{E47728FE-B154-674A-9A78-894325AE11F6}" srcOrd="5" destOrd="0" presId="urn:microsoft.com/office/officeart/2005/8/layout/hierarchy4"/>
    <dgm:cxn modelId="{C49CEAB1-D56E-A641-ACF7-A33AC30EA731}" type="presParOf" srcId="{7167CC8B-7EDE-4E2C-822C-39FD742DE2F6}" destId="{F2D7353A-DBFD-7341-AA30-07632A5C35A7}" srcOrd="6" destOrd="0" presId="urn:microsoft.com/office/officeart/2005/8/layout/hierarchy4"/>
    <dgm:cxn modelId="{512C7828-39FC-5349-BF62-BED165DAFAA0}" type="presParOf" srcId="{F2D7353A-DBFD-7341-AA30-07632A5C35A7}" destId="{2183D2DC-CFF0-FF4C-BA67-2CB9EE4B0230}" srcOrd="0" destOrd="0" presId="urn:microsoft.com/office/officeart/2005/8/layout/hierarchy4"/>
    <dgm:cxn modelId="{3604B059-7DE1-064C-9FD3-E7D5ADD4CAAF}" type="presParOf" srcId="{F2D7353A-DBFD-7341-AA30-07632A5C35A7}" destId="{E4235CC9-C01C-E847-B0DB-FB9216276B4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844981-5BF8-4F49-B47E-07CFFE7236D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F5D3A200-6B1E-4B63-B27D-EB5A605ED659}">
      <dgm:prSet phldrT="[Text]" custT="1">
        <dgm:style>
          <a:lnRef idx="2">
            <a:schemeClr val="accent4"/>
          </a:lnRef>
          <a:fillRef idx="1">
            <a:schemeClr val="lt1"/>
          </a:fillRef>
          <a:effectRef idx="0">
            <a:schemeClr val="accent4"/>
          </a:effectRef>
          <a:fontRef idx="minor">
            <a:schemeClr val="dk1"/>
          </a:fontRef>
        </dgm:style>
      </dgm:prSet>
      <dgm:spPr>
        <a:solidFill>
          <a:schemeClr val="accent2">
            <a:lumMod val="60000"/>
            <a:lumOff val="40000"/>
          </a:schemeClr>
        </a:solidFill>
        <a:ln>
          <a:solidFill>
            <a:schemeClr val="accent2">
              <a:lumMod val="50000"/>
            </a:schemeClr>
          </a:solidFill>
        </a:ln>
      </dgm:spPr>
      <dgm:t>
        <a:bodyPr/>
        <a:lstStyle/>
        <a:p>
          <a:r>
            <a:rPr lang="en-GB" sz="1800" dirty="0" smtClean="0"/>
            <a:t>In 1902 Aziz sahib’s father made a list of 21 questions and went to </a:t>
          </a:r>
          <a:r>
            <a:rPr lang="en-GB" sz="1800" dirty="0" err="1" smtClean="0"/>
            <a:t>Qadian</a:t>
          </a:r>
          <a:r>
            <a:rPr lang="en-GB" sz="1800" dirty="0" smtClean="0"/>
            <a:t> to debate the issues. He made a point of directly going to Masjid Mubarak on his own.   </a:t>
          </a:r>
          <a:endParaRPr lang="en-GB" sz="1800" dirty="0"/>
        </a:p>
      </dgm:t>
    </dgm:pt>
    <dgm:pt modelId="{D82627F8-56C8-4359-BA57-ABD0C43BD653}" type="parTrans" cxnId="{03886F86-25FE-401A-A8DA-7A8E738D9D46}">
      <dgm:prSet/>
      <dgm:spPr/>
      <dgm:t>
        <a:bodyPr/>
        <a:lstStyle/>
        <a:p>
          <a:endParaRPr lang="en-GB"/>
        </a:p>
      </dgm:t>
    </dgm:pt>
    <dgm:pt modelId="{3EE21C10-8384-4D47-81BA-F7E4E09B48B8}" type="sibTrans" cxnId="{03886F86-25FE-401A-A8DA-7A8E738D9D46}">
      <dgm:prSet/>
      <dgm:spPr/>
      <dgm:t>
        <a:bodyPr/>
        <a:lstStyle/>
        <a:p>
          <a:endParaRPr lang="en-GB"/>
        </a:p>
      </dgm:t>
    </dgm:pt>
    <dgm:pt modelId="{BB2418C3-051C-4FE0-97BA-075BEC530286}">
      <dgm:prSet phldrT="[Text]" custT="1">
        <dgm:style>
          <a:lnRef idx="2">
            <a:schemeClr val="accent2"/>
          </a:lnRef>
          <a:fillRef idx="1">
            <a:schemeClr val="lt1"/>
          </a:fillRef>
          <a:effectRef idx="0">
            <a:schemeClr val="accent2"/>
          </a:effectRef>
          <a:fontRef idx="minor">
            <a:schemeClr val="dk1"/>
          </a:fontRef>
        </dgm:style>
      </dgm:prSet>
      <dgm:spPr>
        <a:solidFill>
          <a:schemeClr val="accent2">
            <a:lumMod val="60000"/>
            <a:lumOff val="40000"/>
          </a:schemeClr>
        </a:solidFill>
        <a:ln>
          <a:solidFill>
            <a:schemeClr val="accent2">
              <a:lumMod val="50000"/>
            </a:schemeClr>
          </a:solidFill>
        </a:ln>
      </dgm:spPr>
      <dgm:t>
        <a:bodyPr/>
        <a:lstStyle/>
        <a:p>
          <a:r>
            <a:rPr lang="en-GB" sz="1800" dirty="0" smtClean="0"/>
            <a:t>This attempted massage was not out of sincerity but had an ulterior motive and God had informed the Promised Messiah of this and Aziz sahib’s father indeed observed this. His father had read in Hadith that the Messiah and Mahdi would be sort of flat-footed. </a:t>
          </a:r>
          <a:endParaRPr lang="en-GB" sz="1800" dirty="0" smtClean="0">
            <a:solidFill>
              <a:schemeClr val="tx1"/>
            </a:solidFill>
            <a:effectLst/>
            <a:latin typeface="+mn-lt"/>
            <a:ea typeface="+mn-ea"/>
            <a:cs typeface="+mn-cs"/>
          </a:endParaRPr>
        </a:p>
      </dgm:t>
    </dgm:pt>
    <dgm:pt modelId="{DEA22156-03F6-4306-8547-E843B97E928D}" type="parTrans" cxnId="{87F7FD5F-33D5-4514-B009-BFC6D8693DA6}">
      <dgm:prSet/>
      <dgm:spPr/>
      <dgm:t>
        <a:bodyPr/>
        <a:lstStyle/>
        <a:p>
          <a:endParaRPr lang="en-GB"/>
        </a:p>
      </dgm:t>
    </dgm:pt>
    <dgm:pt modelId="{D693E379-777B-4049-978B-D1FE1604D21C}" type="sibTrans" cxnId="{87F7FD5F-33D5-4514-B009-BFC6D8693DA6}">
      <dgm:prSet/>
      <dgm:spPr/>
      <dgm:t>
        <a:bodyPr/>
        <a:lstStyle/>
        <a:p>
          <a:endParaRPr lang="en-GB"/>
        </a:p>
      </dgm:t>
    </dgm:pt>
    <dgm:pt modelId="{4B531A2A-AC90-4219-98E0-307ACA5EA004}">
      <dgm:prSet phldrT="[Text]"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a:ln>
          <a:solidFill>
            <a:schemeClr val="accent2">
              <a:lumMod val="50000"/>
            </a:schemeClr>
          </a:solidFill>
        </a:ln>
      </dgm:spPr>
      <dgm:t>
        <a:bodyPr/>
        <a:lstStyle/>
        <a:p>
          <a:r>
            <a:rPr lang="en-GB" sz="1800" dirty="0" smtClean="0"/>
            <a:t>After </a:t>
          </a:r>
          <a:r>
            <a:rPr lang="en-GB" sz="1800" dirty="0" err="1" smtClean="0"/>
            <a:t>Salat</a:t>
          </a:r>
          <a:r>
            <a:rPr lang="en-GB" sz="1800" dirty="0" smtClean="0"/>
            <a:t> the Promised Messiah (on whom be peace) graced the assembly, Aziz sahib’s father began massaging his feet upon which the Promised Messiah (on whom be peace) said</a:t>
          </a:r>
          <a:r>
            <a:rPr lang="en-GB" sz="1800" b="1" dirty="0" smtClean="0"/>
            <a:t>, </a:t>
          </a:r>
        </a:p>
        <a:p>
          <a:r>
            <a:rPr lang="en-GB" sz="1800" b="1" dirty="0" smtClean="0"/>
            <a:t>‘It is not good to test a Prophet of God.’ </a:t>
          </a:r>
        </a:p>
      </dgm:t>
    </dgm:pt>
    <dgm:pt modelId="{66DEC10E-2261-467A-B72A-CB7F1C105CBF}" type="sibTrans" cxnId="{6F50B041-DBF4-477B-B93B-72FF3EA149C1}">
      <dgm:prSet/>
      <dgm:spPr/>
      <dgm:t>
        <a:bodyPr/>
        <a:lstStyle/>
        <a:p>
          <a:endParaRPr lang="en-GB"/>
        </a:p>
      </dgm:t>
    </dgm:pt>
    <dgm:pt modelId="{6F43BD64-5202-4B60-968F-E47A0E02E294}" type="parTrans" cxnId="{6F50B041-DBF4-477B-B93B-72FF3EA149C1}">
      <dgm:prSet/>
      <dgm:spPr/>
      <dgm:t>
        <a:bodyPr/>
        <a:lstStyle/>
        <a:p>
          <a:endParaRPr lang="en-GB"/>
        </a:p>
      </dgm:t>
    </dgm:pt>
    <dgm:pt modelId="{59F6388F-CC5A-A34D-B5D3-84F704D1DE9F}">
      <dgm:prSet phldrT="[Text]">
        <dgm:style>
          <a:lnRef idx="2">
            <a:schemeClr val="accent4"/>
          </a:lnRef>
          <a:fillRef idx="1">
            <a:schemeClr val="lt1"/>
          </a:fillRef>
          <a:effectRef idx="0">
            <a:schemeClr val="accent4"/>
          </a:effectRef>
          <a:fontRef idx="minor">
            <a:schemeClr val="dk1"/>
          </a:fontRef>
        </dgm:style>
      </dgm:prSet>
      <dgm:spPr>
        <a:solidFill>
          <a:schemeClr val="accent2">
            <a:lumMod val="75000"/>
          </a:schemeClr>
        </a:solidFill>
        <a:ln>
          <a:solidFill>
            <a:schemeClr val="accent2">
              <a:lumMod val="50000"/>
            </a:schemeClr>
          </a:solidFill>
        </a:ln>
      </dgm:spPr>
      <dgm:t>
        <a:bodyPr/>
        <a:lstStyle/>
        <a:p>
          <a:r>
            <a:rPr lang="en-GB" dirty="0" smtClean="0"/>
            <a:t>By doing so, he saw two signs; one that indeed the Promised Messiah’s (on whom be peace) feet were not so arched and the other sign was that the Promised Messiah had told him that it was not good to test a Prophet of God. </a:t>
          </a:r>
          <a:endParaRPr lang="en-GB" dirty="0" smtClean="0">
            <a:solidFill>
              <a:schemeClr val="tx1"/>
            </a:solidFill>
            <a:effectLst/>
            <a:latin typeface="+mn-lt"/>
            <a:ea typeface="+mn-ea"/>
            <a:cs typeface="+mn-cs"/>
          </a:endParaRPr>
        </a:p>
      </dgm:t>
    </dgm:pt>
    <dgm:pt modelId="{5B4B399B-B882-9D48-99B4-8932643A3C71}" type="parTrans" cxnId="{1D3E7B17-9CD5-4348-B653-8E28038256D1}">
      <dgm:prSet/>
      <dgm:spPr/>
      <dgm:t>
        <a:bodyPr/>
        <a:lstStyle/>
        <a:p>
          <a:endParaRPr lang="en-US"/>
        </a:p>
      </dgm:t>
    </dgm:pt>
    <dgm:pt modelId="{B6AED8C8-4CBE-3E49-9BC4-530391631B5C}" type="sibTrans" cxnId="{1D3E7B17-9CD5-4348-B653-8E28038256D1}">
      <dgm:prSet/>
      <dgm:spPr/>
      <dgm:t>
        <a:bodyPr/>
        <a:lstStyle/>
        <a:p>
          <a:endParaRPr lang="en-US"/>
        </a:p>
      </dgm:t>
    </dgm:pt>
    <dgm:pt modelId="{7167CC8B-7EDE-4E2C-822C-39FD742DE2F6}" type="pres">
      <dgm:prSet presAssocID="{21844981-5BF8-4F49-B47E-07CFFE7236DC}" presName="Name0" presStyleCnt="0">
        <dgm:presLayoutVars>
          <dgm:chPref val="1"/>
          <dgm:dir/>
          <dgm:animOne val="branch"/>
          <dgm:animLvl val="lvl"/>
          <dgm:resizeHandles/>
        </dgm:presLayoutVars>
      </dgm:prSet>
      <dgm:spPr/>
      <dgm:t>
        <a:bodyPr/>
        <a:lstStyle/>
        <a:p>
          <a:endParaRPr lang="en-GB"/>
        </a:p>
      </dgm:t>
    </dgm:pt>
    <dgm:pt modelId="{8FF6F377-0571-46AB-8E8D-2A13F3F91522}" type="pres">
      <dgm:prSet presAssocID="{F5D3A200-6B1E-4B63-B27D-EB5A605ED659}" presName="vertOne" presStyleCnt="0"/>
      <dgm:spPr/>
    </dgm:pt>
    <dgm:pt modelId="{7E3B63DF-FFFC-448F-83BF-9A223FED210C}" type="pres">
      <dgm:prSet presAssocID="{F5D3A200-6B1E-4B63-B27D-EB5A605ED659}" presName="txOne" presStyleLbl="node0" presStyleIdx="0" presStyleCnt="4" custScaleX="135234" custScaleY="114156">
        <dgm:presLayoutVars>
          <dgm:chPref val="3"/>
        </dgm:presLayoutVars>
      </dgm:prSet>
      <dgm:spPr/>
      <dgm:t>
        <a:bodyPr/>
        <a:lstStyle/>
        <a:p>
          <a:endParaRPr lang="en-GB"/>
        </a:p>
      </dgm:t>
    </dgm:pt>
    <dgm:pt modelId="{E3992748-8DAB-4266-B658-CA66F407316A}" type="pres">
      <dgm:prSet presAssocID="{F5D3A200-6B1E-4B63-B27D-EB5A605ED659}" presName="horzOne" presStyleCnt="0"/>
      <dgm:spPr/>
    </dgm:pt>
    <dgm:pt modelId="{7735914C-7A12-4DE9-AD73-BA96C4619D58}" type="pres">
      <dgm:prSet presAssocID="{3EE21C10-8384-4D47-81BA-F7E4E09B48B8}" presName="sibSpaceOne" presStyleCnt="0"/>
      <dgm:spPr/>
    </dgm:pt>
    <dgm:pt modelId="{7C3E5D66-D3C8-4397-947F-6393CBB1B0F1}" type="pres">
      <dgm:prSet presAssocID="{4B531A2A-AC90-4219-98E0-307ACA5EA004}" presName="vertOne" presStyleCnt="0"/>
      <dgm:spPr/>
    </dgm:pt>
    <dgm:pt modelId="{5180C7F4-5A49-469C-86D9-D1F7141CCA34}" type="pres">
      <dgm:prSet presAssocID="{4B531A2A-AC90-4219-98E0-307ACA5EA004}" presName="txOne" presStyleLbl="node0" presStyleIdx="1" presStyleCnt="4" custScaleX="164441" custScaleY="114158" custLinFactNeighborX="6831" custLinFactNeighborY="0">
        <dgm:presLayoutVars>
          <dgm:chPref val="3"/>
        </dgm:presLayoutVars>
      </dgm:prSet>
      <dgm:spPr/>
      <dgm:t>
        <a:bodyPr/>
        <a:lstStyle/>
        <a:p>
          <a:endParaRPr lang="en-GB"/>
        </a:p>
      </dgm:t>
    </dgm:pt>
    <dgm:pt modelId="{7FEAD8F8-C32A-4991-9EF2-F93C0E37B332}" type="pres">
      <dgm:prSet presAssocID="{4B531A2A-AC90-4219-98E0-307ACA5EA004}" presName="horzOne" presStyleCnt="0"/>
      <dgm:spPr/>
    </dgm:pt>
    <dgm:pt modelId="{1C267390-759C-4B44-AC3A-AF5FE8E5E417}" type="pres">
      <dgm:prSet presAssocID="{66DEC10E-2261-467A-B72A-CB7F1C105CBF}" presName="sibSpaceOne" presStyleCnt="0"/>
      <dgm:spPr/>
    </dgm:pt>
    <dgm:pt modelId="{7CAC1679-1671-42D2-A33C-AE49C0ACF527}" type="pres">
      <dgm:prSet presAssocID="{BB2418C3-051C-4FE0-97BA-075BEC530286}" presName="vertOne" presStyleCnt="0"/>
      <dgm:spPr/>
    </dgm:pt>
    <dgm:pt modelId="{39CAEF29-10AA-4951-9A9A-2ADFFAED53CE}" type="pres">
      <dgm:prSet presAssocID="{BB2418C3-051C-4FE0-97BA-075BEC530286}" presName="txOne" presStyleLbl="node0" presStyleIdx="2" presStyleCnt="4" custScaleX="177630" custScaleY="113230" custLinFactNeighborX="4022" custLinFactNeighborY="1827">
        <dgm:presLayoutVars>
          <dgm:chPref val="3"/>
        </dgm:presLayoutVars>
      </dgm:prSet>
      <dgm:spPr/>
      <dgm:t>
        <a:bodyPr/>
        <a:lstStyle/>
        <a:p>
          <a:endParaRPr lang="en-GB"/>
        </a:p>
      </dgm:t>
    </dgm:pt>
    <dgm:pt modelId="{1F8C4F6A-3711-4F36-81BC-65C54A47A443}" type="pres">
      <dgm:prSet presAssocID="{BB2418C3-051C-4FE0-97BA-075BEC530286}" presName="horzOne" presStyleCnt="0"/>
      <dgm:spPr/>
    </dgm:pt>
    <dgm:pt modelId="{E47728FE-B154-674A-9A78-894325AE11F6}" type="pres">
      <dgm:prSet presAssocID="{D693E379-777B-4049-978B-D1FE1604D21C}" presName="sibSpaceOne" presStyleCnt="0"/>
      <dgm:spPr/>
    </dgm:pt>
    <dgm:pt modelId="{F2D7353A-DBFD-7341-AA30-07632A5C35A7}" type="pres">
      <dgm:prSet presAssocID="{59F6388F-CC5A-A34D-B5D3-84F704D1DE9F}" presName="vertOne" presStyleCnt="0"/>
      <dgm:spPr/>
    </dgm:pt>
    <dgm:pt modelId="{2183D2DC-CFF0-FF4C-BA67-2CB9EE4B0230}" type="pres">
      <dgm:prSet presAssocID="{59F6388F-CC5A-A34D-B5D3-84F704D1DE9F}" presName="txOne" presStyleLbl="node0" presStyleIdx="3" presStyleCnt="4" custScaleX="170012" custScaleY="114129">
        <dgm:presLayoutVars>
          <dgm:chPref val="3"/>
        </dgm:presLayoutVars>
      </dgm:prSet>
      <dgm:spPr/>
      <dgm:t>
        <a:bodyPr/>
        <a:lstStyle/>
        <a:p>
          <a:endParaRPr lang="en-US"/>
        </a:p>
      </dgm:t>
    </dgm:pt>
    <dgm:pt modelId="{E4235CC9-C01C-E847-B0DB-FB9216276B49}" type="pres">
      <dgm:prSet presAssocID="{59F6388F-CC5A-A34D-B5D3-84F704D1DE9F}" presName="horzOne" presStyleCnt="0"/>
      <dgm:spPr/>
    </dgm:pt>
  </dgm:ptLst>
  <dgm:cxnLst>
    <dgm:cxn modelId="{03886F86-25FE-401A-A8DA-7A8E738D9D46}" srcId="{21844981-5BF8-4F49-B47E-07CFFE7236DC}" destId="{F5D3A200-6B1E-4B63-B27D-EB5A605ED659}" srcOrd="0" destOrd="0" parTransId="{D82627F8-56C8-4359-BA57-ABD0C43BD653}" sibTransId="{3EE21C10-8384-4D47-81BA-F7E4E09B48B8}"/>
    <dgm:cxn modelId="{6F50B041-DBF4-477B-B93B-72FF3EA149C1}" srcId="{21844981-5BF8-4F49-B47E-07CFFE7236DC}" destId="{4B531A2A-AC90-4219-98E0-307ACA5EA004}" srcOrd="1" destOrd="0" parTransId="{6F43BD64-5202-4B60-968F-E47A0E02E294}" sibTransId="{66DEC10E-2261-467A-B72A-CB7F1C105CBF}"/>
    <dgm:cxn modelId="{1D3E7B17-9CD5-4348-B653-8E28038256D1}" srcId="{21844981-5BF8-4F49-B47E-07CFFE7236DC}" destId="{59F6388F-CC5A-A34D-B5D3-84F704D1DE9F}" srcOrd="3" destOrd="0" parTransId="{5B4B399B-B882-9D48-99B4-8932643A3C71}" sibTransId="{B6AED8C8-4CBE-3E49-9BC4-530391631B5C}"/>
    <dgm:cxn modelId="{057C8F8F-DB6B-4010-844A-53A696353771}" type="presOf" srcId="{21844981-5BF8-4F49-B47E-07CFFE7236DC}" destId="{7167CC8B-7EDE-4E2C-822C-39FD742DE2F6}" srcOrd="0" destOrd="0" presId="urn:microsoft.com/office/officeart/2005/8/layout/hierarchy4"/>
    <dgm:cxn modelId="{87F7FD5F-33D5-4514-B009-BFC6D8693DA6}" srcId="{21844981-5BF8-4F49-B47E-07CFFE7236DC}" destId="{BB2418C3-051C-4FE0-97BA-075BEC530286}" srcOrd="2" destOrd="0" parTransId="{DEA22156-03F6-4306-8547-E843B97E928D}" sibTransId="{D693E379-777B-4049-978B-D1FE1604D21C}"/>
    <dgm:cxn modelId="{166518B7-7BD7-4B69-A4D2-D377BE4DCF8D}" type="presOf" srcId="{BB2418C3-051C-4FE0-97BA-075BEC530286}" destId="{39CAEF29-10AA-4951-9A9A-2ADFFAED53CE}" srcOrd="0" destOrd="0" presId="urn:microsoft.com/office/officeart/2005/8/layout/hierarchy4"/>
    <dgm:cxn modelId="{13C2AF5C-2334-44C8-8D6D-20D69A1FA9E6}" type="presOf" srcId="{4B531A2A-AC90-4219-98E0-307ACA5EA004}" destId="{5180C7F4-5A49-469C-86D9-D1F7141CCA34}" srcOrd="0" destOrd="0" presId="urn:microsoft.com/office/officeart/2005/8/layout/hierarchy4"/>
    <dgm:cxn modelId="{146BF09D-C00B-445E-8198-4630256B45C5}" type="presOf" srcId="{F5D3A200-6B1E-4B63-B27D-EB5A605ED659}" destId="{7E3B63DF-FFFC-448F-83BF-9A223FED210C}" srcOrd="0" destOrd="0" presId="urn:microsoft.com/office/officeart/2005/8/layout/hierarchy4"/>
    <dgm:cxn modelId="{B975A505-53B2-3B4C-B7DE-45615856AB25}" type="presOf" srcId="{59F6388F-CC5A-A34D-B5D3-84F704D1DE9F}" destId="{2183D2DC-CFF0-FF4C-BA67-2CB9EE4B0230}" srcOrd="0" destOrd="0" presId="urn:microsoft.com/office/officeart/2005/8/layout/hierarchy4"/>
    <dgm:cxn modelId="{8A610FD3-108D-42E3-A618-A2453BEB3EF2}" type="presParOf" srcId="{7167CC8B-7EDE-4E2C-822C-39FD742DE2F6}" destId="{8FF6F377-0571-46AB-8E8D-2A13F3F91522}" srcOrd="0" destOrd="0" presId="urn:microsoft.com/office/officeart/2005/8/layout/hierarchy4"/>
    <dgm:cxn modelId="{C4F0A27E-6835-4011-988C-2B56112E4A8B}" type="presParOf" srcId="{8FF6F377-0571-46AB-8E8D-2A13F3F91522}" destId="{7E3B63DF-FFFC-448F-83BF-9A223FED210C}" srcOrd="0" destOrd="0" presId="urn:microsoft.com/office/officeart/2005/8/layout/hierarchy4"/>
    <dgm:cxn modelId="{0756E2D2-28A2-426A-B6D6-A350C3D74D0F}" type="presParOf" srcId="{8FF6F377-0571-46AB-8E8D-2A13F3F91522}" destId="{E3992748-8DAB-4266-B658-CA66F407316A}" srcOrd="1" destOrd="0" presId="urn:microsoft.com/office/officeart/2005/8/layout/hierarchy4"/>
    <dgm:cxn modelId="{94BF9C85-2BC3-4191-8B92-DD6367F03C97}" type="presParOf" srcId="{7167CC8B-7EDE-4E2C-822C-39FD742DE2F6}" destId="{7735914C-7A12-4DE9-AD73-BA96C4619D58}" srcOrd="1" destOrd="0" presId="urn:microsoft.com/office/officeart/2005/8/layout/hierarchy4"/>
    <dgm:cxn modelId="{1DC565AC-6098-4F7F-806D-E9804A0AFBB7}" type="presParOf" srcId="{7167CC8B-7EDE-4E2C-822C-39FD742DE2F6}" destId="{7C3E5D66-D3C8-4397-947F-6393CBB1B0F1}" srcOrd="2" destOrd="0" presId="urn:microsoft.com/office/officeart/2005/8/layout/hierarchy4"/>
    <dgm:cxn modelId="{E5506546-1396-48A0-A9B3-2258947EA0E4}" type="presParOf" srcId="{7C3E5D66-D3C8-4397-947F-6393CBB1B0F1}" destId="{5180C7F4-5A49-469C-86D9-D1F7141CCA34}" srcOrd="0" destOrd="0" presId="urn:microsoft.com/office/officeart/2005/8/layout/hierarchy4"/>
    <dgm:cxn modelId="{E99A9A27-5DFF-4AE0-879C-622A5AB5BF40}" type="presParOf" srcId="{7C3E5D66-D3C8-4397-947F-6393CBB1B0F1}" destId="{7FEAD8F8-C32A-4991-9EF2-F93C0E37B332}" srcOrd="1" destOrd="0" presId="urn:microsoft.com/office/officeart/2005/8/layout/hierarchy4"/>
    <dgm:cxn modelId="{FFB3DF3E-B4DD-47EB-BB7C-467C03756E5D}" type="presParOf" srcId="{7167CC8B-7EDE-4E2C-822C-39FD742DE2F6}" destId="{1C267390-759C-4B44-AC3A-AF5FE8E5E417}" srcOrd="3" destOrd="0" presId="urn:microsoft.com/office/officeart/2005/8/layout/hierarchy4"/>
    <dgm:cxn modelId="{B77F95DA-3DD6-4E84-BBB5-7D96EF02A546}" type="presParOf" srcId="{7167CC8B-7EDE-4E2C-822C-39FD742DE2F6}" destId="{7CAC1679-1671-42D2-A33C-AE49C0ACF527}" srcOrd="4" destOrd="0" presId="urn:microsoft.com/office/officeart/2005/8/layout/hierarchy4"/>
    <dgm:cxn modelId="{679AC5DB-5F6A-4821-A2DD-BD14FE7ACDEF}" type="presParOf" srcId="{7CAC1679-1671-42D2-A33C-AE49C0ACF527}" destId="{39CAEF29-10AA-4951-9A9A-2ADFFAED53CE}" srcOrd="0" destOrd="0" presId="urn:microsoft.com/office/officeart/2005/8/layout/hierarchy4"/>
    <dgm:cxn modelId="{75E4B632-1D74-4EE3-8BCD-628CB0ED7860}" type="presParOf" srcId="{7CAC1679-1671-42D2-A33C-AE49C0ACF527}" destId="{1F8C4F6A-3711-4F36-81BC-65C54A47A443}" srcOrd="1" destOrd="0" presId="urn:microsoft.com/office/officeart/2005/8/layout/hierarchy4"/>
    <dgm:cxn modelId="{60928071-B9C6-2B44-A200-B3D05AAC14D4}" type="presParOf" srcId="{7167CC8B-7EDE-4E2C-822C-39FD742DE2F6}" destId="{E47728FE-B154-674A-9A78-894325AE11F6}" srcOrd="5" destOrd="0" presId="urn:microsoft.com/office/officeart/2005/8/layout/hierarchy4"/>
    <dgm:cxn modelId="{25B172A4-39E2-A242-8607-3B127A695A7C}" type="presParOf" srcId="{7167CC8B-7EDE-4E2C-822C-39FD742DE2F6}" destId="{F2D7353A-DBFD-7341-AA30-07632A5C35A7}" srcOrd="6" destOrd="0" presId="urn:microsoft.com/office/officeart/2005/8/layout/hierarchy4"/>
    <dgm:cxn modelId="{A185EF81-74C6-D941-B635-583C064EEDB8}" type="presParOf" srcId="{F2D7353A-DBFD-7341-AA30-07632A5C35A7}" destId="{2183D2DC-CFF0-FF4C-BA67-2CB9EE4B0230}" srcOrd="0" destOrd="0" presId="urn:microsoft.com/office/officeart/2005/8/layout/hierarchy4"/>
    <dgm:cxn modelId="{05301DEB-CE61-1744-9BA2-EEC85CC35F99}" type="presParOf" srcId="{F2D7353A-DBFD-7341-AA30-07632A5C35A7}" destId="{E4235CC9-C01C-E847-B0DB-FB9216276B4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1F56-F2A9-4F47-97E1-90FC209DE1A1}">
      <dsp:nvSpPr>
        <dsp:cNvPr id="0" name=""/>
        <dsp:cNvSpPr/>
      </dsp:nvSpPr>
      <dsp:spPr>
        <a:xfrm>
          <a:off x="0" y="0"/>
          <a:ext cx="8534400" cy="104913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effectLst/>
              <a:latin typeface="+mn-lt"/>
              <a:ea typeface="+mn-ea"/>
              <a:cs typeface="+mn-cs"/>
            </a:rPr>
            <a:t>In his Friday sermon, </a:t>
          </a:r>
          <a:r>
            <a:rPr lang="en-GB" sz="1800" kern="1200" dirty="0" err="1" smtClean="0"/>
            <a:t>Hadhrat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continued with the theme of faith-arousing incidents from the lives of the companions of the Promised Messiah (on whom be peace). </a:t>
          </a:r>
          <a:endParaRPr lang="en-GB" sz="1800" b="0" u="none" kern="1200" dirty="0"/>
        </a:p>
      </dsp:txBody>
      <dsp:txXfrm>
        <a:off x="1811793" y="0"/>
        <a:ext cx="6722606" cy="1049130"/>
      </dsp:txXfrm>
    </dsp:sp>
    <dsp:sp modelId="{13754A47-8F55-4C86-A11E-1C880B5A0F99}">
      <dsp:nvSpPr>
        <dsp:cNvPr id="0" name=""/>
        <dsp:cNvSpPr/>
      </dsp:nvSpPr>
      <dsp:spPr>
        <a:xfrm>
          <a:off x="104913" y="104913"/>
          <a:ext cx="1706880" cy="839304"/>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F13C724-2966-42C4-B5EE-A2310CEADD79}">
      <dsp:nvSpPr>
        <dsp:cNvPr id="0" name=""/>
        <dsp:cNvSpPr/>
      </dsp:nvSpPr>
      <dsp:spPr>
        <a:xfrm>
          <a:off x="0" y="1176211"/>
          <a:ext cx="8534400" cy="7949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May God shower a thousand-fold blessings on these elders and may He also enable us to honour the dues of our </a:t>
          </a:r>
          <a:r>
            <a:rPr lang="en-GB" sz="1800" kern="1200" dirty="0" err="1" smtClean="0"/>
            <a:t>Bai’at</a:t>
          </a:r>
          <a:r>
            <a:rPr lang="en-GB" sz="1800" kern="1200" dirty="0" smtClean="0"/>
            <a:t>. </a:t>
          </a:r>
          <a:endParaRPr lang="en-GB" sz="1800" b="0" u="none" kern="1200" dirty="0"/>
        </a:p>
      </dsp:txBody>
      <dsp:txXfrm>
        <a:off x="1811793" y="1176211"/>
        <a:ext cx="6722606" cy="794968"/>
      </dsp:txXfrm>
    </dsp:sp>
    <dsp:sp modelId="{9B3B359A-EF8E-47ED-8A6B-F79D69C49F76}">
      <dsp:nvSpPr>
        <dsp:cNvPr id="0" name=""/>
        <dsp:cNvSpPr/>
      </dsp:nvSpPr>
      <dsp:spPr>
        <a:xfrm>
          <a:off x="104913" y="1154043"/>
          <a:ext cx="1706880" cy="839304"/>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E318B7-F027-456C-8E6F-E85AF9866FAD}">
      <dsp:nvSpPr>
        <dsp:cNvPr id="0" name=""/>
        <dsp:cNvSpPr/>
      </dsp:nvSpPr>
      <dsp:spPr>
        <a:xfrm>
          <a:off x="0" y="2052896"/>
          <a:ext cx="8534400" cy="103489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Next </a:t>
          </a:r>
          <a:r>
            <a:rPr lang="en-GB" sz="1800" kern="1200" dirty="0" err="1" smtClean="0"/>
            <a:t>Hadhrat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said that sad news of a martyrdom had just been received from Karachi, Pakistan. </a:t>
          </a:r>
          <a:r>
            <a:rPr lang="en-GB" sz="1800" kern="1200" dirty="0" smtClean="0"/>
            <a:t>Another martyrdom is also being reported from Pakistan. </a:t>
          </a:r>
          <a:r>
            <a:rPr lang="en-GB" sz="1800" kern="1200" dirty="0" smtClean="0"/>
            <a:t> </a:t>
          </a:r>
          <a:endParaRPr lang="en-GB" sz="1800" b="0" kern="1200" dirty="0">
            <a:solidFill>
              <a:schemeClr val="tx1"/>
            </a:solidFill>
            <a:latin typeface="+mn-lt"/>
          </a:endParaRPr>
        </a:p>
      </dsp:txBody>
      <dsp:txXfrm>
        <a:off x="1811793" y="2052896"/>
        <a:ext cx="6722606" cy="1034893"/>
      </dsp:txXfrm>
    </dsp:sp>
    <dsp:sp modelId="{8C704CCD-6CD5-4351-8687-271C8D3CDC12}">
      <dsp:nvSpPr>
        <dsp:cNvPr id="0" name=""/>
        <dsp:cNvSpPr/>
      </dsp:nvSpPr>
      <dsp:spPr>
        <a:xfrm>
          <a:off x="104913" y="2196055"/>
          <a:ext cx="1706880" cy="839304"/>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8B2E20-A254-4A00-B8CA-FDBC1D947EE5}">
      <dsp:nvSpPr>
        <dsp:cNvPr id="0" name=""/>
        <dsp:cNvSpPr/>
      </dsp:nvSpPr>
      <dsp:spPr>
        <a:xfrm>
          <a:off x="0" y="3236384"/>
          <a:ext cx="8534400" cy="83767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 general the situation in Pakistan is grave and prayers should be made in this regard. </a:t>
          </a:r>
          <a:endParaRPr lang="en-GB" sz="1800" kern="1200" dirty="0"/>
        </a:p>
      </dsp:txBody>
      <dsp:txXfrm>
        <a:off x="1811793" y="3236384"/>
        <a:ext cx="6722606" cy="837678"/>
      </dsp:txXfrm>
    </dsp:sp>
    <dsp:sp modelId="{B85B044E-A4A0-4F86-80D8-E74D9E599169}">
      <dsp:nvSpPr>
        <dsp:cNvPr id="0" name=""/>
        <dsp:cNvSpPr/>
      </dsp:nvSpPr>
      <dsp:spPr>
        <a:xfrm>
          <a:off x="104913" y="3238068"/>
          <a:ext cx="1706880" cy="839304"/>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C3B343-6E8A-4AF1-8849-268EBE8E994E}">
      <dsp:nvSpPr>
        <dsp:cNvPr id="0" name=""/>
        <dsp:cNvSpPr/>
      </dsp:nvSpPr>
      <dsp:spPr>
        <a:xfrm>
          <a:off x="0" y="4182285"/>
          <a:ext cx="8534400" cy="13431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 funeral Prayer in absentia was announced for </a:t>
          </a:r>
          <a:r>
            <a:rPr lang="en-GB" sz="1800" kern="1200" dirty="0" err="1" smtClean="0"/>
            <a:t>Syeda</a:t>
          </a:r>
          <a:r>
            <a:rPr lang="en-GB" sz="1800" kern="1200" dirty="0" smtClean="0"/>
            <a:t> </a:t>
          </a:r>
          <a:r>
            <a:rPr lang="en-GB" sz="1800" kern="1200" dirty="0" err="1" smtClean="0"/>
            <a:t>Amtul</a:t>
          </a:r>
          <a:r>
            <a:rPr lang="en-GB" sz="1800" kern="1200" dirty="0" smtClean="0"/>
            <a:t> </a:t>
          </a:r>
          <a:r>
            <a:rPr lang="en-GB" sz="1800" kern="1200" dirty="0" err="1" smtClean="0"/>
            <a:t>Rehman</a:t>
          </a:r>
          <a:r>
            <a:rPr lang="en-GB" sz="1800" kern="1200" dirty="0" smtClean="0"/>
            <a:t> </a:t>
          </a:r>
          <a:r>
            <a:rPr lang="en-GB" sz="1800" kern="1200" dirty="0" err="1" smtClean="0"/>
            <a:t>sahiba</a:t>
          </a:r>
          <a:r>
            <a:rPr lang="en-GB" sz="1800" kern="1200" dirty="0" smtClean="0"/>
            <a:t>. She was the daughter of a companion of the Promised Messiah (on whom be peace), and was the mother-in-law of </a:t>
          </a:r>
          <a:r>
            <a:rPr lang="en-GB" sz="1800" kern="1200" dirty="0" err="1" smtClean="0"/>
            <a:t>Munir</a:t>
          </a:r>
          <a:r>
            <a:rPr lang="en-GB" sz="1800" kern="1200" dirty="0" smtClean="0"/>
            <a:t> </a:t>
          </a:r>
          <a:r>
            <a:rPr lang="en-GB" sz="1800" kern="1200" dirty="0" err="1" smtClean="0"/>
            <a:t>Javed</a:t>
          </a:r>
          <a:r>
            <a:rPr lang="en-GB" sz="1800" kern="1200" dirty="0" smtClean="0"/>
            <a:t> sahib, private secretary to </a:t>
          </a:r>
          <a:r>
            <a:rPr lang="en-GB" sz="1800" kern="1200" dirty="0" err="1" smtClean="0"/>
            <a:t>Hadhrat</a:t>
          </a:r>
          <a:r>
            <a:rPr lang="en-GB" sz="1800" kern="1200" dirty="0" smtClean="0"/>
            <a:t> </a:t>
          </a:r>
          <a:r>
            <a:rPr lang="en-GB" sz="1800" kern="1200" dirty="0" err="1" smtClean="0"/>
            <a:t>Khalifatul</a:t>
          </a:r>
          <a:r>
            <a:rPr lang="en-GB" sz="1800" kern="1200" dirty="0" smtClean="0"/>
            <a:t> </a:t>
          </a:r>
          <a:r>
            <a:rPr lang="en-GB" sz="1800" kern="1200" dirty="0" err="1" smtClean="0"/>
            <a:t>Masih</a:t>
          </a:r>
          <a:r>
            <a:rPr lang="en-GB" sz="1800" kern="1200" dirty="0" smtClean="0"/>
            <a:t>. </a:t>
          </a:r>
          <a:endParaRPr lang="en-GB" sz="1800" kern="1200" dirty="0"/>
        </a:p>
      </dsp:txBody>
      <dsp:txXfrm>
        <a:off x="1811793" y="4182285"/>
        <a:ext cx="6722606" cy="1343191"/>
      </dsp:txXfrm>
    </dsp:sp>
    <dsp:sp modelId="{9FFD7E4D-546A-4B70-BB32-DB5EFC3635A0}">
      <dsp:nvSpPr>
        <dsp:cNvPr id="0" name=""/>
        <dsp:cNvSpPr/>
      </dsp:nvSpPr>
      <dsp:spPr>
        <a:xfrm>
          <a:off x="104913" y="4434229"/>
          <a:ext cx="1706880" cy="839304"/>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5C5C6-E353-4DE0-8B67-E0D63C254318}">
      <dsp:nvSpPr>
        <dsp:cNvPr id="0" name=""/>
        <dsp:cNvSpPr/>
      </dsp:nvSpPr>
      <dsp:spPr>
        <a:xfrm rot="16200000">
          <a:off x="461118" y="-461118"/>
          <a:ext cx="2401591" cy="3323828"/>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0" i="0" u="none" kern="1200" dirty="0"/>
        </a:p>
      </dsp:txBody>
      <dsp:txXfrm rot="5400000">
        <a:off x="0" y="0"/>
        <a:ext cx="3323828" cy="1801193"/>
      </dsp:txXfrm>
    </dsp:sp>
    <dsp:sp modelId="{E09BA0EE-AEFE-4F7C-B9FE-151632FF9243}">
      <dsp:nvSpPr>
        <dsp:cNvPr id="0" name=""/>
        <dsp:cNvSpPr/>
      </dsp:nvSpPr>
      <dsp:spPr>
        <a:xfrm>
          <a:off x="3323828" y="0"/>
          <a:ext cx="3323828" cy="2401591"/>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800" kern="1200" dirty="0" smtClean="0">
              <a:solidFill>
                <a:schemeClr val="tx1"/>
              </a:solidFill>
            </a:rPr>
            <a:t>In Karachi, Pakistan a young </a:t>
          </a:r>
          <a:r>
            <a:rPr lang="en-GB" sz="1800" kern="1200" dirty="0" err="1" smtClean="0">
              <a:solidFill>
                <a:schemeClr val="tx1"/>
              </a:solidFill>
            </a:rPr>
            <a:t>Ahmadi</a:t>
          </a:r>
          <a:r>
            <a:rPr lang="en-GB" sz="1800" kern="1200" dirty="0" smtClean="0">
              <a:solidFill>
                <a:schemeClr val="tx1"/>
              </a:solidFill>
            </a:rPr>
            <a:t> had been martyred on motorbike</a:t>
          </a:r>
          <a:endParaRPr lang="en-GB" sz="1800" b="0" i="0" u="none" kern="1200" dirty="0" smtClean="0">
            <a:solidFill>
              <a:schemeClr val="tx1"/>
            </a:solidFill>
          </a:endParaRPr>
        </a:p>
        <a:p>
          <a:pPr lvl="0" algn="ctr" defTabSz="800100">
            <a:lnSpc>
              <a:spcPct val="90000"/>
            </a:lnSpc>
            <a:spcBef>
              <a:spcPct val="0"/>
            </a:spcBef>
            <a:spcAft>
              <a:spcPct val="35000"/>
            </a:spcAft>
          </a:pPr>
          <a:endParaRPr lang="en-GB" sz="1800" b="0" u="none" kern="1200" dirty="0"/>
        </a:p>
      </dsp:txBody>
      <dsp:txXfrm>
        <a:off x="3323828" y="0"/>
        <a:ext cx="3323828" cy="1801193"/>
      </dsp:txXfrm>
    </dsp:sp>
    <dsp:sp modelId="{07551B84-43FA-4554-BB3D-D7EE1A40C9F8}">
      <dsp:nvSpPr>
        <dsp:cNvPr id="0" name=""/>
        <dsp:cNvSpPr/>
      </dsp:nvSpPr>
      <dsp:spPr>
        <a:xfrm rot="10800000">
          <a:off x="0" y="2401591"/>
          <a:ext cx="3323828" cy="2401591"/>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His family members who were in a car are injured.</a:t>
          </a:r>
          <a:endParaRPr lang="en-GB" sz="1800" b="0" u="none" kern="1200" dirty="0">
            <a:solidFill>
              <a:schemeClr val="tx1"/>
            </a:solidFill>
          </a:endParaRPr>
        </a:p>
      </dsp:txBody>
      <dsp:txXfrm rot="10800000">
        <a:off x="0" y="3001989"/>
        <a:ext cx="3323828" cy="1801193"/>
      </dsp:txXfrm>
    </dsp:sp>
    <dsp:sp modelId="{7488564C-02E0-472E-A451-D5F3B058E4E7}">
      <dsp:nvSpPr>
        <dsp:cNvPr id="0" name=""/>
        <dsp:cNvSpPr/>
      </dsp:nvSpPr>
      <dsp:spPr>
        <a:xfrm rot="5400000">
          <a:off x="3759518" y="1940473"/>
          <a:ext cx="2401591" cy="3323828"/>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lang="en-GB" sz="1800" kern="1200" dirty="0" smtClean="0"/>
            <a:t> </a:t>
          </a:r>
          <a:endParaRPr lang="en-GB" sz="1800" b="0" u="none" kern="1200" dirty="0" smtClean="0"/>
        </a:p>
        <a:p>
          <a:pPr marL="0" marR="0" lvl="0" indent="0" algn="ctr" defTabSz="800100" eaLnBrk="1" fontAlgn="auto" latinLnBrk="0" hangingPunct="1">
            <a:lnSpc>
              <a:spcPct val="90000"/>
            </a:lnSpc>
            <a:spcBef>
              <a:spcPct val="0"/>
            </a:spcBef>
            <a:spcAft>
              <a:spcPct val="35000"/>
            </a:spcAft>
            <a:buClrTx/>
            <a:buSzTx/>
            <a:buFontTx/>
            <a:buNone/>
            <a:tabLst/>
            <a:defRPr/>
          </a:pPr>
          <a:r>
            <a:rPr lang="en-GB" sz="1800" kern="1200" dirty="0" smtClean="0">
              <a:solidFill>
                <a:schemeClr val="tx1"/>
              </a:solidFill>
            </a:rPr>
            <a:t>Prayers should be made for the recovery of the injured family. </a:t>
          </a:r>
        </a:p>
        <a:p>
          <a:pPr lvl="0" defTabSz="800100">
            <a:lnSpc>
              <a:spcPct val="90000"/>
            </a:lnSpc>
            <a:spcBef>
              <a:spcPct val="0"/>
            </a:spcBef>
            <a:spcAft>
              <a:spcPct val="35000"/>
            </a:spcAft>
          </a:pPr>
          <a:endParaRPr lang="en-GB" sz="1800" b="0" u="none" kern="1200" dirty="0"/>
        </a:p>
      </dsp:txBody>
      <dsp:txXfrm rot="-5400000">
        <a:off x="3298400" y="3001989"/>
        <a:ext cx="3323828" cy="1801193"/>
      </dsp:txXfrm>
    </dsp:sp>
    <dsp:sp modelId="{02C850CC-8B23-4EE9-8854-18870D4066B0}">
      <dsp:nvSpPr>
        <dsp:cNvPr id="0" name=""/>
        <dsp:cNvSpPr/>
      </dsp:nvSpPr>
      <dsp:spPr>
        <a:xfrm>
          <a:off x="1725837" y="517536"/>
          <a:ext cx="3110664" cy="2943882"/>
        </a:xfrm>
        <a:prstGeom prst="star5">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GB" sz="1800" b="1" u="sng" kern="1200" dirty="0"/>
        </a:p>
      </dsp:txBody>
      <dsp:txXfrm>
        <a:off x="2687096" y="1642004"/>
        <a:ext cx="1188146" cy="11244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5C5C6-E353-4DE0-8B67-E0D63C254318}">
      <dsp:nvSpPr>
        <dsp:cNvPr id="0" name=""/>
        <dsp:cNvSpPr/>
      </dsp:nvSpPr>
      <dsp:spPr>
        <a:xfrm rot="16200000">
          <a:off x="657906" y="-657906"/>
          <a:ext cx="1922687" cy="3238500"/>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0" i="0" u="none" kern="1200" dirty="0"/>
        </a:p>
      </dsp:txBody>
      <dsp:txXfrm rot="5400000">
        <a:off x="0" y="0"/>
        <a:ext cx="3238500" cy="1442015"/>
      </dsp:txXfrm>
    </dsp:sp>
    <dsp:sp modelId="{E09BA0EE-AEFE-4F7C-B9FE-151632FF9243}">
      <dsp:nvSpPr>
        <dsp:cNvPr id="0" name=""/>
        <dsp:cNvSpPr/>
      </dsp:nvSpPr>
      <dsp:spPr>
        <a:xfrm>
          <a:off x="3238500" y="0"/>
          <a:ext cx="3238500" cy="1922687"/>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0" u="none" kern="1200" dirty="0"/>
        </a:p>
      </dsp:txBody>
      <dsp:txXfrm>
        <a:off x="3238500" y="0"/>
        <a:ext cx="3238500" cy="1442015"/>
      </dsp:txXfrm>
    </dsp:sp>
    <dsp:sp modelId="{07551B84-43FA-4554-BB3D-D7EE1A40C9F8}">
      <dsp:nvSpPr>
        <dsp:cNvPr id="0" name=""/>
        <dsp:cNvSpPr/>
      </dsp:nvSpPr>
      <dsp:spPr>
        <a:xfrm rot="10800000">
          <a:off x="0" y="1922687"/>
          <a:ext cx="3238500" cy="1922687"/>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0" u="none" kern="1200" dirty="0"/>
        </a:p>
      </dsp:txBody>
      <dsp:txXfrm rot="10800000">
        <a:off x="0" y="2403359"/>
        <a:ext cx="3238500" cy="1442015"/>
      </dsp:txXfrm>
    </dsp:sp>
    <dsp:sp modelId="{7488564C-02E0-472E-A451-D5F3B058E4E7}">
      <dsp:nvSpPr>
        <dsp:cNvPr id="0" name=""/>
        <dsp:cNvSpPr/>
      </dsp:nvSpPr>
      <dsp:spPr>
        <a:xfrm rot="5400000">
          <a:off x="3896406" y="1264781"/>
          <a:ext cx="1922687" cy="3238500"/>
        </a:xfrm>
        <a:prstGeom prst="round1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b="0" u="none" kern="1200" dirty="0"/>
        </a:p>
      </dsp:txBody>
      <dsp:txXfrm rot="-5400000">
        <a:off x="3238500" y="2403359"/>
        <a:ext cx="3238500" cy="1442015"/>
      </dsp:txXfrm>
    </dsp:sp>
    <dsp:sp modelId="{02C850CC-8B23-4EE9-8854-18870D4066B0}">
      <dsp:nvSpPr>
        <dsp:cNvPr id="0" name=""/>
        <dsp:cNvSpPr/>
      </dsp:nvSpPr>
      <dsp:spPr>
        <a:xfrm>
          <a:off x="1197487" y="50658"/>
          <a:ext cx="4066014" cy="3761574"/>
        </a:xfrm>
        <a:prstGeom prst="star5">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Another martyrdom is also being reported from Pakistan</a:t>
          </a:r>
          <a:endParaRPr lang="en-GB" sz="1800" b="1" u="sng" kern="1200" dirty="0"/>
        </a:p>
      </dsp:txBody>
      <dsp:txXfrm>
        <a:off x="2453968" y="1487458"/>
        <a:ext cx="1553052" cy="1436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D9928-14D9-4346-AA46-F94D7159BC24}">
      <dsp:nvSpPr>
        <dsp:cNvPr id="0" name=""/>
        <dsp:cNvSpPr/>
      </dsp:nvSpPr>
      <dsp:spPr>
        <a:xfrm>
          <a:off x="0" y="424947"/>
          <a:ext cx="6984776" cy="604800"/>
        </a:xfrm>
        <a:prstGeom prst="rect">
          <a:avLst/>
        </a:prstGeom>
        <a:solidFill>
          <a:schemeClr val="accent2">
            <a:lumMod val="75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E36DFC2-C550-4DF1-8B6B-EA8FF0167DDF}">
      <dsp:nvSpPr>
        <dsp:cNvPr id="0" name=""/>
        <dsp:cNvSpPr/>
      </dsp:nvSpPr>
      <dsp:spPr>
        <a:xfrm>
          <a:off x="380984" y="70707"/>
          <a:ext cx="6603791" cy="708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806" tIns="0" rIns="184806" bIns="0" numCol="1" spcCol="1270" anchor="ctr" anchorCtr="0">
          <a:noAutofit/>
        </a:bodyPr>
        <a:lstStyle/>
        <a:p>
          <a:pPr lvl="0" algn="ctr" defTabSz="800100">
            <a:lnSpc>
              <a:spcPct val="90000"/>
            </a:lnSpc>
            <a:spcBef>
              <a:spcPct val="0"/>
            </a:spcBef>
            <a:spcAft>
              <a:spcPct val="35000"/>
            </a:spcAft>
          </a:pPr>
          <a:r>
            <a:rPr lang="en-GB" sz="1800" kern="1200" dirty="0" smtClean="0"/>
            <a:t>He took his </a:t>
          </a:r>
          <a:r>
            <a:rPr lang="en-GB" sz="1800" kern="1200" dirty="0" err="1" smtClean="0"/>
            <a:t>Bai’at</a:t>
          </a:r>
          <a:r>
            <a:rPr lang="en-GB" sz="1800" kern="1200" dirty="0" smtClean="0"/>
            <a:t> based on a dream he had. In the dream he saw a rally of people led by an extremely well-dressed holy person who had a crown on his head. </a:t>
          </a:r>
          <a:endParaRPr lang="en-US" sz="1800" b="1" i="0" u="sng" kern="1200" dirty="0" smtClean="0">
            <a:solidFill>
              <a:srgbClr val="043A0D"/>
            </a:solidFill>
            <a:effectLst/>
            <a:latin typeface="+mn-lt"/>
            <a:ea typeface="+mn-ea"/>
            <a:cs typeface="+mn-cs"/>
          </a:endParaRPr>
        </a:p>
      </dsp:txBody>
      <dsp:txXfrm>
        <a:off x="415569" y="105292"/>
        <a:ext cx="6534621" cy="639310"/>
      </dsp:txXfrm>
    </dsp:sp>
    <dsp:sp modelId="{6D53DC8A-8144-4B71-927D-54E0897F9D72}">
      <dsp:nvSpPr>
        <dsp:cNvPr id="0" name=""/>
        <dsp:cNvSpPr/>
      </dsp:nvSpPr>
      <dsp:spPr>
        <a:xfrm>
          <a:off x="0" y="1513587"/>
          <a:ext cx="6984776" cy="604800"/>
        </a:xfrm>
        <a:prstGeom prst="rect">
          <a:avLst/>
        </a:prstGeom>
        <a:solidFill>
          <a:schemeClr val="accent2">
            <a:lumMod val="60000"/>
            <a:lumOff val="4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1C823CD-D4BE-4AB3-844F-C56203FD3F16}">
      <dsp:nvSpPr>
        <dsp:cNvPr id="0" name=""/>
        <dsp:cNvSpPr/>
      </dsp:nvSpPr>
      <dsp:spPr>
        <a:xfrm>
          <a:off x="346510" y="1159347"/>
          <a:ext cx="6637239" cy="708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806" tIns="0" rIns="184806" bIns="0" numCol="1" spcCol="1270" anchor="ctr" anchorCtr="0">
          <a:noAutofit/>
        </a:bodyPr>
        <a:lstStyle/>
        <a:p>
          <a:pPr lvl="0" algn="ctr" defTabSz="800100">
            <a:lnSpc>
              <a:spcPct val="90000"/>
            </a:lnSpc>
            <a:spcBef>
              <a:spcPct val="0"/>
            </a:spcBef>
            <a:spcAft>
              <a:spcPct val="35000"/>
            </a:spcAft>
          </a:pPr>
          <a:r>
            <a:rPr lang="en-GB" sz="1800" kern="1200" dirty="0" smtClean="0"/>
            <a:t>As they cross </a:t>
          </a:r>
          <a:r>
            <a:rPr lang="en-GB" sz="1800" kern="1200" dirty="0" err="1" smtClean="0"/>
            <a:t>Walayat</a:t>
          </a:r>
          <a:r>
            <a:rPr lang="en-GB" sz="1800" kern="1200" dirty="0" smtClean="0"/>
            <a:t> sahib’s bed, the holy person tells </a:t>
          </a:r>
          <a:r>
            <a:rPr lang="en-GB" sz="1800" kern="1200" dirty="0" err="1" smtClean="0"/>
            <a:t>Walayat</a:t>
          </a:r>
          <a:r>
            <a:rPr lang="en-GB" sz="1800" kern="1200" dirty="0" smtClean="0"/>
            <a:t> sahib to get rid of all the filth from the house to which he replies, ‘yes sir’. </a:t>
          </a:r>
          <a:endParaRPr lang="en-US" sz="1800" b="1" i="0" u="sng" kern="1200" dirty="0" smtClean="0">
            <a:solidFill>
              <a:srgbClr val="043A0D"/>
            </a:solidFill>
            <a:effectLst/>
            <a:latin typeface="+mn-lt"/>
            <a:ea typeface="+mn-ea"/>
            <a:cs typeface="+mn-cs"/>
          </a:endParaRPr>
        </a:p>
      </dsp:txBody>
      <dsp:txXfrm>
        <a:off x="381095" y="1193932"/>
        <a:ext cx="6568069" cy="639310"/>
      </dsp:txXfrm>
    </dsp:sp>
    <dsp:sp modelId="{AF5C0B6F-1F67-40E7-9A23-91310C3B7264}">
      <dsp:nvSpPr>
        <dsp:cNvPr id="0" name=""/>
        <dsp:cNvSpPr/>
      </dsp:nvSpPr>
      <dsp:spPr>
        <a:xfrm>
          <a:off x="0" y="2602227"/>
          <a:ext cx="6984776" cy="604800"/>
        </a:xfrm>
        <a:prstGeom prst="rect">
          <a:avLst/>
        </a:prstGeom>
        <a:solidFill>
          <a:schemeClr val="accent2">
            <a:lumMod val="40000"/>
            <a:lumOff val="6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B7624E8-2062-402F-BAFD-88619A7F6D9A}">
      <dsp:nvSpPr>
        <dsp:cNvPr id="0" name=""/>
        <dsp:cNvSpPr/>
      </dsp:nvSpPr>
      <dsp:spPr>
        <a:xfrm>
          <a:off x="332527" y="2247987"/>
          <a:ext cx="6650536" cy="7084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806" tIns="0" rIns="184806" bIns="0" numCol="1" spcCol="1270" anchor="ctr" anchorCtr="0">
          <a:noAutofit/>
        </a:bodyPr>
        <a:lstStyle/>
        <a:p>
          <a:pPr lvl="0" algn="ctr" defTabSz="800100">
            <a:lnSpc>
              <a:spcPct val="90000"/>
            </a:lnSpc>
            <a:spcBef>
              <a:spcPct val="0"/>
            </a:spcBef>
            <a:spcAft>
              <a:spcPct val="35000"/>
            </a:spcAft>
          </a:pPr>
          <a:r>
            <a:rPr lang="en-GB" sz="1800" kern="1200" dirty="0" err="1" smtClean="0"/>
            <a:t>Walayat</a:t>
          </a:r>
          <a:r>
            <a:rPr lang="en-GB" sz="1800" kern="1200" dirty="0" smtClean="0"/>
            <a:t> sahib asks someone in the crowd who the holy person is and is told that he is </a:t>
          </a:r>
          <a:r>
            <a:rPr lang="en-GB" sz="1800" kern="1200" dirty="0" err="1" smtClean="0"/>
            <a:t>Hadhrat</a:t>
          </a:r>
          <a:r>
            <a:rPr lang="en-GB" sz="1800" kern="1200" dirty="0" smtClean="0"/>
            <a:t> </a:t>
          </a:r>
          <a:r>
            <a:rPr lang="en-GB" sz="1800" kern="1200" dirty="0" err="1" smtClean="0"/>
            <a:t>Mirza</a:t>
          </a:r>
          <a:r>
            <a:rPr lang="en-GB" sz="1800" kern="1200" dirty="0" smtClean="0"/>
            <a:t> sahib. </a:t>
          </a:r>
          <a:endParaRPr lang="en-US" sz="1800" b="1" i="0" u="sng" kern="1200" dirty="0" smtClean="0">
            <a:solidFill>
              <a:srgbClr val="043A0D"/>
            </a:solidFill>
            <a:effectLst/>
            <a:latin typeface="+mn-lt"/>
            <a:ea typeface="+mn-ea"/>
            <a:cs typeface="+mn-cs"/>
          </a:endParaRPr>
        </a:p>
      </dsp:txBody>
      <dsp:txXfrm>
        <a:off x="367112" y="2282572"/>
        <a:ext cx="6581366" cy="639310"/>
      </dsp:txXfrm>
    </dsp:sp>
    <dsp:sp modelId="{1DCB538A-278C-4E1A-B633-644B21EE1D51}">
      <dsp:nvSpPr>
        <dsp:cNvPr id="0" name=""/>
        <dsp:cNvSpPr/>
      </dsp:nvSpPr>
      <dsp:spPr>
        <a:xfrm>
          <a:off x="0" y="4221036"/>
          <a:ext cx="6984776" cy="604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E6C0E8D-BFBF-48F0-8E3C-13F1BD60D3DC}">
      <dsp:nvSpPr>
        <dsp:cNvPr id="0" name=""/>
        <dsp:cNvSpPr/>
      </dsp:nvSpPr>
      <dsp:spPr>
        <a:xfrm>
          <a:off x="380984" y="3336627"/>
          <a:ext cx="6603791" cy="123864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806" tIns="0" rIns="184806" bIns="0" numCol="1" spcCol="1270" anchor="ctr" anchorCtr="0">
          <a:noAutofit/>
        </a:bodyPr>
        <a:lstStyle/>
        <a:p>
          <a:pPr lvl="0" algn="ctr" defTabSz="800100">
            <a:lnSpc>
              <a:spcPct val="90000"/>
            </a:lnSpc>
            <a:spcBef>
              <a:spcPct val="0"/>
            </a:spcBef>
            <a:spcAft>
              <a:spcPct val="35000"/>
            </a:spcAft>
          </a:pPr>
          <a:r>
            <a:rPr lang="en-GB" sz="1800" kern="1200" dirty="0" smtClean="0"/>
            <a:t>Sometime later </a:t>
          </a:r>
          <a:r>
            <a:rPr lang="en-GB" sz="1800" kern="1200" dirty="0" err="1" smtClean="0"/>
            <a:t>Walayat</a:t>
          </a:r>
          <a:r>
            <a:rPr lang="en-GB" sz="1800" kern="1200" dirty="0" smtClean="0"/>
            <a:t> sahib had the chance to go to </a:t>
          </a:r>
          <a:r>
            <a:rPr lang="en-GB" sz="1800" kern="1200" dirty="0" err="1" smtClean="0"/>
            <a:t>Qadian</a:t>
          </a:r>
          <a:r>
            <a:rPr lang="en-GB" sz="1800" kern="1200" dirty="0" smtClean="0"/>
            <a:t>. When the Promised Messiah (on whom be peace) arrived he requested him regarding </a:t>
          </a:r>
          <a:r>
            <a:rPr lang="en-GB" sz="1800" kern="1200" dirty="0" err="1" smtClean="0"/>
            <a:t>Bai’at</a:t>
          </a:r>
          <a:r>
            <a:rPr lang="en-GB" sz="1800" kern="1200" dirty="0" smtClean="0"/>
            <a:t>. The Promised Messiah (on whom be peace) affectionately took his hand and </a:t>
          </a:r>
          <a:r>
            <a:rPr lang="en-GB" sz="1800" kern="1200" dirty="0" err="1" smtClean="0"/>
            <a:t>Bai’at</a:t>
          </a:r>
          <a:r>
            <a:rPr lang="en-GB" sz="1800" kern="1200" dirty="0" smtClean="0"/>
            <a:t> took place. </a:t>
          </a:r>
          <a:endParaRPr lang="en-US" sz="1800" b="1" i="0" u="sng" kern="1200" dirty="0" smtClean="0">
            <a:solidFill>
              <a:srgbClr val="FF0000"/>
            </a:solidFill>
            <a:effectLst/>
            <a:latin typeface="+mn-lt"/>
            <a:ea typeface="+mn-ea"/>
            <a:cs typeface="+mn-cs"/>
          </a:endParaRPr>
        </a:p>
      </dsp:txBody>
      <dsp:txXfrm>
        <a:off x="441450" y="3397093"/>
        <a:ext cx="6482859" cy="1117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DC73-2745-47BF-8BB0-688E3973154D}">
      <dsp:nvSpPr>
        <dsp:cNvPr id="0" name=""/>
        <dsp:cNvSpPr/>
      </dsp:nvSpPr>
      <dsp:spPr>
        <a:xfrm>
          <a:off x="0" y="208823"/>
          <a:ext cx="4190865" cy="4190865"/>
        </a:xfrm>
        <a:prstGeom prst="pie">
          <a:avLst>
            <a:gd name="adj1" fmla="val 5400000"/>
            <a:gd name="adj2" fmla="val 162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9570A5F-AC40-4003-A821-D7265AEFC326}">
      <dsp:nvSpPr>
        <dsp:cNvPr id="0" name=""/>
        <dsp:cNvSpPr/>
      </dsp:nvSpPr>
      <dsp:spPr>
        <a:xfrm>
          <a:off x="2095432" y="148097"/>
          <a:ext cx="4889343" cy="4190865"/>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kern="1200" dirty="0" smtClean="0"/>
            <a:t>He took his </a:t>
          </a:r>
          <a:r>
            <a:rPr lang="en-GB" sz="1800" kern="1200" dirty="0" err="1" smtClean="0"/>
            <a:t>Bai’at</a:t>
          </a:r>
          <a:r>
            <a:rPr lang="en-GB" sz="1800" kern="1200" dirty="0" smtClean="0"/>
            <a:t> in 1901 when he was about 15 years old. </a:t>
          </a:r>
          <a:endParaRPr lang="en-GB" sz="1800" kern="1200" dirty="0"/>
        </a:p>
      </dsp:txBody>
      <dsp:txXfrm>
        <a:off x="2095432" y="148097"/>
        <a:ext cx="4889343" cy="670538"/>
      </dsp:txXfrm>
    </dsp:sp>
    <dsp:sp modelId="{2BE5BAA0-0225-481D-8EA4-BECF87434BD0}">
      <dsp:nvSpPr>
        <dsp:cNvPr id="0" name=""/>
        <dsp:cNvSpPr/>
      </dsp:nvSpPr>
      <dsp:spPr>
        <a:xfrm>
          <a:off x="440040" y="732693"/>
          <a:ext cx="3310783" cy="3310783"/>
        </a:xfrm>
        <a:prstGeom prst="pie">
          <a:avLst>
            <a:gd name="adj1" fmla="val 5400000"/>
            <a:gd name="adj2" fmla="val 16200000"/>
          </a:avLst>
        </a:prstGeom>
        <a:gradFill rotWithShape="0">
          <a:gsLst>
            <a:gs pos="0">
              <a:schemeClr val="accent2">
                <a:shade val="50000"/>
                <a:hueOff val="127750"/>
                <a:satOff val="-4558"/>
                <a:lumOff val="18788"/>
                <a:alphaOff val="0"/>
                <a:shade val="51000"/>
                <a:satMod val="130000"/>
              </a:schemeClr>
            </a:gs>
            <a:gs pos="80000">
              <a:schemeClr val="accent2">
                <a:shade val="50000"/>
                <a:hueOff val="127750"/>
                <a:satOff val="-4558"/>
                <a:lumOff val="18788"/>
                <a:alphaOff val="0"/>
                <a:shade val="93000"/>
                <a:satMod val="130000"/>
              </a:schemeClr>
            </a:gs>
            <a:gs pos="100000">
              <a:schemeClr val="accent2">
                <a:shade val="50000"/>
                <a:hueOff val="127750"/>
                <a:satOff val="-4558"/>
                <a:lumOff val="187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65AA79E-0435-415A-B5C5-66AB61A1E05E}">
      <dsp:nvSpPr>
        <dsp:cNvPr id="0" name=""/>
        <dsp:cNvSpPr/>
      </dsp:nvSpPr>
      <dsp:spPr>
        <a:xfrm>
          <a:off x="2095432" y="732693"/>
          <a:ext cx="4889343" cy="3310783"/>
        </a:xfrm>
        <a:prstGeom prst="rect">
          <a:avLst/>
        </a:prstGeom>
        <a:solidFill>
          <a:schemeClr val="lt1">
            <a:alpha val="90000"/>
            <a:hueOff val="0"/>
            <a:satOff val="0"/>
            <a:lumOff val="0"/>
            <a:alphaOff val="0"/>
          </a:schemeClr>
        </a:solidFill>
        <a:ln w="9525" cap="flat" cmpd="sng" algn="ctr">
          <a:solidFill>
            <a:schemeClr val="accent2">
              <a:shade val="50000"/>
              <a:hueOff val="121094"/>
              <a:satOff val="-4106"/>
              <a:lumOff val="1709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had come to </a:t>
          </a:r>
          <a:r>
            <a:rPr lang="en-GB" sz="1800" kern="1200" dirty="0" err="1" smtClean="0"/>
            <a:t>Qadian</a:t>
          </a:r>
          <a:r>
            <a:rPr lang="en-GB" sz="1800" kern="1200" dirty="0" smtClean="0"/>
            <a:t> for the first time and had brought a bottle </a:t>
          </a:r>
          <a:r>
            <a:rPr lang="en-GB" sz="1800" kern="1200" dirty="0" smtClean="0"/>
            <a:t>of perfume for Promised </a:t>
          </a:r>
          <a:r>
            <a:rPr lang="en-GB" sz="1800" kern="1200" dirty="0" smtClean="0"/>
            <a:t>Messiah (on whom be peace).</a:t>
          </a:r>
          <a:endParaRPr lang="en-GB" sz="1800" kern="1200" dirty="0"/>
        </a:p>
      </dsp:txBody>
      <dsp:txXfrm>
        <a:off x="2095432" y="732693"/>
        <a:ext cx="4889343" cy="670538"/>
      </dsp:txXfrm>
    </dsp:sp>
    <dsp:sp modelId="{85309FEC-4137-4D85-A7F4-241A42BD0E77}">
      <dsp:nvSpPr>
        <dsp:cNvPr id="0" name=""/>
        <dsp:cNvSpPr/>
      </dsp:nvSpPr>
      <dsp:spPr>
        <a:xfrm>
          <a:off x="880081" y="1387504"/>
          <a:ext cx="2430702" cy="2430702"/>
        </a:xfrm>
        <a:prstGeom prst="pie">
          <a:avLst>
            <a:gd name="adj1" fmla="val 5400000"/>
            <a:gd name="adj2" fmla="val 16200000"/>
          </a:avLst>
        </a:prstGeom>
        <a:gradFill rotWithShape="0">
          <a:gsLst>
            <a:gs pos="0">
              <a:schemeClr val="accent2">
                <a:shade val="50000"/>
                <a:hueOff val="255501"/>
                <a:satOff val="-9116"/>
                <a:lumOff val="37575"/>
                <a:alphaOff val="0"/>
                <a:shade val="51000"/>
                <a:satMod val="130000"/>
              </a:schemeClr>
            </a:gs>
            <a:gs pos="80000">
              <a:schemeClr val="accent2">
                <a:shade val="50000"/>
                <a:hueOff val="255501"/>
                <a:satOff val="-9116"/>
                <a:lumOff val="37575"/>
                <a:alphaOff val="0"/>
                <a:shade val="93000"/>
                <a:satMod val="130000"/>
              </a:schemeClr>
            </a:gs>
            <a:gs pos="100000">
              <a:schemeClr val="accent2">
                <a:shade val="50000"/>
                <a:hueOff val="255501"/>
                <a:satOff val="-9116"/>
                <a:lumOff val="375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87CC7BF-AB20-4B35-922D-C7C5A784393F}">
      <dsp:nvSpPr>
        <dsp:cNvPr id="0" name=""/>
        <dsp:cNvSpPr/>
      </dsp:nvSpPr>
      <dsp:spPr>
        <a:xfrm>
          <a:off x="2088245" y="1485474"/>
          <a:ext cx="4889343" cy="2628099"/>
        </a:xfrm>
        <a:prstGeom prst="rect">
          <a:avLst/>
        </a:prstGeom>
        <a:solidFill>
          <a:schemeClr val="lt1"/>
        </a:solidFill>
        <a:ln w="25400" cap="flat" cmpd="sng" algn="ctr">
          <a:solidFill>
            <a:schemeClr val="accent2"/>
          </a:solidFill>
          <a:prstDash val="solid"/>
        </a:ln>
        <a:effectLst/>
        <a:scene3d>
          <a:camera prst="orthographicFront"/>
          <a:lightRig rig="threePt" dir="t">
            <a:rot lat="0" lon="0" rev="7500000"/>
          </a:lightRig>
        </a:scene3d>
        <a:sp3d extrusionH="190500"/>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kern="1200" dirty="0" smtClean="0"/>
            <a:t>Once on his return from </a:t>
          </a:r>
          <a:r>
            <a:rPr lang="en-GB" sz="1800" kern="1200" dirty="0" err="1" smtClean="0"/>
            <a:t>Qadian</a:t>
          </a:r>
          <a:r>
            <a:rPr lang="en-GB" sz="1800" kern="1200" dirty="0" smtClean="0"/>
            <a:t> he stayed overnight at </a:t>
          </a:r>
          <a:r>
            <a:rPr lang="en-GB" sz="1800" kern="1200" dirty="0" err="1" smtClean="0"/>
            <a:t>Batala</a:t>
          </a:r>
          <a:r>
            <a:rPr lang="en-GB" sz="1800" kern="1200" dirty="0" smtClean="0"/>
            <a:t>. A person who was travelling with him asked if he had sought the Promised Messiah’s (on whom be peace) permission before leaving </a:t>
          </a:r>
          <a:r>
            <a:rPr lang="en-GB" sz="1800" kern="1200" dirty="0" err="1" smtClean="0"/>
            <a:t>Qadian</a:t>
          </a:r>
          <a:r>
            <a:rPr lang="en-GB" sz="1800" kern="1200" dirty="0" smtClean="0"/>
            <a:t>. </a:t>
          </a:r>
          <a:r>
            <a:rPr lang="en-GB" sz="1800" kern="1200" dirty="0" err="1" smtClean="0"/>
            <a:t>Inayat</a:t>
          </a:r>
          <a:r>
            <a:rPr lang="en-GB" sz="1800" kern="1200" dirty="0" smtClean="0"/>
            <a:t> sahib said he had not and regretted it. </a:t>
          </a:r>
          <a:endParaRPr lang="en-GB" sz="1800" kern="1200" dirty="0"/>
        </a:p>
      </dsp:txBody>
      <dsp:txXfrm>
        <a:off x="2088245" y="1485474"/>
        <a:ext cx="4889343" cy="724992"/>
      </dsp:txXfrm>
    </dsp:sp>
    <dsp:sp modelId="{331B28EB-055E-455C-BD98-2721EFF11741}">
      <dsp:nvSpPr>
        <dsp:cNvPr id="0" name=""/>
        <dsp:cNvSpPr/>
      </dsp:nvSpPr>
      <dsp:spPr>
        <a:xfrm>
          <a:off x="1320122" y="1932317"/>
          <a:ext cx="1550620" cy="1550620"/>
        </a:xfrm>
        <a:prstGeom prst="pie">
          <a:avLst>
            <a:gd name="adj1" fmla="val 5400000"/>
            <a:gd name="adj2" fmla="val 16200000"/>
          </a:avLst>
        </a:prstGeom>
        <a:gradFill rotWithShape="0">
          <a:gsLst>
            <a:gs pos="0">
              <a:schemeClr val="accent2">
                <a:shade val="50000"/>
                <a:hueOff val="255501"/>
                <a:satOff val="-9116"/>
                <a:lumOff val="37575"/>
                <a:alphaOff val="0"/>
                <a:shade val="51000"/>
                <a:satMod val="130000"/>
              </a:schemeClr>
            </a:gs>
            <a:gs pos="80000">
              <a:schemeClr val="accent2">
                <a:shade val="50000"/>
                <a:hueOff val="255501"/>
                <a:satOff val="-9116"/>
                <a:lumOff val="37575"/>
                <a:alphaOff val="0"/>
                <a:shade val="93000"/>
                <a:satMod val="130000"/>
              </a:schemeClr>
            </a:gs>
            <a:gs pos="100000">
              <a:schemeClr val="accent2">
                <a:shade val="50000"/>
                <a:hueOff val="255501"/>
                <a:satOff val="-9116"/>
                <a:lumOff val="375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B5A7D7-F358-437F-BF45-41BB3D3F865E}">
      <dsp:nvSpPr>
        <dsp:cNvPr id="0" name=""/>
        <dsp:cNvSpPr/>
      </dsp:nvSpPr>
      <dsp:spPr>
        <a:xfrm>
          <a:off x="2088245" y="3096345"/>
          <a:ext cx="4889343" cy="1230804"/>
        </a:xfrm>
        <a:prstGeom prst="rect">
          <a:avLst/>
        </a:prstGeom>
        <a:solidFill>
          <a:schemeClr val="accent2">
            <a:lumMod val="40000"/>
            <a:lumOff val="60000"/>
          </a:schemeClr>
        </a:solidFill>
        <a:ln w="9525" cap="flat" cmpd="sng" algn="ctr">
          <a:solidFill>
            <a:schemeClr val="accent2">
              <a:shade val="50000"/>
              <a:hueOff val="242189"/>
              <a:satOff val="-8211"/>
              <a:lumOff val="341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GB" sz="1800" kern="1200" dirty="0" smtClean="0"/>
            <a:t>At night he had a dream in which he saw that the Promised Messiah (on whom be peace) is eating bread. He gives </a:t>
          </a:r>
          <a:r>
            <a:rPr lang="en-GB" sz="1800" kern="1200" dirty="0" err="1" smtClean="0"/>
            <a:t>Inayat</a:t>
          </a:r>
          <a:r>
            <a:rPr lang="en-GB" sz="1800" kern="1200" dirty="0" smtClean="0"/>
            <a:t> sahib half of the bread and tells him he is allowed to leave. </a:t>
          </a:r>
          <a:endParaRPr lang="en-GB" sz="1800" kern="1200" dirty="0"/>
        </a:p>
      </dsp:txBody>
      <dsp:txXfrm>
        <a:off x="2088245" y="3096345"/>
        <a:ext cx="4889343" cy="532239"/>
      </dsp:txXfrm>
    </dsp:sp>
    <dsp:sp modelId="{2FBD7CEB-6B5D-4114-9B84-561E4021D27D}">
      <dsp:nvSpPr>
        <dsp:cNvPr id="0" name=""/>
        <dsp:cNvSpPr/>
      </dsp:nvSpPr>
      <dsp:spPr>
        <a:xfrm>
          <a:off x="1760163" y="2893598"/>
          <a:ext cx="670538" cy="670538"/>
        </a:xfrm>
        <a:prstGeom prst="pie">
          <a:avLst>
            <a:gd name="adj1" fmla="val 5400000"/>
            <a:gd name="adj2" fmla="val 16200000"/>
          </a:avLst>
        </a:prstGeom>
        <a:gradFill rotWithShape="0">
          <a:gsLst>
            <a:gs pos="0">
              <a:schemeClr val="accent2">
                <a:shade val="50000"/>
                <a:hueOff val="127750"/>
                <a:satOff val="-4558"/>
                <a:lumOff val="18788"/>
                <a:alphaOff val="0"/>
                <a:shade val="51000"/>
                <a:satMod val="130000"/>
              </a:schemeClr>
            </a:gs>
            <a:gs pos="80000">
              <a:schemeClr val="accent2">
                <a:shade val="50000"/>
                <a:hueOff val="127750"/>
                <a:satOff val="-4558"/>
                <a:lumOff val="18788"/>
                <a:alphaOff val="0"/>
                <a:shade val="93000"/>
                <a:satMod val="130000"/>
              </a:schemeClr>
            </a:gs>
            <a:gs pos="100000">
              <a:schemeClr val="accent2">
                <a:shade val="50000"/>
                <a:hueOff val="127750"/>
                <a:satOff val="-4558"/>
                <a:lumOff val="187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1AA713-C9A0-4FEA-BE62-177A7BF8612A}">
      <dsp:nvSpPr>
        <dsp:cNvPr id="0" name=""/>
        <dsp:cNvSpPr/>
      </dsp:nvSpPr>
      <dsp:spPr>
        <a:xfrm>
          <a:off x="2088245" y="4320478"/>
          <a:ext cx="4889343" cy="147089"/>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GB" sz="1800" kern="1200" dirty="0"/>
        </a:p>
      </dsp:txBody>
      <dsp:txXfrm>
        <a:off x="2088245" y="4320478"/>
        <a:ext cx="4889343" cy="147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AAD04-BC37-4EDD-8A0A-8A938E0A056D}">
      <dsp:nvSpPr>
        <dsp:cNvPr id="0" name=""/>
        <dsp:cNvSpPr/>
      </dsp:nvSpPr>
      <dsp:spPr>
        <a:xfrm>
          <a:off x="-5659552" y="-870422"/>
          <a:ext cx="6770044" cy="6770044"/>
        </a:xfrm>
        <a:prstGeom prst="blockArc">
          <a:avLst>
            <a:gd name="adj1" fmla="val 18900000"/>
            <a:gd name="adj2" fmla="val 2700000"/>
            <a:gd name="adj3" fmla="val 319"/>
          </a:avLst>
        </a:prstGeom>
        <a:noFill/>
        <a:ln w="25400" cap="flat"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519E33-F2B2-4978-8939-5693CC98AED0}">
      <dsp:nvSpPr>
        <dsp:cNvPr id="0" name=""/>
        <dsp:cNvSpPr/>
      </dsp:nvSpPr>
      <dsp:spPr>
        <a:xfrm>
          <a:off x="767455" y="144021"/>
          <a:ext cx="6289328" cy="1449465"/>
        </a:xfrm>
        <a:prstGeom prst="rect">
          <a:avLst/>
        </a:prstGeom>
        <a:solidFill>
          <a:schemeClr val="lt1"/>
        </a:solidFill>
        <a:ln w="25400" cap="flat" cmpd="sng" algn="ctr">
          <a:solidFill>
            <a:schemeClr val="accent2"/>
          </a:solidFill>
          <a:prstDash val="solid"/>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79838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Once the Promised Messiah (on whom be peace) came out of his house and called him by his name. Atta </a:t>
          </a:r>
          <a:r>
            <a:rPr lang="en-GB" sz="1800" kern="1200" dirty="0" err="1" smtClean="0"/>
            <a:t>Ullah</a:t>
          </a:r>
          <a:r>
            <a:rPr lang="en-GB" sz="1800" kern="1200" dirty="0" smtClean="0"/>
            <a:t> sahib was delighted that the Promised Messiah (on whom be peace) remembered his name. </a:t>
          </a:r>
          <a:endParaRPr lang="en-GB" sz="1800" kern="1200" dirty="0" smtClean="0">
            <a:solidFill>
              <a:schemeClr val="tx1"/>
            </a:solidFill>
            <a:effectLst/>
            <a:latin typeface="+mn-lt"/>
            <a:ea typeface="+mn-ea"/>
            <a:cs typeface="+mn-cs"/>
          </a:endParaRPr>
        </a:p>
      </dsp:txBody>
      <dsp:txXfrm>
        <a:off x="767455" y="144021"/>
        <a:ext cx="6289328" cy="1449465"/>
      </dsp:txXfrm>
    </dsp:sp>
    <dsp:sp modelId="{09575A21-8C36-4C09-BB56-062A30C54187}">
      <dsp:nvSpPr>
        <dsp:cNvPr id="0" name=""/>
        <dsp:cNvSpPr/>
      </dsp:nvSpPr>
      <dsp:spPr>
        <a:xfrm>
          <a:off x="43637" y="427500"/>
          <a:ext cx="1360360" cy="115667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0AE7B3C-D592-444C-87B4-287AD7844BF4}">
      <dsp:nvSpPr>
        <dsp:cNvPr id="0" name=""/>
        <dsp:cNvSpPr/>
      </dsp:nvSpPr>
      <dsp:spPr>
        <a:xfrm>
          <a:off x="1089441" y="1800202"/>
          <a:ext cx="5923705" cy="1428795"/>
        </a:xfrm>
        <a:prstGeom prst="rect">
          <a:avLst/>
        </a:prstGeom>
        <a:solidFill>
          <a:schemeClr val="lt1"/>
        </a:solidFill>
        <a:ln w="25400" cap="flat" cmpd="sng"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79838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Once the Promised Messiah (on whom be peace) was drinking raw goats milk when someone said he should not drink raw milk. The Promised Messiah (on whom be peace) replied that Prophets of God often drank raw milk. </a:t>
          </a:r>
          <a:endParaRPr lang="en-GB" sz="1800" kern="1200" dirty="0" smtClean="0">
            <a:solidFill>
              <a:schemeClr val="tx1"/>
            </a:solidFill>
            <a:effectLst/>
            <a:latin typeface="+mn-lt"/>
            <a:ea typeface="+mn-ea"/>
            <a:cs typeface="+mn-cs"/>
          </a:endParaRPr>
        </a:p>
      </dsp:txBody>
      <dsp:txXfrm>
        <a:off x="1089441" y="1800202"/>
        <a:ext cx="5923705" cy="1428795"/>
      </dsp:txXfrm>
    </dsp:sp>
    <dsp:sp modelId="{4A805138-CE3D-484D-A683-E89F8C255C7A}">
      <dsp:nvSpPr>
        <dsp:cNvPr id="0" name=""/>
        <dsp:cNvSpPr/>
      </dsp:nvSpPr>
      <dsp:spPr>
        <a:xfrm>
          <a:off x="460791" y="1885950"/>
          <a:ext cx="1257299" cy="125729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74BF55A-E598-4E19-8546-35B3CA84EFB6}">
      <dsp:nvSpPr>
        <dsp:cNvPr id="0" name=""/>
        <dsp:cNvSpPr/>
      </dsp:nvSpPr>
      <dsp:spPr>
        <a:xfrm>
          <a:off x="767455" y="3384374"/>
          <a:ext cx="6289328" cy="1602353"/>
        </a:xfrm>
        <a:prstGeom prst="rect">
          <a:avLst/>
        </a:prstGeom>
        <a:solidFill>
          <a:schemeClr val="accent2">
            <a:shade val="50000"/>
            <a:hueOff val="212917"/>
            <a:satOff val="-7597"/>
            <a:lumOff val="313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9838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He once fell ill and caught tuberculosis. He went to </a:t>
          </a:r>
          <a:r>
            <a:rPr lang="en-GB" sz="1800" kern="1200" dirty="0" err="1" smtClean="0">
              <a:solidFill>
                <a:schemeClr val="tx1"/>
              </a:solidFill>
            </a:rPr>
            <a:t>Qadian</a:t>
          </a:r>
          <a:r>
            <a:rPr lang="en-GB" sz="1800" kern="1200" dirty="0" smtClean="0">
              <a:solidFill>
                <a:schemeClr val="tx1"/>
              </a:solidFill>
            </a:rPr>
            <a:t> and stayed with </a:t>
          </a:r>
          <a:r>
            <a:rPr lang="en-GB" sz="1800" kern="1200" dirty="0" err="1" smtClean="0">
              <a:solidFill>
                <a:schemeClr val="tx1"/>
              </a:solidFill>
            </a:rPr>
            <a:t>Hadhrat</a:t>
          </a:r>
          <a:r>
            <a:rPr lang="en-GB" sz="1800" kern="1200" dirty="0" smtClean="0">
              <a:solidFill>
                <a:schemeClr val="tx1"/>
              </a:solidFill>
            </a:rPr>
            <a:t> </a:t>
          </a:r>
          <a:r>
            <a:rPr lang="en-GB" sz="1800" kern="1200" dirty="0" err="1" smtClean="0">
              <a:solidFill>
                <a:schemeClr val="tx1"/>
              </a:solidFill>
            </a:rPr>
            <a:t>Maulana</a:t>
          </a:r>
          <a:r>
            <a:rPr lang="en-GB" sz="1800" kern="1200" dirty="0" smtClean="0">
              <a:solidFill>
                <a:schemeClr val="tx1"/>
              </a:solidFill>
            </a:rPr>
            <a:t> </a:t>
          </a:r>
          <a:r>
            <a:rPr lang="en-GB" sz="1800" kern="1200" dirty="0" err="1" smtClean="0">
              <a:solidFill>
                <a:schemeClr val="tx1"/>
              </a:solidFill>
            </a:rPr>
            <a:t>Nur</a:t>
          </a:r>
          <a:r>
            <a:rPr lang="en-GB" sz="1800" kern="1200" dirty="0" smtClean="0">
              <a:solidFill>
                <a:schemeClr val="tx1"/>
              </a:solidFill>
            </a:rPr>
            <a:t> </a:t>
          </a:r>
          <a:r>
            <a:rPr lang="en-GB" sz="1800" kern="1200" dirty="0" err="1" smtClean="0">
              <a:solidFill>
                <a:schemeClr val="tx1"/>
              </a:solidFill>
            </a:rPr>
            <a:t>ud</a:t>
          </a:r>
          <a:r>
            <a:rPr lang="en-GB" sz="1800" kern="1200" dirty="0" smtClean="0">
              <a:solidFill>
                <a:schemeClr val="tx1"/>
              </a:solidFill>
            </a:rPr>
            <a:t> din (may Allah be pleased with him) who treated him. He left </a:t>
          </a:r>
          <a:r>
            <a:rPr lang="en-GB" sz="1800" kern="1200" dirty="0" err="1" smtClean="0">
              <a:solidFill>
                <a:schemeClr val="tx1"/>
              </a:solidFill>
            </a:rPr>
            <a:t>Qadian</a:t>
          </a:r>
          <a:r>
            <a:rPr lang="en-GB" sz="1800" kern="1200" dirty="0" smtClean="0">
              <a:solidFill>
                <a:schemeClr val="tx1"/>
              </a:solidFill>
            </a:rPr>
            <a:t> after two months when his leave finished. </a:t>
          </a:r>
          <a:r>
            <a:rPr lang="en-GB" sz="1800" kern="1200" dirty="0" err="1" smtClean="0">
              <a:solidFill>
                <a:schemeClr val="tx1"/>
              </a:solidFill>
            </a:rPr>
            <a:t>Hadhrat</a:t>
          </a:r>
          <a:r>
            <a:rPr lang="en-GB" sz="1800" kern="1200" dirty="0" smtClean="0">
              <a:solidFill>
                <a:schemeClr val="tx1"/>
              </a:solidFill>
            </a:rPr>
            <a:t> </a:t>
          </a:r>
          <a:r>
            <a:rPr lang="en-GB" sz="1800" kern="1200" dirty="0" err="1" smtClean="0">
              <a:solidFill>
                <a:schemeClr val="tx1"/>
              </a:solidFill>
            </a:rPr>
            <a:t>Maulana</a:t>
          </a:r>
          <a:r>
            <a:rPr lang="en-GB" sz="1800" kern="1200" dirty="0" smtClean="0">
              <a:solidFill>
                <a:schemeClr val="tx1"/>
              </a:solidFill>
            </a:rPr>
            <a:t> sahib gave him medicine to take with him and said that he would pray.   </a:t>
          </a:r>
          <a:endParaRPr lang="en-GB" sz="1800" kern="1200" dirty="0" smtClean="0">
            <a:solidFill>
              <a:schemeClr val="tx1"/>
            </a:solidFill>
            <a:effectLst/>
            <a:latin typeface="+mn-lt"/>
            <a:ea typeface="+mn-ea"/>
            <a:cs typeface="+mn-cs"/>
          </a:endParaRPr>
        </a:p>
      </dsp:txBody>
      <dsp:txXfrm>
        <a:off x="767455" y="3384374"/>
        <a:ext cx="6289328" cy="1602353"/>
      </dsp:txXfrm>
    </dsp:sp>
    <dsp:sp modelId="{80888F0F-6BCD-4733-8F63-A24DDC548A1D}">
      <dsp:nvSpPr>
        <dsp:cNvPr id="0" name=""/>
        <dsp:cNvSpPr/>
      </dsp:nvSpPr>
      <dsp:spPr>
        <a:xfrm>
          <a:off x="95168" y="3222183"/>
          <a:ext cx="1257299" cy="160235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AAD04-BC37-4EDD-8A0A-8A938E0A056D}">
      <dsp:nvSpPr>
        <dsp:cNvPr id="0" name=""/>
        <dsp:cNvSpPr/>
      </dsp:nvSpPr>
      <dsp:spPr>
        <a:xfrm>
          <a:off x="-6077104" y="-934303"/>
          <a:ext cx="7269206" cy="7269206"/>
        </a:xfrm>
        <a:prstGeom prst="blockArc">
          <a:avLst>
            <a:gd name="adj1" fmla="val 18900000"/>
            <a:gd name="adj2" fmla="val 2700000"/>
            <a:gd name="adj3" fmla="val 297"/>
          </a:avLst>
        </a:prstGeom>
        <a:noFill/>
        <a:ln w="25400" cap="flat" cmpd="sng" algn="ctr">
          <a:solidFill>
            <a:schemeClr val="accent2">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519E33-F2B2-4978-8939-5693CC98AED0}">
      <dsp:nvSpPr>
        <dsp:cNvPr id="0" name=""/>
        <dsp:cNvSpPr/>
      </dsp:nvSpPr>
      <dsp:spPr>
        <a:xfrm>
          <a:off x="777271" y="301866"/>
          <a:ext cx="6088636" cy="1556506"/>
        </a:xfrm>
        <a:prstGeom prst="rect">
          <a:avLst/>
        </a:prstGeom>
        <a:solidFill>
          <a:schemeClr val="accent2">
            <a:lumMod val="20000"/>
            <a:lumOff val="80000"/>
          </a:schemeClr>
        </a:solidFill>
        <a:ln w="25400" cap="flat" cmpd="sng" algn="ctr">
          <a:solidFill>
            <a:schemeClr val="accent2"/>
          </a:solidFill>
          <a:prstDash val="solid"/>
        </a:ln>
        <a:effectLst/>
        <a:scene3d>
          <a:camera prst="orthographicFront">
            <a:rot lat="0" lon="0" rev="0"/>
          </a:camera>
          <a:lightRig rig="contrasting" dir="t">
            <a:rot lat="0" lon="0" rev="1200000"/>
          </a:lightRig>
        </a:scene3d>
        <a:sp3d/>
      </dsp:spPr>
      <dsp:style>
        <a:lnRef idx="2">
          <a:schemeClr val="accent2"/>
        </a:lnRef>
        <a:fillRef idx="1">
          <a:schemeClr val="lt1"/>
        </a:fillRef>
        <a:effectRef idx="0">
          <a:schemeClr val="accent2"/>
        </a:effectRef>
        <a:fontRef idx="minor">
          <a:schemeClr val="dk1"/>
        </a:fontRef>
      </dsp:style>
      <dsp:txBody>
        <a:bodyPr spcFirstLastPara="0" vert="horz" wrap="square" lIns="85734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When he took his leave from the Promised Messiah (on whom be peace) he told him to supplicate with great humility and tenderness in </a:t>
          </a:r>
          <a:r>
            <a:rPr lang="en-GB" sz="1800" kern="1200" dirty="0" err="1" smtClean="0"/>
            <a:t>Salat</a:t>
          </a:r>
          <a:r>
            <a:rPr lang="en-GB" sz="1800" kern="1200" dirty="0" smtClean="0"/>
            <a:t> and also to regularly write to the Promised Messiah for prayer and also visit </a:t>
          </a:r>
          <a:r>
            <a:rPr lang="en-GB" sz="1800" kern="1200" dirty="0" err="1" smtClean="0"/>
            <a:t>Qadian</a:t>
          </a:r>
          <a:r>
            <a:rPr lang="en-GB" sz="1800" kern="1200" dirty="0" smtClean="0"/>
            <a:t>. </a:t>
          </a:r>
        </a:p>
      </dsp:txBody>
      <dsp:txXfrm>
        <a:off x="777271" y="301866"/>
        <a:ext cx="6088636" cy="1556506"/>
      </dsp:txXfrm>
    </dsp:sp>
    <dsp:sp modelId="{09575A21-8C36-4C09-BB56-062A30C54187}">
      <dsp:nvSpPr>
        <dsp:cNvPr id="0" name=""/>
        <dsp:cNvSpPr/>
      </dsp:nvSpPr>
      <dsp:spPr>
        <a:xfrm>
          <a:off x="46860" y="252970"/>
          <a:ext cx="1460821" cy="165429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0AE7B3C-D592-444C-87B4-287AD7844BF4}">
      <dsp:nvSpPr>
        <dsp:cNvPr id="0" name=""/>
        <dsp:cNvSpPr/>
      </dsp:nvSpPr>
      <dsp:spPr>
        <a:xfrm>
          <a:off x="1169894" y="2230242"/>
          <a:ext cx="5696012" cy="940114"/>
        </a:xfrm>
        <a:prstGeom prst="rect">
          <a:avLst/>
        </a:prstGeom>
        <a:solidFill>
          <a:schemeClr val="accent4">
            <a:lumMod val="40000"/>
            <a:lumOff val="60000"/>
          </a:schemeClr>
        </a:solidFill>
        <a:ln w="25400" cap="flat" cmpd="sng" algn="ctr">
          <a:solidFill>
            <a:schemeClr val="accent4"/>
          </a:solidFill>
          <a:prstDash val="solid"/>
        </a:ln>
        <a:effectLst/>
        <a:scene3d>
          <a:camera prst="orthographicFront">
            <a:rot lat="0" lon="0" rev="0"/>
          </a:camera>
          <a:lightRig rig="contrasting" dir="t">
            <a:rot lat="0" lon="0" rev="1200000"/>
          </a:lightRig>
        </a:scene3d>
        <a:sp3d/>
      </dsp:spPr>
      <dsp:style>
        <a:lnRef idx="2">
          <a:schemeClr val="accent4"/>
        </a:lnRef>
        <a:fillRef idx="1">
          <a:schemeClr val="lt1"/>
        </a:fillRef>
        <a:effectRef idx="0">
          <a:schemeClr val="accent4"/>
        </a:effectRef>
        <a:fontRef idx="minor">
          <a:schemeClr val="dk1"/>
        </a:fontRef>
      </dsp:style>
      <dsp:txBody>
        <a:bodyPr spcFirstLastPara="0" vert="horz" wrap="square" lIns="85734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t>He said Atta </a:t>
          </a:r>
          <a:r>
            <a:rPr lang="en-GB" sz="1800" kern="1200" dirty="0" err="1" smtClean="0"/>
            <a:t>Ullah</a:t>
          </a:r>
          <a:r>
            <a:rPr lang="en-GB" sz="1800" kern="1200" dirty="0" smtClean="0"/>
            <a:t> sahib should be careful with his diet, </a:t>
          </a:r>
          <a:r>
            <a:rPr lang="en-GB" sz="1800" kern="1200" dirty="0" err="1" smtClean="0"/>
            <a:t>InshaAllah</a:t>
          </a:r>
          <a:r>
            <a:rPr lang="en-GB" sz="1800" kern="1200" dirty="0" smtClean="0"/>
            <a:t> God would soon grant him health.  </a:t>
          </a:r>
        </a:p>
      </dsp:txBody>
      <dsp:txXfrm>
        <a:off x="1169894" y="2230242"/>
        <a:ext cx="5696012" cy="940114"/>
      </dsp:txXfrm>
    </dsp:sp>
    <dsp:sp modelId="{4A805138-CE3D-484D-A683-E89F8C255C7A}">
      <dsp:nvSpPr>
        <dsp:cNvPr id="0" name=""/>
        <dsp:cNvSpPr/>
      </dsp:nvSpPr>
      <dsp:spPr>
        <a:xfrm>
          <a:off x="629713" y="2152922"/>
          <a:ext cx="1080363" cy="109475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0EC5A60-07B9-2141-A578-B2F62ED1B010}">
      <dsp:nvSpPr>
        <dsp:cNvPr id="0" name=""/>
        <dsp:cNvSpPr/>
      </dsp:nvSpPr>
      <dsp:spPr>
        <a:xfrm>
          <a:off x="724421" y="3473471"/>
          <a:ext cx="6088636" cy="1711104"/>
        </a:xfrm>
        <a:prstGeom prst="rect">
          <a:avLst/>
        </a:prstGeom>
        <a:solidFill>
          <a:schemeClr val="accent2">
            <a:shade val="50000"/>
            <a:hueOff val="212917"/>
            <a:satOff val="-7597"/>
            <a:lumOff val="313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734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solidFill>
                <a:schemeClr val="tx1"/>
              </a:solidFill>
            </a:rPr>
            <a:t>On his return home he saw a dream with a message in a ‘foreign’ language that he did not understand. He supplicated to God with great humility to make him understand the meaning when his tongue started uttering: ‘healthy, healthy, healthy.’ He writes that after this he did not even have a headache or fall ill. </a:t>
          </a:r>
          <a:endParaRPr lang="en-GB" sz="1800" kern="1200" dirty="0" smtClean="0">
            <a:solidFill>
              <a:schemeClr val="tx1"/>
            </a:solidFill>
            <a:effectLst/>
            <a:latin typeface="+mn-lt"/>
            <a:ea typeface="+mn-ea"/>
            <a:cs typeface="+mn-cs"/>
          </a:endParaRPr>
        </a:p>
      </dsp:txBody>
      <dsp:txXfrm>
        <a:off x="724421" y="3473471"/>
        <a:ext cx="6088636" cy="1711104"/>
      </dsp:txXfrm>
    </dsp:sp>
    <dsp:sp modelId="{12821C9B-34BB-4A67-8971-C7A3F6481DD8}">
      <dsp:nvSpPr>
        <dsp:cNvPr id="0" name=""/>
        <dsp:cNvSpPr/>
      </dsp:nvSpPr>
      <dsp:spPr>
        <a:xfrm>
          <a:off x="81896" y="3586477"/>
          <a:ext cx="1390749" cy="1628645"/>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7283-DED4-4610-A579-EFCB75B69CE3}">
      <dsp:nvSpPr>
        <dsp:cNvPr id="0" name=""/>
        <dsp:cNvSpPr/>
      </dsp:nvSpPr>
      <dsp:spPr>
        <a:xfrm rot="16200000">
          <a:off x="-1896096" y="1896096"/>
          <a:ext cx="5400600" cy="1608406"/>
        </a:xfrm>
        <a:prstGeom prst="flowChartManualOperation">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 was born in 1879 and took his </a:t>
          </a:r>
          <a:r>
            <a:rPr lang="en-GB" sz="1800" kern="1200" dirty="0" err="1" smtClean="0">
              <a:solidFill>
                <a:schemeClr val="tx1"/>
              </a:solidFill>
            </a:rPr>
            <a:t>Bai’at</a:t>
          </a:r>
          <a:r>
            <a:rPr lang="en-GB" sz="1800" kern="1200" dirty="0" smtClean="0">
              <a:solidFill>
                <a:schemeClr val="tx1"/>
              </a:solidFill>
            </a:rPr>
            <a:t> in 1905. He writes that he served in the Nairobi </a:t>
          </a:r>
          <a:r>
            <a:rPr lang="en-GB" sz="1800" kern="1200" dirty="0" err="1" smtClean="0">
              <a:solidFill>
                <a:schemeClr val="tx1"/>
              </a:solidFill>
            </a:rPr>
            <a:t>Jama’at</a:t>
          </a:r>
          <a:r>
            <a:rPr lang="en-GB" sz="1800" kern="1200" dirty="0" smtClean="0">
              <a:solidFill>
                <a:schemeClr val="tx1"/>
              </a:solidFill>
            </a:rPr>
            <a:t> in many capacities. </a:t>
          </a:r>
          <a:endParaRPr lang="en-US" sz="1800" kern="1200" baseline="0" dirty="0">
            <a:solidFill>
              <a:schemeClr val="tx1"/>
            </a:solidFill>
          </a:endParaRPr>
        </a:p>
      </dsp:txBody>
      <dsp:txXfrm rot="5400000">
        <a:off x="1" y="1080119"/>
        <a:ext cx="1608406" cy="3240360"/>
      </dsp:txXfrm>
    </dsp:sp>
    <dsp:sp modelId="{8BBDEE20-4D20-4361-98A8-296960EDA803}">
      <dsp:nvSpPr>
        <dsp:cNvPr id="0" name=""/>
        <dsp:cNvSpPr/>
      </dsp:nvSpPr>
      <dsp:spPr>
        <a:xfrm rot="16200000">
          <a:off x="50630" y="1706911"/>
          <a:ext cx="5400600" cy="1986777"/>
        </a:xfrm>
        <a:prstGeom prst="flowChartManualOperation">
          <a:avLst/>
        </a:prstGeom>
        <a:solidFill>
          <a:schemeClr val="accent2">
            <a:shade val="50000"/>
            <a:hueOff val="159688"/>
            <a:satOff val="-5698"/>
            <a:lumOff val="2348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 In </a:t>
          </a:r>
          <a:r>
            <a:rPr lang="en-GB" sz="1800" kern="1200" dirty="0" smtClean="0">
              <a:solidFill>
                <a:schemeClr val="tx1"/>
              </a:solidFill>
            </a:rPr>
            <a:t>holidays when </a:t>
          </a:r>
          <a:r>
            <a:rPr lang="en-GB" sz="1800" kern="1200" dirty="0" smtClean="0">
              <a:solidFill>
                <a:schemeClr val="tx1"/>
              </a:solidFill>
            </a:rPr>
            <a:t>he arrived home in </a:t>
          </a:r>
          <a:r>
            <a:rPr lang="en-GB" sz="1800" kern="1200" dirty="0" err="1" smtClean="0">
              <a:solidFill>
                <a:schemeClr val="tx1"/>
              </a:solidFill>
            </a:rPr>
            <a:t>Gujrat</a:t>
          </a:r>
          <a:r>
            <a:rPr lang="en-GB" sz="1800" kern="1200" dirty="0" smtClean="0">
              <a:solidFill>
                <a:schemeClr val="tx1"/>
              </a:solidFill>
            </a:rPr>
            <a:t>, he found his family opposed him for his beliefs. He prayed most tenderly. His father and brother agreed to come for </a:t>
          </a:r>
          <a:r>
            <a:rPr lang="en-GB" sz="1800" kern="1200" dirty="0" err="1" smtClean="0">
              <a:solidFill>
                <a:schemeClr val="tx1"/>
              </a:solidFill>
            </a:rPr>
            <a:t>Jalsa</a:t>
          </a:r>
          <a:r>
            <a:rPr lang="en-GB" sz="1800" kern="1200" dirty="0" smtClean="0">
              <a:solidFill>
                <a:schemeClr val="tx1"/>
              </a:solidFill>
            </a:rPr>
            <a:t>. </a:t>
          </a:r>
          <a:endParaRPr lang="en-US" sz="1800" kern="1200" baseline="0" dirty="0">
            <a:solidFill>
              <a:schemeClr val="tx1"/>
            </a:solidFill>
          </a:endParaRPr>
        </a:p>
      </dsp:txBody>
      <dsp:txXfrm rot="5400000">
        <a:off x="1757541" y="1080120"/>
        <a:ext cx="1986777" cy="3240360"/>
      </dsp:txXfrm>
    </dsp:sp>
    <dsp:sp modelId="{C82E8A9E-149A-43F7-80BA-967BA33F84DD}">
      <dsp:nvSpPr>
        <dsp:cNvPr id="0" name=""/>
        <dsp:cNvSpPr/>
      </dsp:nvSpPr>
      <dsp:spPr>
        <a:xfrm rot="16200000">
          <a:off x="2060295" y="1788474"/>
          <a:ext cx="5400600" cy="1823651"/>
        </a:xfrm>
        <a:prstGeom prst="flowChartManualOperation">
          <a:avLst/>
        </a:prstGeom>
        <a:solidFill>
          <a:schemeClr val="accent2">
            <a:shade val="50000"/>
            <a:hueOff val="319376"/>
            <a:satOff val="-11395"/>
            <a:lumOff val="469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In spite of his opposition </a:t>
          </a:r>
          <a:r>
            <a:rPr lang="en-GB" sz="1800" kern="1200" dirty="0" err="1" smtClean="0">
              <a:solidFill>
                <a:schemeClr val="tx1"/>
              </a:solidFill>
            </a:rPr>
            <a:t>Umer</a:t>
          </a:r>
          <a:r>
            <a:rPr lang="en-GB" sz="1800" kern="1200" dirty="0" smtClean="0">
              <a:solidFill>
                <a:schemeClr val="tx1"/>
              </a:solidFill>
            </a:rPr>
            <a:t> Din sahib’s father bowed down to the Promised Messiah (on whom be peace) who told him that only God was worthy of being prostrated to. </a:t>
          </a:r>
          <a:endParaRPr lang="en-US" sz="1800" kern="1200" baseline="0" dirty="0">
            <a:solidFill>
              <a:schemeClr val="tx1"/>
            </a:solidFill>
          </a:endParaRPr>
        </a:p>
      </dsp:txBody>
      <dsp:txXfrm rot="5400000">
        <a:off x="3848769" y="1080120"/>
        <a:ext cx="1823651" cy="3240360"/>
      </dsp:txXfrm>
    </dsp:sp>
    <dsp:sp modelId="{F7B7E54D-A644-4843-9E61-65CF172FF139}">
      <dsp:nvSpPr>
        <dsp:cNvPr id="0" name=""/>
        <dsp:cNvSpPr/>
      </dsp:nvSpPr>
      <dsp:spPr>
        <a:xfrm rot="16200000">
          <a:off x="3941672" y="1943046"/>
          <a:ext cx="5256565" cy="1514506"/>
        </a:xfrm>
        <a:prstGeom prst="flowChartManualOperation">
          <a:avLst/>
        </a:prstGeom>
        <a:solidFill>
          <a:schemeClr val="accent2">
            <a:shade val="50000"/>
            <a:hueOff val="159688"/>
            <a:satOff val="-5698"/>
            <a:lumOff val="2348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The Promised Messiah (on whom be peace) took the </a:t>
          </a:r>
          <a:r>
            <a:rPr lang="en-GB" sz="1800" kern="1200" dirty="0" err="1" smtClean="0">
              <a:solidFill>
                <a:schemeClr val="tx1"/>
              </a:solidFill>
            </a:rPr>
            <a:t>Bai’at</a:t>
          </a:r>
          <a:r>
            <a:rPr lang="en-GB" sz="1800" kern="1200" dirty="0" smtClean="0">
              <a:solidFill>
                <a:schemeClr val="tx1"/>
              </a:solidFill>
            </a:rPr>
            <a:t> of his father and the friends and prayed with tearful eyes. </a:t>
          </a:r>
          <a:endParaRPr lang="en-US" sz="1800" kern="1200" baseline="0" dirty="0"/>
        </a:p>
      </dsp:txBody>
      <dsp:txXfrm rot="5400000">
        <a:off x="5812701" y="1123330"/>
        <a:ext cx="1514506" cy="3153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7F4E7-7D2A-491E-8096-8D657C843EB8}">
      <dsp:nvSpPr>
        <dsp:cNvPr id="0" name=""/>
        <dsp:cNvSpPr/>
      </dsp:nvSpPr>
      <dsp:spPr>
        <a:xfrm>
          <a:off x="0" y="4576456"/>
          <a:ext cx="7200800" cy="676323"/>
        </a:xfrm>
        <a:prstGeom prst="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rPr>
            <a:t>Rauf</a:t>
          </a:r>
          <a:r>
            <a:rPr lang="en-GB" sz="1800" kern="1200" dirty="0" smtClean="0">
              <a:solidFill>
                <a:schemeClr val="tx1"/>
              </a:solidFill>
            </a:rPr>
            <a:t> sahib would offer all five Prayers with the Promised Messiah (on whom be peace). </a:t>
          </a:r>
          <a:endParaRPr lang="en-GB" sz="1800" b="1" u="sng" kern="1200" dirty="0">
            <a:solidFill>
              <a:schemeClr val="tx1"/>
            </a:solidFill>
            <a:latin typeface="+mn-lt"/>
          </a:endParaRPr>
        </a:p>
      </dsp:txBody>
      <dsp:txXfrm>
        <a:off x="0" y="4576456"/>
        <a:ext cx="7200800" cy="676323"/>
      </dsp:txXfrm>
    </dsp:sp>
    <dsp:sp modelId="{6AD40211-4E8E-46B3-A2CC-5BDF0EA2C5F1}">
      <dsp:nvSpPr>
        <dsp:cNvPr id="0" name=""/>
        <dsp:cNvSpPr/>
      </dsp:nvSpPr>
      <dsp:spPr>
        <a:xfrm rot="10800000">
          <a:off x="0" y="3540403"/>
          <a:ext cx="7200800" cy="1040185"/>
        </a:xfrm>
        <a:prstGeom prst="upArrowCallout">
          <a:avLst/>
        </a:prstGeom>
        <a:gradFill rotWithShape="0">
          <a:gsLst>
            <a:gs pos="0">
              <a:schemeClr val="accent2">
                <a:shade val="50000"/>
                <a:hueOff val="127750"/>
                <a:satOff val="-4558"/>
                <a:lumOff val="18788"/>
                <a:alphaOff val="0"/>
                <a:shade val="51000"/>
                <a:satMod val="130000"/>
              </a:schemeClr>
            </a:gs>
            <a:gs pos="80000">
              <a:schemeClr val="accent2">
                <a:shade val="50000"/>
                <a:hueOff val="127750"/>
                <a:satOff val="-4558"/>
                <a:lumOff val="18788"/>
                <a:alphaOff val="0"/>
                <a:shade val="93000"/>
                <a:satMod val="130000"/>
              </a:schemeClr>
            </a:gs>
            <a:gs pos="100000">
              <a:schemeClr val="accent2">
                <a:shade val="50000"/>
                <a:hueOff val="127750"/>
                <a:satOff val="-4558"/>
                <a:lumOff val="187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kern="1200" dirty="0" err="1" smtClean="0">
              <a:solidFill>
                <a:schemeClr val="tx1"/>
              </a:solidFill>
            </a:rPr>
            <a:t>Hadhrat</a:t>
          </a:r>
          <a:r>
            <a:rPr lang="en-GB" sz="1800" kern="1200" dirty="0" smtClean="0">
              <a:solidFill>
                <a:schemeClr val="tx1"/>
              </a:solidFill>
            </a:rPr>
            <a:t> </a:t>
          </a:r>
          <a:r>
            <a:rPr lang="en-GB" sz="1800" kern="1200" dirty="0" err="1" smtClean="0">
              <a:solidFill>
                <a:schemeClr val="tx1"/>
              </a:solidFill>
            </a:rPr>
            <a:t>Maulana</a:t>
          </a:r>
          <a:r>
            <a:rPr lang="en-GB" sz="1800" kern="1200" dirty="0" smtClean="0">
              <a:solidFill>
                <a:schemeClr val="tx1"/>
              </a:solidFill>
            </a:rPr>
            <a:t> </a:t>
          </a:r>
          <a:r>
            <a:rPr lang="en-GB" sz="1800" kern="1200" dirty="0" err="1" smtClean="0">
              <a:solidFill>
                <a:schemeClr val="tx1"/>
              </a:solidFill>
            </a:rPr>
            <a:t>Nur</a:t>
          </a:r>
          <a:r>
            <a:rPr lang="en-GB" sz="1800" kern="1200" dirty="0" smtClean="0">
              <a:solidFill>
                <a:schemeClr val="tx1"/>
              </a:solidFill>
            </a:rPr>
            <a:t>-</a:t>
          </a:r>
          <a:r>
            <a:rPr lang="en-GB" sz="1800" kern="1200" dirty="0" err="1" smtClean="0">
              <a:solidFill>
                <a:schemeClr val="tx1"/>
              </a:solidFill>
            </a:rPr>
            <a:t>ud</a:t>
          </a:r>
          <a:r>
            <a:rPr lang="en-GB" sz="1800" kern="1200" dirty="0" smtClean="0">
              <a:solidFill>
                <a:schemeClr val="tx1"/>
              </a:solidFill>
            </a:rPr>
            <a:t>-din (may Allah be pleased with him) knew that </a:t>
          </a:r>
          <a:r>
            <a:rPr lang="en-GB" sz="1800" kern="1200" dirty="0" err="1" smtClean="0">
              <a:solidFill>
                <a:schemeClr val="tx1"/>
              </a:solidFill>
            </a:rPr>
            <a:t>Rauf</a:t>
          </a:r>
          <a:r>
            <a:rPr lang="en-GB" sz="1800" kern="1200" dirty="0" smtClean="0">
              <a:solidFill>
                <a:schemeClr val="tx1"/>
              </a:solidFill>
            </a:rPr>
            <a:t> sahib was educated and was also needy, so he employed him at the school. </a:t>
          </a:r>
          <a:r>
            <a:rPr lang="en-GB" sz="1800" kern="1200" dirty="0" smtClean="0">
              <a:solidFill>
                <a:schemeClr val="tx1"/>
              </a:solidFill>
              <a:effectLst/>
              <a:latin typeface="+mn-lt"/>
              <a:ea typeface="+mn-ea"/>
              <a:cs typeface="+mn-cs"/>
            </a:rPr>
            <a:t> </a:t>
          </a:r>
          <a:endParaRPr lang="en-GB" sz="1800" kern="1200" dirty="0">
            <a:solidFill>
              <a:schemeClr val="tx1"/>
            </a:solidFill>
            <a:latin typeface="+mn-lt"/>
          </a:endParaRPr>
        </a:p>
      </dsp:txBody>
      <dsp:txXfrm rot="10800000">
        <a:off x="0" y="3540403"/>
        <a:ext cx="7200800" cy="675881"/>
      </dsp:txXfrm>
    </dsp:sp>
    <dsp:sp modelId="{EC85294E-805C-48C1-B4B2-8670A0B6AEF0}">
      <dsp:nvSpPr>
        <dsp:cNvPr id="0" name=""/>
        <dsp:cNvSpPr/>
      </dsp:nvSpPr>
      <dsp:spPr>
        <a:xfrm rot="10800000">
          <a:off x="0" y="2366152"/>
          <a:ext cx="7200800" cy="1190408"/>
        </a:xfrm>
        <a:prstGeom prst="upArrowCallout">
          <a:avLst/>
        </a:prstGeom>
        <a:gradFill rotWithShape="0">
          <a:gsLst>
            <a:gs pos="0">
              <a:schemeClr val="accent2">
                <a:shade val="50000"/>
                <a:hueOff val="255501"/>
                <a:satOff val="-9116"/>
                <a:lumOff val="37575"/>
                <a:alphaOff val="0"/>
                <a:shade val="51000"/>
                <a:satMod val="130000"/>
              </a:schemeClr>
            </a:gs>
            <a:gs pos="80000">
              <a:schemeClr val="accent2">
                <a:shade val="50000"/>
                <a:hueOff val="255501"/>
                <a:satOff val="-9116"/>
                <a:lumOff val="37575"/>
                <a:alphaOff val="0"/>
                <a:shade val="93000"/>
                <a:satMod val="130000"/>
              </a:schemeClr>
            </a:gs>
            <a:gs pos="100000">
              <a:schemeClr val="accent2">
                <a:shade val="50000"/>
                <a:hueOff val="255501"/>
                <a:satOff val="-9116"/>
                <a:lumOff val="375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kern="1200" dirty="0" err="1" smtClean="0">
              <a:solidFill>
                <a:schemeClr val="tx1"/>
              </a:solidFill>
            </a:rPr>
            <a:t>Rauf</a:t>
          </a:r>
          <a:r>
            <a:rPr lang="en-GB" sz="1800" kern="1200" dirty="0" smtClean="0">
              <a:solidFill>
                <a:schemeClr val="tx1"/>
              </a:solidFill>
            </a:rPr>
            <a:t> sahib also started reading books and pamphlets and became eager to meet the Promised Messiah (on whom be peace). He writes that he personally observed the lunar and solar eclipses.  </a:t>
          </a:r>
          <a:endParaRPr lang="en-GB" sz="1800" kern="1200" dirty="0">
            <a:solidFill>
              <a:schemeClr val="tx1"/>
            </a:solidFill>
            <a:latin typeface="+mn-lt"/>
          </a:endParaRPr>
        </a:p>
      </dsp:txBody>
      <dsp:txXfrm rot="10800000">
        <a:off x="0" y="2366152"/>
        <a:ext cx="7200800" cy="773491"/>
      </dsp:txXfrm>
    </dsp:sp>
    <dsp:sp modelId="{60F31108-09BF-412F-88D6-CE1F77D4B169}">
      <dsp:nvSpPr>
        <dsp:cNvPr id="0" name=""/>
        <dsp:cNvSpPr/>
      </dsp:nvSpPr>
      <dsp:spPr>
        <a:xfrm rot="10800000">
          <a:off x="0" y="1033844"/>
          <a:ext cx="7200800" cy="1342452"/>
        </a:xfrm>
        <a:prstGeom prst="upArrowCallout">
          <a:avLst/>
        </a:prstGeom>
        <a:gradFill rotWithShape="0">
          <a:gsLst>
            <a:gs pos="0">
              <a:schemeClr val="accent2">
                <a:shade val="50000"/>
                <a:hueOff val="255501"/>
                <a:satOff val="-9116"/>
                <a:lumOff val="37575"/>
                <a:alphaOff val="0"/>
                <a:shade val="51000"/>
                <a:satMod val="130000"/>
              </a:schemeClr>
            </a:gs>
            <a:gs pos="80000">
              <a:schemeClr val="accent2">
                <a:shade val="50000"/>
                <a:hueOff val="255501"/>
                <a:satOff val="-9116"/>
                <a:lumOff val="37575"/>
                <a:alphaOff val="0"/>
                <a:shade val="93000"/>
                <a:satMod val="130000"/>
              </a:schemeClr>
            </a:gs>
            <a:gs pos="100000">
              <a:schemeClr val="accent2">
                <a:shade val="50000"/>
                <a:hueOff val="255501"/>
                <a:satOff val="-9116"/>
                <a:lumOff val="375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tx1"/>
              </a:solidFill>
            </a:rPr>
            <a:t>Since he was young he did not know much but his older brother </a:t>
          </a:r>
          <a:r>
            <a:rPr lang="en-GB" sz="1800" kern="1200" dirty="0" err="1" smtClean="0">
              <a:solidFill>
                <a:schemeClr val="tx1"/>
              </a:solidFill>
            </a:rPr>
            <a:t>Ghulam</a:t>
          </a:r>
          <a:r>
            <a:rPr lang="en-GB" sz="1800" kern="1200" dirty="0" smtClean="0">
              <a:solidFill>
                <a:schemeClr val="tx1"/>
              </a:solidFill>
            </a:rPr>
            <a:t> </a:t>
          </a:r>
          <a:r>
            <a:rPr lang="en-GB" sz="1800" kern="1200" dirty="0" err="1" smtClean="0">
              <a:solidFill>
                <a:schemeClr val="tx1"/>
              </a:solidFill>
            </a:rPr>
            <a:t>Illahi</a:t>
          </a:r>
          <a:r>
            <a:rPr lang="en-GB" sz="1800" kern="1200" dirty="0" smtClean="0">
              <a:solidFill>
                <a:schemeClr val="tx1"/>
              </a:solidFill>
            </a:rPr>
            <a:t> sahib read up and took </a:t>
          </a:r>
          <a:r>
            <a:rPr lang="en-GB" sz="1800" kern="1200" dirty="0" err="1" smtClean="0">
              <a:solidFill>
                <a:schemeClr val="tx1"/>
              </a:solidFill>
            </a:rPr>
            <a:t>Bai’at</a:t>
          </a:r>
          <a:r>
            <a:rPr lang="en-GB" sz="1800" kern="1200" dirty="0" smtClean="0">
              <a:solidFill>
                <a:schemeClr val="tx1"/>
              </a:solidFill>
            </a:rPr>
            <a:t> and his name is in the first 313 companions.  </a:t>
          </a:r>
          <a:endParaRPr lang="en-GB" sz="1800" kern="1200" dirty="0">
            <a:solidFill>
              <a:schemeClr val="tx1"/>
            </a:solidFill>
            <a:latin typeface="+mn-lt"/>
          </a:endParaRPr>
        </a:p>
      </dsp:txBody>
      <dsp:txXfrm rot="10800000">
        <a:off x="0" y="1033844"/>
        <a:ext cx="7200800" cy="872285"/>
      </dsp:txXfrm>
    </dsp:sp>
    <dsp:sp modelId="{478F106E-D072-45FA-8056-697EB80156C3}">
      <dsp:nvSpPr>
        <dsp:cNvPr id="0" name=""/>
        <dsp:cNvSpPr/>
      </dsp:nvSpPr>
      <dsp:spPr>
        <a:xfrm rot="10800000">
          <a:off x="0" y="3804"/>
          <a:ext cx="7200800" cy="1040185"/>
        </a:xfrm>
        <a:prstGeom prst="upArrowCallout">
          <a:avLst/>
        </a:prstGeom>
        <a:gradFill rotWithShape="0">
          <a:gsLst>
            <a:gs pos="0">
              <a:schemeClr val="accent2">
                <a:shade val="50000"/>
                <a:hueOff val="127750"/>
                <a:satOff val="-4558"/>
                <a:lumOff val="18788"/>
                <a:alphaOff val="0"/>
                <a:shade val="51000"/>
                <a:satMod val="130000"/>
              </a:schemeClr>
            </a:gs>
            <a:gs pos="80000">
              <a:schemeClr val="accent2">
                <a:shade val="50000"/>
                <a:hueOff val="127750"/>
                <a:satOff val="-4558"/>
                <a:lumOff val="18788"/>
                <a:alphaOff val="0"/>
                <a:shade val="93000"/>
                <a:satMod val="130000"/>
              </a:schemeClr>
            </a:gs>
            <a:gs pos="100000">
              <a:schemeClr val="accent2">
                <a:shade val="50000"/>
                <a:hueOff val="127750"/>
                <a:satOff val="-4558"/>
                <a:lumOff val="187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GB" sz="1800" kern="1200" dirty="0" smtClean="0">
              <a:solidFill>
                <a:schemeClr val="tx1"/>
              </a:solidFill>
            </a:rPr>
            <a:t>He took his </a:t>
          </a:r>
          <a:r>
            <a:rPr lang="en-GB" sz="1800" kern="1200" dirty="0" err="1" smtClean="0">
              <a:solidFill>
                <a:schemeClr val="tx1"/>
              </a:solidFill>
            </a:rPr>
            <a:t>Bai’at</a:t>
          </a:r>
          <a:r>
            <a:rPr lang="en-GB" sz="1800" kern="1200" dirty="0" smtClean="0">
              <a:solidFill>
                <a:schemeClr val="tx1"/>
              </a:solidFill>
            </a:rPr>
            <a:t> in 1898 and also saw the Promised Messiah (on whom be peace) in the same year. </a:t>
          </a:r>
          <a:endParaRPr lang="en-GB" sz="1800" kern="1200" dirty="0">
            <a:solidFill>
              <a:schemeClr val="tx1"/>
            </a:solidFill>
            <a:latin typeface="+mn-lt"/>
          </a:endParaRPr>
        </a:p>
      </dsp:txBody>
      <dsp:txXfrm rot="10800000">
        <a:off x="0" y="3804"/>
        <a:ext cx="7200800" cy="675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B63DF-FFFC-448F-83BF-9A223FED210C}">
      <dsp:nvSpPr>
        <dsp:cNvPr id="0" name=""/>
        <dsp:cNvSpPr/>
      </dsp:nvSpPr>
      <dsp:spPr>
        <a:xfrm>
          <a:off x="926" y="6"/>
          <a:ext cx="1482988" cy="4752515"/>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He writes that it was important to recount about his father who had taken his </a:t>
          </a:r>
          <a:r>
            <a:rPr lang="en-GB" sz="1800" kern="1200" dirty="0" err="1" smtClean="0"/>
            <a:t>Bai’at</a:t>
          </a:r>
          <a:r>
            <a:rPr lang="en-GB" sz="1800" kern="1200" dirty="0" smtClean="0"/>
            <a:t> at the hand of the Promised Messiah (on whom be peace) but the account has not </a:t>
          </a:r>
          <a:r>
            <a:rPr lang="en-GB" sz="1800" kern="1200" dirty="0" smtClean="0"/>
            <a:t>been </a:t>
          </a:r>
          <a:r>
            <a:rPr lang="en-GB" sz="1800" kern="1200" dirty="0" smtClean="0"/>
            <a:t>written down. </a:t>
          </a:r>
          <a:endParaRPr lang="en-GB" sz="1800" kern="1200" dirty="0"/>
        </a:p>
      </dsp:txBody>
      <dsp:txXfrm>
        <a:off x="44361" y="43441"/>
        <a:ext cx="1396118" cy="4665645"/>
      </dsp:txXfrm>
    </dsp:sp>
    <dsp:sp modelId="{5180C7F4-5A49-469C-86D9-D1F7141CCA34}">
      <dsp:nvSpPr>
        <dsp:cNvPr id="0" name=""/>
        <dsp:cNvSpPr/>
      </dsp:nvSpPr>
      <dsp:spPr>
        <a:xfrm>
          <a:off x="1676502" y="6"/>
          <a:ext cx="1732640" cy="468757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His father </a:t>
          </a:r>
          <a:r>
            <a:rPr lang="en-GB" sz="1800" kern="1200" dirty="0" err="1" smtClean="0"/>
            <a:t>Maulwi</a:t>
          </a:r>
          <a:r>
            <a:rPr lang="en-GB" sz="1800" kern="1200" dirty="0" smtClean="0"/>
            <a:t> Muhammad Abdullah sahib belonged to </a:t>
          </a:r>
          <a:r>
            <a:rPr lang="en-GB" sz="1800" kern="1200" dirty="0" err="1" smtClean="0"/>
            <a:t>Ahle</a:t>
          </a:r>
          <a:r>
            <a:rPr lang="en-GB" sz="1800" kern="1200" dirty="0" smtClean="0"/>
            <a:t> Hadith and </a:t>
          </a:r>
          <a:r>
            <a:rPr lang="en-GB" sz="1800" kern="1200" dirty="0" err="1" smtClean="0"/>
            <a:t>Maulwi</a:t>
          </a:r>
          <a:r>
            <a:rPr lang="en-GB" sz="1800" kern="1200" dirty="0" smtClean="0"/>
            <a:t> Muhammad Hussein </a:t>
          </a:r>
          <a:r>
            <a:rPr lang="en-GB" sz="1800" kern="1200" dirty="0" err="1" smtClean="0"/>
            <a:t>Batalwi</a:t>
          </a:r>
          <a:r>
            <a:rPr lang="en-GB" sz="1800" kern="1200" dirty="0" smtClean="0"/>
            <a:t> and others had appointed </a:t>
          </a:r>
          <a:r>
            <a:rPr lang="en-GB" sz="1800" kern="1200" dirty="0" smtClean="0"/>
            <a:t>him </a:t>
          </a:r>
          <a:r>
            <a:rPr lang="en-GB" sz="1800" kern="1200" dirty="0" smtClean="0"/>
            <a:t>as the deputy commissioner of </a:t>
          </a:r>
          <a:r>
            <a:rPr lang="en-GB" sz="1800" kern="1200" dirty="0" err="1" smtClean="0"/>
            <a:t>Ahle</a:t>
          </a:r>
          <a:r>
            <a:rPr lang="en-GB" sz="1800" kern="1200" dirty="0" smtClean="0"/>
            <a:t> Hadith. </a:t>
          </a:r>
          <a:endParaRPr lang="en-GB" sz="1800" kern="1200" dirty="0"/>
        </a:p>
      </dsp:txBody>
      <dsp:txXfrm>
        <a:off x="1727249" y="50753"/>
        <a:ext cx="1631146" cy="4586076"/>
      </dsp:txXfrm>
    </dsp:sp>
    <dsp:sp modelId="{39CAEF29-10AA-4951-9A9A-2ADFFAED53CE}">
      <dsp:nvSpPr>
        <dsp:cNvPr id="0" name=""/>
        <dsp:cNvSpPr/>
      </dsp:nvSpPr>
      <dsp:spPr>
        <a:xfrm>
          <a:off x="3601729" y="6"/>
          <a:ext cx="1761608" cy="47138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Aziz sahib’s father discussed the prophecy of the promised son. The Promised Messiah (on whom be peace) said that it was a Divine prophecy and it would certainly come true.   </a:t>
          </a:r>
          <a:endParaRPr lang="en-GB" sz="1800" kern="1200" dirty="0" smtClean="0">
            <a:solidFill>
              <a:schemeClr val="tx1"/>
            </a:solidFill>
            <a:effectLst/>
            <a:latin typeface="+mn-lt"/>
            <a:ea typeface="+mn-ea"/>
            <a:cs typeface="+mn-cs"/>
          </a:endParaRPr>
        </a:p>
      </dsp:txBody>
      <dsp:txXfrm>
        <a:off x="3653325" y="51602"/>
        <a:ext cx="1658416" cy="4610689"/>
      </dsp:txXfrm>
    </dsp:sp>
    <dsp:sp modelId="{2183D2DC-CFF0-FF4C-BA67-2CB9EE4B0230}">
      <dsp:nvSpPr>
        <dsp:cNvPr id="0" name=""/>
        <dsp:cNvSpPr/>
      </dsp:nvSpPr>
      <dsp:spPr>
        <a:xfrm>
          <a:off x="5555925" y="6"/>
          <a:ext cx="1622739" cy="4751307"/>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Although Aziz sahib’s father had not accepted the Promised Messiah (on whom be peace) he would always stop anyone using abusive language for the Promised Messiah (on whom be peace). </a:t>
          </a:r>
          <a:endParaRPr lang="en-GB" sz="1800" kern="1200" dirty="0" smtClean="0">
            <a:solidFill>
              <a:schemeClr val="tx1"/>
            </a:solidFill>
            <a:effectLst/>
            <a:latin typeface="+mn-lt"/>
            <a:ea typeface="+mn-ea"/>
            <a:cs typeface="+mn-cs"/>
          </a:endParaRPr>
        </a:p>
      </dsp:txBody>
      <dsp:txXfrm>
        <a:off x="5603453" y="47534"/>
        <a:ext cx="1527683" cy="46562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B63DF-FFFC-448F-83BF-9A223FED210C}">
      <dsp:nvSpPr>
        <dsp:cNvPr id="0" name=""/>
        <dsp:cNvSpPr/>
      </dsp:nvSpPr>
      <dsp:spPr>
        <a:xfrm>
          <a:off x="363" y="6"/>
          <a:ext cx="1437414" cy="5040458"/>
        </a:xfrm>
        <a:prstGeom prst="roundRect">
          <a:avLst>
            <a:gd name="adj" fmla="val 10000"/>
          </a:avLst>
        </a:prstGeom>
        <a:solidFill>
          <a:schemeClr val="accent2">
            <a:lumMod val="60000"/>
            <a:lumOff val="40000"/>
          </a:schemeClr>
        </a:solidFill>
        <a:ln w="25400" cap="flat" cmpd="sng" algn="ctr">
          <a:solidFill>
            <a:schemeClr val="accent2">
              <a:lumMod val="50000"/>
            </a:schemeClr>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In 1902 Aziz sahib’s father made a list of 21 questions and went to </a:t>
          </a:r>
          <a:r>
            <a:rPr lang="en-GB" sz="1800" kern="1200" dirty="0" err="1" smtClean="0"/>
            <a:t>Qadian</a:t>
          </a:r>
          <a:r>
            <a:rPr lang="en-GB" sz="1800" kern="1200" dirty="0" smtClean="0"/>
            <a:t> to debate the issues. He made a point of directly going to Masjid Mubarak on his own.   </a:t>
          </a:r>
          <a:endParaRPr lang="en-GB" sz="1800" kern="1200" dirty="0"/>
        </a:p>
      </dsp:txBody>
      <dsp:txXfrm>
        <a:off x="42463" y="42106"/>
        <a:ext cx="1353214" cy="4956258"/>
      </dsp:txXfrm>
    </dsp:sp>
    <dsp:sp modelId="{5180C7F4-5A49-469C-86D9-D1F7141CCA34}">
      <dsp:nvSpPr>
        <dsp:cNvPr id="0" name=""/>
        <dsp:cNvSpPr/>
      </dsp:nvSpPr>
      <dsp:spPr>
        <a:xfrm>
          <a:off x="1688953" y="6"/>
          <a:ext cx="1747858" cy="5040546"/>
        </a:xfrm>
        <a:prstGeom prst="roundRect">
          <a:avLst>
            <a:gd name="adj" fmla="val 10000"/>
          </a:avLst>
        </a:prstGeom>
        <a:solidFill>
          <a:schemeClr val="accent2">
            <a:lumMod val="20000"/>
            <a:lumOff val="80000"/>
          </a:schemeClr>
        </a:solidFill>
        <a:ln w="9525" cap="flat" cmpd="sng" algn="ctr">
          <a:solidFill>
            <a:schemeClr val="accent2">
              <a:lumMod val="50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After </a:t>
          </a:r>
          <a:r>
            <a:rPr lang="en-GB" sz="1800" kern="1200" dirty="0" err="1" smtClean="0"/>
            <a:t>Salat</a:t>
          </a:r>
          <a:r>
            <a:rPr lang="en-GB" sz="1800" kern="1200" dirty="0" smtClean="0"/>
            <a:t> the Promised Messiah (on whom be peace) graced the assembly, Aziz sahib’s father began massaging his feet upon which the Promised Messiah (on whom be peace) said</a:t>
          </a:r>
          <a:r>
            <a:rPr lang="en-GB" sz="1800" b="1" kern="1200" dirty="0" smtClean="0"/>
            <a:t>, </a:t>
          </a:r>
        </a:p>
        <a:p>
          <a:pPr lvl="0" algn="ctr" defTabSz="800100">
            <a:lnSpc>
              <a:spcPct val="90000"/>
            </a:lnSpc>
            <a:spcBef>
              <a:spcPct val="0"/>
            </a:spcBef>
            <a:spcAft>
              <a:spcPct val="35000"/>
            </a:spcAft>
          </a:pPr>
          <a:r>
            <a:rPr lang="en-GB" sz="1800" b="1" kern="1200" dirty="0" smtClean="0"/>
            <a:t>‘It is not good to test a Prophet of God.’ </a:t>
          </a:r>
        </a:p>
      </dsp:txBody>
      <dsp:txXfrm>
        <a:off x="1740146" y="51199"/>
        <a:ext cx="1645472" cy="4938160"/>
      </dsp:txXfrm>
    </dsp:sp>
    <dsp:sp modelId="{39CAEF29-10AA-4951-9A9A-2ADFFAED53CE}">
      <dsp:nvSpPr>
        <dsp:cNvPr id="0" name=""/>
        <dsp:cNvSpPr/>
      </dsp:nvSpPr>
      <dsp:spPr>
        <a:xfrm>
          <a:off x="3585523" y="40988"/>
          <a:ext cx="1888045" cy="4999571"/>
        </a:xfrm>
        <a:prstGeom prst="roundRect">
          <a:avLst>
            <a:gd name="adj" fmla="val 10000"/>
          </a:avLst>
        </a:prstGeom>
        <a:solidFill>
          <a:schemeClr val="accent2">
            <a:lumMod val="60000"/>
            <a:lumOff val="40000"/>
          </a:schemeClr>
        </a:solidFill>
        <a:ln w="25400" cap="flat" cmpd="sng" algn="ctr">
          <a:solidFill>
            <a:schemeClr val="accent2">
              <a:lumMod val="50000"/>
            </a:schemeClr>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This attempted massage was not out of sincerity but had an ulterior motive and God had informed the Promised Messiah of this and Aziz sahib’s father indeed observed this. His father had read in Hadith that the Messiah and Mahdi would be sort of flat-footed. </a:t>
          </a:r>
          <a:endParaRPr lang="en-GB" sz="1800" kern="1200" dirty="0" smtClean="0">
            <a:solidFill>
              <a:schemeClr val="tx1"/>
            </a:solidFill>
            <a:effectLst/>
            <a:latin typeface="+mn-lt"/>
            <a:ea typeface="+mn-ea"/>
            <a:cs typeface="+mn-cs"/>
          </a:endParaRPr>
        </a:p>
      </dsp:txBody>
      <dsp:txXfrm>
        <a:off x="3640822" y="96287"/>
        <a:ext cx="1777447" cy="4888973"/>
      </dsp:txXfrm>
    </dsp:sp>
    <dsp:sp modelId="{2183D2DC-CFF0-FF4C-BA67-2CB9EE4B0230}">
      <dsp:nvSpPr>
        <dsp:cNvPr id="0" name=""/>
        <dsp:cNvSpPr/>
      </dsp:nvSpPr>
      <dsp:spPr>
        <a:xfrm>
          <a:off x="5609387" y="6"/>
          <a:ext cx="1807073" cy="5039266"/>
        </a:xfrm>
        <a:prstGeom prst="roundRect">
          <a:avLst>
            <a:gd name="adj" fmla="val 10000"/>
          </a:avLst>
        </a:prstGeom>
        <a:solidFill>
          <a:schemeClr val="accent2">
            <a:lumMod val="75000"/>
          </a:schemeClr>
        </a:solidFill>
        <a:ln w="25400" cap="flat" cmpd="sng" algn="ctr">
          <a:solidFill>
            <a:schemeClr val="accent2">
              <a:lumMod val="50000"/>
            </a:schemeClr>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By doing so, he saw two signs; one that indeed the Promised Messiah’s (on whom be peace) feet were not so arched and the other sign was that the Promised Messiah had told him that it was not good to test a Prophet of God. </a:t>
          </a:r>
          <a:endParaRPr lang="en-GB" sz="1800" kern="1200" dirty="0" smtClean="0">
            <a:solidFill>
              <a:schemeClr val="tx1"/>
            </a:solidFill>
            <a:effectLst/>
            <a:latin typeface="+mn-lt"/>
            <a:ea typeface="+mn-ea"/>
            <a:cs typeface="+mn-cs"/>
          </a:endParaRPr>
        </a:p>
      </dsp:txBody>
      <dsp:txXfrm>
        <a:off x="5662314" y="52933"/>
        <a:ext cx="1701219" cy="493341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ABE4DA3-B65A-564A-921B-15C0DAB742AB}" type="datetimeFigureOut">
              <a:rPr lang="en-GB"/>
              <a:pPr/>
              <a:t>21/10/2012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CF9C4F98-9A8E-F84C-85B1-B2A14980B757}" type="slidenum">
              <a:rPr lang="en-GB"/>
              <a:pPr/>
              <a:t>‹#›</a:t>
            </a:fld>
            <a:endParaRPr lang="en-GB"/>
          </a:p>
        </p:txBody>
      </p:sp>
    </p:spTree>
    <p:extLst>
      <p:ext uri="{BB962C8B-B14F-4D97-AF65-F5344CB8AC3E}">
        <p14:creationId xmlns:p14="http://schemas.microsoft.com/office/powerpoint/2010/main" val="160150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cs typeface="ＭＳ Ｐゴシック"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EA9A81D-00E1-F24C-9DE8-8224F734262C}" type="slidenum">
              <a:rPr lang="en-US">
                <a:solidFill>
                  <a:srgbClr val="000000"/>
                </a:solidFill>
                <a:latin typeface="Calibri" charset="0"/>
                <a:cs typeface="ＭＳ Ｐゴシック" charset="0"/>
              </a:rPr>
              <a:pPr eaLnBrk="1" hangingPunct="1"/>
              <a:t>1</a:t>
            </a:fld>
            <a:endParaRPr lang="en-US">
              <a:solidFill>
                <a:srgbClr val="000000"/>
              </a:solidFill>
              <a:latin typeface="Calibri"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Maulwi</a:t>
            </a:r>
            <a:r>
              <a:rPr lang="en-GB" sz="1200" kern="1200" dirty="0" smtClean="0">
                <a:solidFill>
                  <a:schemeClr val="tx1"/>
                </a:solidFill>
                <a:effectLst/>
                <a:latin typeface="+mn-lt"/>
                <a:ea typeface="ＭＳ Ｐゴシック" charset="0"/>
                <a:cs typeface="+mn-cs"/>
              </a:rPr>
              <a:t> Muhammad Abdul Aziz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took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in 1904. He writes that before he relates about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it was important to recount about his father who had taken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at the hand of the Promised Messiah (on whom be peace) but the account has not be written down. He felt it important that the son should finish what the father could not. His father </a:t>
            </a:r>
            <a:r>
              <a:rPr lang="en-GB" sz="1200" kern="1200" dirty="0" err="1" smtClean="0">
                <a:solidFill>
                  <a:schemeClr val="tx1"/>
                </a:solidFill>
                <a:effectLst/>
                <a:latin typeface="+mn-lt"/>
                <a:ea typeface="ＭＳ Ｐゴシック" charset="0"/>
                <a:cs typeface="+mn-cs"/>
              </a:rPr>
              <a:t>Maulwi</a:t>
            </a:r>
            <a:r>
              <a:rPr lang="en-GB" sz="1200" kern="1200" dirty="0" smtClean="0">
                <a:solidFill>
                  <a:schemeClr val="tx1"/>
                </a:solidFill>
                <a:effectLst/>
                <a:latin typeface="+mn-lt"/>
                <a:ea typeface="ＭＳ Ｐゴシック" charset="0"/>
                <a:cs typeface="+mn-cs"/>
              </a:rPr>
              <a:t> Muhammad Abdullah sahib belonged to </a:t>
            </a:r>
            <a:r>
              <a:rPr lang="en-GB" sz="1200" kern="1200" dirty="0" err="1" smtClean="0">
                <a:solidFill>
                  <a:schemeClr val="tx1"/>
                </a:solidFill>
                <a:effectLst/>
                <a:latin typeface="+mn-lt"/>
                <a:ea typeface="ＭＳ Ｐゴシック" charset="0"/>
                <a:cs typeface="+mn-cs"/>
              </a:rPr>
              <a:t>Ahle</a:t>
            </a:r>
            <a:r>
              <a:rPr lang="en-GB" sz="1200" kern="1200" dirty="0" smtClean="0">
                <a:solidFill>
                  <a:schemeClr val="tx1"/>
                </a:solidFill>
                <a:effectLst/>
                <a:latin typeface="+mn-lt"/>
                <a:ea typeface="ＭＳ Ｐゴシック" charset="0"/>
                <a:cs typeface="+mn-cs"/>
              </a:rPr>
              <a:t> Hadith and was an important leader of the organisation. </a:t>
            </a:r>
            <a:r>
              <a:rPr lang="en-GB" sz="1200" kern="1200" dirty="0" err="1" smtClean="0">
                <a:solidFill>
                  <a:schemeClr val="tx1"/>
                </a:solidFill>
                <a:effectLst/>
                <a:latin typeface="+mn-lt"/>
                <a:ea typeface="ＭＳ Ｐゴシック" charset="0"/>
                <a:cs typeface="+mn-cs"/>
              </a:rPr>
              <a:t>Maulwi</a:t>
            </a:r>
            <a:r>
              <a:rPr lang="en-GB" sz="1200" kern="1200" dirty="0" smtClean="0">
                <a:solidFill>
                  <a:schemeClr val="tx1"/>
                </a:solidFill>
                <a:effectLst/>
                <a:latin typeface="+mn-lt"/>
                <a:ea typeface="ＭＳ Ｐゴシック" charset="0"/>
                <a:cs typeface="+mn-cs"/>
              </a:rPr>
              <a:t> Muhammad Hussein </a:t>
            </a:r>
            <a:r>
              <a:rPr lang="en-GB" sz="1200" kern="1200" dirty="0" err="1" smtClean="0">
                <a:solidFill>
                  <a:schemeClr val="tx1"/>
                </a:solidFill>
                <a:effectLst/>
                <a:latin typeface="+mn-lt"/>
                <a:ea typeface="ＭＳ Ｐゴシック" charset="0"/>
                <a:cs typeface="+mn-cs"/>
              </a:rPr>
              <a:t>Batalwi</a:t>
            </a:r>
            <a:r>
              <a:rPr lang="en-GB" sz="1200" kern="1200" dirty="0" smtClean="0">
                <a:solidFill>
                  <a:schemeClr val="tx1"/>
                </a:solidFill>
                <a:effectLst/>
                <a:latin typeface="+mn-lt"/>
                <a:ea typeface="ＭＳ Ｐゴシック" charset="0"/>
                <a:cs typeface="+mn-cs"/>
              </a:rPr>
              <a:t> and others had appointed his as the deputy commissioner of </a:t>
            </a:r>
            <a:r>
              <a:rPr lang="en-GB" sz="1200" kern="1200" dirty="0" err="1" smtClean="0">
                <a:solidFill>
                  <a:schemeClr val="tx1"/>
                </a:solidFill>
                <a:effectLst/>
                <a:latin typeface="+mn-lt"/>
                <a:ea typeface="ＭＳ Ｐゴシック" charset="0"/>
                <a:cs typeface="+mn-cs"/>
              </a:rPr>
              <a:t>Ahle</a:t>
            </a:r>
            <a:r>
              <a:rPr lang="en-GB" sz="1200" kern="1200" dirty="0" smtClean="0">
                <a:solidFill>
                  <a:schemeClr val="tx1"/>
                </a:solidFill>
                <a:effectLst/>
                <a:latin typeface="+mn-lt"/>
                <a:ea typeface="ＭＳ Ｐゴシック" charset="0"/>
                <a:cs typeface="+mn-cs"/>
              </a:rPr>
              <a:t> Hadith. He had heard that there was a claimant to receiving revelations in the small town of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who had made a prophecy about a promised son but the prophecy had not been fulfilled as a daughter was born to him and later a son but the son had died. His father decided to enter into a debate over this matter. The Promised Messiah (on whom be peace) had not claimed to be the Messiah at that time and was writing his book </a:t>
            </a:r>
            <a:r>
              <a:rPr lang="en-GB" sz="1200" kern="1200" dirty="0" err="1" smtClean="0">
                <a:solidFill>
                  <a:schemeClr val="tx1"/>
                </a:solidFill>
                <a:effectLst/>
                <a:latin typeface="+mn-lt"/>
                <a:ea typeface="ＭＳ Ｐゴシック" charset="0"/>
                <a:cs typeface="+mn-cs"/>
              </a:rPr>
              <a:t>Barahin</a:t>
            </a:r>
            <a:r>
              <a:rPr lang="en-GB" sz="1200" kern="1200" dirty="0" smtClean="0">
                <a:solidFill>
                  <a:schemeClr val="tx1"/>
                </a:solidFill>
                <a:effectLst/>
                <a:latin typeface="+mn-lt"/>
                <a:ea typeface="ＭＳ Ｐゴシック" charset="0"/>
                <a:cs typeface="+mn-cs"/>
              </a:rPr>
              <a:t> e </a:t>
            </a:r>
            <a:r>
              <a:rPr lang="en-GB" sz="1200" kern="1200" dirty="0" err="1" smtClean="0">
                <a:solidFill>
                  <a:schemeClr val="tx1"/>
                </a:solidFill>
                <a:effectLst/>
                <a:latin typeface="+mn-lt"/>
                <a:ea typeface="ＭＳ Ｐゴシック" charset="0"/>
                <a:cs typeface="+mn-cs"/>
              </a:rPr>
              <a:t>Ahmadiyya</a:t>
            </a:r>
            <a:r>
              <a:rPr lang="en-GB" sz="1200" kern="1200" dirty="0" smtClean="0">
                <a:solidFill>
                  <a:schemeClr val="tx1"/>
                </a:solidFill>
                <a:effectLst/>
                <a:latin typeface="+mn-lt"/>
                <a:ea typeface="ＭＳ Ｐゴシック" charset="0"/>
                <a:cs typeface="+mn-cs"/>
              </a:rPr>
              <a:t>. Aziz sahib’s father discussed the prophecy of the promised son with the Promised Messiah (on whom be peace) and asked how was it that his prophecy had not been fulfilled. The Promised Messiah (on whom be peace) asked him if the prophecy the Holy Prophet (peace and blessings of Allah be on him) had made about Hajj fulfilled the same year? He replied that it was fulfilled the following year. The Promised Messiah (on whom be peace) said that likewise he had not said that he would have a son the year he made the prophecy and added that it was a Divine prophecy and it would certainly come true. Aziz sahib’s father did not argue further but maintained his stance. He was a scholar and had knowledge of Arabic, Persian, logic and much else but he did not avail of his knowledge. The Promised Messiah (on whom be peace) gauged that he had knowledge and asked him to proof-read </a:t>
            </a:r>
            <a:r>
              <a:rPr lang="en-GB" sz="1200" kern="1200" dirty="0" err="1" smtClean="0">
                <a:solidFill>
                  <a:schemeClr val="tx1"/>
                </a:solidFill>
                <a:effectLst/>
                <a:latin typeface="+mn-lt"/>
                <a:ea typeface="ＭＳ Ｐゴシック" charset="0"/>
                <a:cs typeface="+mn-cs"/>
              </a:rPr>
              <a:t>Barahin</a:t>
            </a:r>
            <a:r>
              <a:rPr lang="en-GB" sz="1200" kern="1200" dirty="0" smtClean="0">
                <a:solidFill>
                  <a:schemeClr val="tx1"/>
                </a:solidFill>
                <a:effectLst/>
                <a:latin typeface="+mn-lt"/>
                <a:ea typeface="ＭＳ Ｐゴシック" charset="0"/>
                <a:cs typeface="+mn-cs"/>
              </a:rPr>
              <a:t> e </a:t>
            </a:r>
            <a:r>
              <a:rPr lang="en-GB" sz="1200" kern="1200" dirty="0" err="1" smtClean="0">
                <a:solidFill>
                  <a:schemeClr val="tx1"/>
                </a:solidFill>
                <a:effectLst/>
                <a:latin typeface="+mn-lt"/>
                <a:ea typeface="ＭＳ Ｐゴシック" charset="0"/>
                <a:cs typeface="+mn-cs"/>
              </a:rPr>
              <a:t>Ahmadiyya</a:t>
            </a:r>
            <a:r>
              <a:rPr lang="en-GB" sz="1200" kern="1200" dirty="0" smtClean="0">
                <a:solidFill>
                  <a:schemeClr val="tx1"/>
                </a:solidFill>
                <a:effectLst/>
                <a:latin typeface="+mn-lt"/>
                <a:ea typeface="ＭＳ Ｐゴシック" charset="0"/>
                <a:cs typeface="+mn-cs"/>
              </a:rPr>
              <a:t>  and said that he would be remunerated but it is a shame that he did not agree to the task. Meanwhile fifteen years elapsed.  Although Aziz sahib’s father had not accepted the Promised Messiah (on whom be peace) he would always stop anyone using abusive language for the Promised Messiah (on whom be peace). Maybe it was this quality of his that became the source of his guidance later.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7908E1-0FB8-834F-AFA7-F8424D7B09CE}" type="slidenum">
              <a:rPr lang="en-GB">
                <a:latin typeface="Calibri" charset="0"/>
              </a:rPr>
              <a:pPr eaLnBrk="1" hangingPunct="1"/>
              <a:t>10</a:t>
            </a:fld>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ＭＳ Ｐゴシック" charset="0"/>
                <a:cs typeface="+mn-cs"/>
              </a:rPr>
              <a:t>In 1902 </a:t>
            </a:r>
            <a:r>
              <a:rPr lang="en-GB" sz="1200" kern="1200" dirty="0" err="1" smtClean="0">
                <a:solidFill>
                  <a:schemeClr val="tx1"/>
                </a:solidFill>
                <a:effectLst/>
                <a:latin typeface="+mn-lt"/>
                <a:ea typeface="ＭＳ Ｐゴシック" charset="0"/>
                <a:cs typeface="+mn-cs"/>
              </a:rPr>
              <a:t>Azia</a:t>
            </a:r>
            <a:r>
              <a:rPr lang="en-GB" sz="1200" kern="1200" dirty="0" smtClean="0">
                <a:solidFill>
                  <a:schemeClr val="tx1"/>
                </a:solidFill>
                <a:effectLst/>
                <a:latin typeface="+mn-lt"/>
                <a:ea typeface="ＭＳ Ｐゴシック" charset="0"/>
                <a:cs typeface="+mn-cs"/>
              </a:rPr>
              <a:t> sahib’s father read two books of the Promised Messiah (on whom be peace) which answered most of the questions he had in mind. However, new questions arose and he made a list of 21 questions and went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to debate the issues. He made a point of directly going to Masjid Mubarak on his own. This was because it was rumoured that ‘</a:t>
            </a:r>
            <a:r>
              <a:rPr lang="en-GB" sz="1200" kern="1200" dirty="0" err="1" smtClean="0">
                <a:solidFill>
                  <a:schemeClr val="tx1"/>
                </a:solidFill>
                <a:effectLst/>
                <a:latin typeface="+mn-lt"/>
                <a:ea typeface="ＭＳ Ｐゴシック" charset="0"/>
                <a:cs typeface="+mn-cs"/>
              </a:rPr>
              <a:t>Mirza</a:t>
            </a:r>
            <a:r>
              <a:rPr lang="en-GB" sz="1200" kern="1200" dirty="0" smtClean="0">
                <a:solidFill>
                  <a:schemeClr val="tx1"/>
                </a:solidFill>
                <a:effectLst/>
                <a:latin typeface="+mn-lt"/>
                <a:ea typeface="ＭＳ Ｐゴシック" charset="0"/>
                <a:cs typeface="+mn-cs"/>
              </a:rPr>
              <a:t> sahib’ kept agents who asked anyone who came from outside what questions they had. These questions were then passed onto ‘</a:t>
            </a:r>
            <a:r>
              <a:rPr lang="en-GB" sz="1200" kern="1200" dirty="0" err="1" smtClean="0">
                <a:solidFill>
                  <a:schemeClr val="tx1"/>
                </a:solidFill>
                <a:effectLst/>
                <a:latin typeface="+mn-lt"/>
                <a:ea typeface="ＭＳ Ｐゴシック" charset="0"/>
                <a:cs typeface="+mn-cs"/>
              </a:rPr>
              <a:t>Mirza</a:t>
            </a:r>
            <a:r>
              <a:rPr lang="en-GB" sz="1200" kern="1200" dirty="0" smtClean="0">
                <a:solidFill>
                  <a:schemeClr val="tx1"/>
                </a:solidFill>
                <a:effectLst/>
                <a:latin typeface="+mn-lt"/>
                <a:ea typeface="ＭＳ Ｐゴシック" charset="0"/>
                <a:cs typeface="+mn-cs"/>
              </a:rPr>
              <a:t> sahib’ who had prior knowledge of what was going to be asked of him and thus the guests were misled into believing that ‘</a:t>
            </a:r>
            <a:r>
              <a:rPr lang="en-GB" sz="1200" kern="1200" dirty="0" err="1" smtClean="0">
                <a:solidFill>
                  <a:schemeClr val="tx1"/>
                </a:solidFill>
                <a:effectLst/>
                <a:latin typeface="+mn-lt"/>
                <a:ea typeface="ＭＳ Ｐゴシック" charset="0"/>
                <a:cs typeface="+mn-cs"/>
              </a:rPr>
              <a:t>Mirza</a:t>
            </a:r>
            <a:r>
              <a:rPr lang="en-GB" sz="1200" kern="1200" dirty="0" smtClean="0">
                <a:solidFill>
                  <a:schemeClr val="tx1"/>
                </a:solidFill>
                <a:effectLst/>
                <a:latin typeface="+mn-lt"/>
                <a:ea typeface="ＭＳ Ｐゴシック" charset="0"/>
                <a:cs typeface="+mn-cs"/>
              </a:rPr>
              <a:t> sahib’ was </a:t>
            </a:r>
            <a:r>
              <a:rPr lang="en-GB" sz="1200" kern="1200" dirty="0" err="1" smtClean="0">
                <a:solidFill>
                  <a:schemeClr val="tx1"/>
                </a:solidFill>
                <a:effectLst/>
                <a:latin typeface="+mn-lt"/>
                <a:ea typeface="ＭＳ Ｐゴシック" charset="0"/>
                <a:cs typeface="+mn-cs"/>
              </a:rPr>
              <a:t>WaliUllah</a:t>
            </a:r>
            <a:r>
              <a:rPr lang="en-GB" sz="1200" kern="1200" dirty="0" smtClean="0">
                <a:solidFill>
                  <a:schemeClr val="tx1"/>
                </a:solidFill>
                <a:effectLst/>
                <a:latin typeface="+mn-lt"/>
                <a:ea typeface="ＭＳ Ｐゴシック" charset="0"/>
                <a:cs typeface="+mn-cs"/>
              </a:rPr>
              <a:t> [saintly person/friend of God]. Thus Aziz sahib’s father went directly to the mosque, offered </a:t>
            </a:r>
            <a:r>
              <a:rPr lang="en-GB" sz="1200" kern="1200" dirty="0" err="1" smtClean="0">
                <a:solidFill>
                  <a:schemeClr val="tx1"/>
                </a:solidFill>
                <a:effectLst/>
                <a:latin typeface="+mn-lt"/>
                <a:ea typeface="ＭＳ Ｐゴシック" charset="0"/>
                <a:cs typeface="+mn-cs"/>
              </a:rPr>
              <a:t>Salat</a:t>
            </a:r>
            <a:r>
              <a:rPr lang="en-GB" sz="1200" kern="1200" dirty="0" smtClean="0">
                <a:solidFill>
                  <a:schemeClr val="tx1"/>
                </a:solidFill>
                <a:effectLst/>
                <a:latin typeface="+mn-lt"/>
                <a:ea typeface="ＭＳ Ｐゴシック" charset="0"/>
                <a:cs typeface="+mn-cs"/>
              </a:rPr>
              <a:t> and when after </a:t>
            </a:r>
            <a:r>
              <a:rPr lang="en-GB" sz="1200" kern="1200" dirty="0" err="1" smtClean="0">
                <a:solidFill>
                  <a:schemeClr val="tx1"/>
                </a:solidFill>
                <a:effectLst/>
                <a:latin typeface="+mn-lt"/>
                <a:ea typeface="ＭＳ Ｐゴシック" charset="0"/>
                <a:cs typeface="+mn-cs"/>
              </a:rPr>
              <a:t>Salat</a:t>
            </a:r>
            <a:r>
              <a:rPr lang="en-GB" sz="1200" kern="1200" dirty="0" smtClean="0">
                <a:solidFill>
                  <a:schemeClr val="tx1"/>
                </a:solidFill>
                <a:effectLst/>
                <a:latin typeface="+mn-lt"/>
                <a:ea typeface="ＭＳ Ｐゴシック" charset="0"/>
                <a:cs typeface="+mn-cs"/>
              </a:rPr>
              <a:t> the Promised Messiah (on whom be peace) graced the assembly, Aziz sahib’s father began massaging his feet upon which the Promised Messiah (on whom be peace) said, ‘It is not good to test a Prophet of God.’  This attempted massage was not out of sincerity but had an ulterior motive and God had informed the Promised Messiah of this and Aziz sahib’s father indeed observed this. His father had read in Hadith that the Messiah and Mahdi would be sort of flat-footed and it was with the intention of checking this that he had held the Promised Messiah’s (on whom be peace) feet. By doing so, he saw two signs; one that indeed the Promised Messiah’s (on whom be peace) feet were not so arched and the other sign was that the Promised Messiah had told him that it was not good to test a Prophet of God. Many people massaged his feet but he had never said this before.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7908E1-0FB8-834F-AFA7-F8424D7B09CE}" type="slidenum">
              <a:rPr lang="en-GB">
                <a:latin typeface="Calibri" charset="0"/>
              </a:rPr>
              <a:pPr eaLnBrk="1" hangingPunct="1"/>
              <a:t>11</a:t>
            </a:fld>
            <a:endParaRPr lang="en-GB">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Hadhrat Dr Abdullah sahib </a:t>
            </a:r>
            <a:r>
              <a:rPr lang="en-GB" baseline="30000">
                <a:latin typeface="Calibri" charset="0"/>
              </a:rPr>
              <a:t>(may Allah be pleased with him)</a:t>
            </a:r>
            <a:r>
              <a:rPr lang="en-GB">
                <a:latin typeface="Calibri" charset="0"/>
              </a:rPr>
              <a:t>: He relates that once he was about to travel to Qadian from Batala. An elderly blind person was also about the make the journey. Dr. sahib offered him a ride on his carriage as there was space, but the elderly person declined the offer and said he had the money to travel on his own. He relates that apart from the obvious display of dignity this account also shows that people found frequent visits to Qadian as life-giving.</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C088AFB-DE4E-C94A-AC1E-33A47A2A05C2}" type="slidenum">
              <a:rPr lang="en-GB">
                <a:latin typeface="Calibri" charset="0"/>
              </a:rPr>
              <a:pPr eaLnBrk="1" hangingPunct="1"/>
              <a:t>12</a:t>
            </a:fld>
            <a:endParaRPr lang="en-GB">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ＭＳ Ｐゴシック" charset="0"/>
                <a:cs typeface="+mn-cs"/>
              </a:rPr>
              <a:t>After this, Aziz sahib’s father did not raise any other question. The Promised Messiah (on whom be peace) went on to give a reasoned and convincing speech which answered all the objections of Aziz sahib’s father while his questions remained in his pocket. He was astonished and thought that unless the Promised Messiah (on whom  be peace) was a recipient of revelation how could he have known about the specific questions/objections. He asked the Promised Messiah (on whom be peace) that he wished to take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on his hand. After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Aziz sahib’s father’s faith enhanced by the day. When he returned home it was thought his followers would also take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However, they became his enemy and made plans to murder him. Aziz sahib’s father faced this was great resolve. He remained an honorary missionary for eighteen years and three hundred people came into the fold of </a:t>
            </a:r>
            <a:r>
              <a:rPr lang="en-GB" sz="1200" kern="1200" dirty="0" err="1" smtClean="0">
                <a:solidFill>
                  <a:schemeClr val="tx1"/>
                </a:solidFill>
                <a:effectLst/>
                <a:latin typeface="+mn-lt"/>
                <a:ea typeface="ＭＳ Ｐゴシック" charset="0"/>
                <a:cs typeface="+mn-cs"/>
              </a:rPr>
              <a:t>Ahmadiyyat</a:t>
            </a:r>
            <a:r>
              <a:rPr lang="en-GB" sz="1200" kern="1200" dirty="0" smtClean="0">
                <a:solidFill>
                  <a:schemeClr val="tx1"/>
                </a:solidFill>
                <a:effectLst/>
                <a:latin typeface="+mn-lt"/>
                <a:ea typeface="ＭＳ Ｐゴシック" charset="0"/>
                <a:cs typeface="+mn-cs"/>
              </a:rPr>
              <a:t> because of his </a:t>
            </a:r>
            <a:r>
              <a:rPr lang="en-GB" sz="1200" kern="1200" dirty="0" err="1" smtClean="0">
                <a:solidFill>
                  <a:schemeClr val="tx1"/>
                </a:solidFill>
                <a:effectLst/>
                <a:latin typeface="+mn-lt"/>
                <a:ea typeface="ＭＳ Ｐゴシック" charset="0"/>
                <a:cs typeface="+mn-cs"/>
              </a:rPr>
              <a:t>Tabligh</a:t>
            </a:r>
            <a:r>
              <a:rPr lang="en-GB" sz="1200" kern="1200" dirty="0" smtClean="0">
                <a:solidFill>
                  <a:schemeClr val="tx1"/>
                </a:solidFill>
                <a:effectLst/>
                <a:latin typeface="+mn-lt"/>
                <a:ea typeface="ＭＳ Ｐゴシック" charset="0"/>
                <a:cs typeface="+mn-cs"/>
              </a:rPr>
              <a:t> efforts.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5335B1C-58C7-9E41-A78D-1A6735140F76}" type="slidenum">
              <a:rPr lang="en-GB">
                <a:latin typeface="Calibri" charset="0"/>
              </a:rPr>
              <a:pPr eaLnBrk="1" hangingPunct="1"/>
              <a:t>13</a:t>
            </a:fld>
            <a:endParaRPr lang="en-GB">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BBB751D-60D5-D94A-AA9F-2D68F24E0629}"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BBB751D-60D5-D94A-AA9F-2D68F24E0629}"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mn-cs"/>
              </a:rPr>
              <a:t>A funeral Prayer in absentia was announced for </a:t>
            </a:r>
            <a:r>
              <a:rPr lang="en-GB" sz="1200" kern="1200" dirty="0" err="1" smtClean="0">
                <a:solidFill>
                  <a:schemeClr val="tx1"/>
                </a:solidFill>
                <a:effectLst/>
                <a:latin typeface="+mn-lt"/>
                <a:ea typeface="ＭＳ Ｐゴシック" charset="0"/>
                <a:cs typeface="+mn-cs"/>
              </a:rPr>
              <a:t>Syeda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Amtul</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Rehman</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sahiba</a:t>
            </a:r>
            <a:r>
              <a:rPr lang="en-GB" sz="1200" kern="1200" dirty="0" smtClean="0">
                <a:solidFill>
                  <a:schemeClr val="tx1"/>
                </a:solidFill>
                <a:effectLst/>
                <a:latin typeface="+mn-lt"/>
                <a:ea typeface="ＭＳ Ｐゴシック" charset="0"/>
                <a:cs typeface="+mn-cs"/>
              </a:rPr>
              <a:t> who passed away on 15 October in </a:t>
            </a:r>
            <a:r>
              <a:rPr lang="en-GB" sz="1200" kern="1200" dirty="0" err="1" smtClean="0">
                <a:solidFill>
                  <a:schemeClr val="tx1"/>
                </a:solidFill>
                <a:effectLst/>
                <a:latin typeface="+mn-lt"/>
                <a:ea typeface="ＭＳ Ｐゴシック" charset="0"/>
                <a:cs typeface="+mn-cs"/>
              </a:rPr>
              <a:t>Rabwah</a:t>
            </a:r>
            <a:r>
              <a:rPr lang="en-GB" sz="1200" kern="1200" dirty="0" smtClean="0">
                <a:solidFill>
                  <a:schemeClr val="tx1"/>
                </a:solidFill>
                <a:effectLst/>
                <a:latin typeface="+mn-lt"/>
                <a:ea typeface="ＭＳ Ｐゴシック" charset="0"/>
                <a:cs typeface="+mn-cs"/>
              </a:rPr>
              <a:t> after long illness. She was the daughter of a companion of the Promised Messiah (on whom be peace), she was a </a:t>
            </a:r>
            <a:r>
              <a:rPr lang="en-GB" sz="1200" kern="1200" dirty="0" err="1" smtClean="0">
                <a:solidFill>
                  <a:schemeClr val="tx1"/>
                </a:solidFill>
                <a:effectLst/>
                <a:latin typeface="+mn-lt"/>
                <a:ea typeface="ＭＳ Ｐゴシック" charset="0"/>
                <a:cs typeface="+mn-cs"/>
              </a:rPr>
              <a:t>Moosia</a:t>
            </a:r>
            <a:r>
              <a:rPr lang="en-GB" sz="1200" kern="1200" dirty="0" smtClean="0">
                <a:solidFill>
                  <a:schemeClr val="tx1"/>
                </a:solidFill>
                <a:effectLst/>
                <a:latin typeface="+mn-lt"/>
                <a:ea typeface="ＭＳ Ｐゴシック" charset="0"/>
                <a:cs typeface="+mn-cs"/>
              </a:rPr>
              <a:t> and was the mother-in-law of </a:t>
            </a:r>
            <a:r>
              <a:rPr lang="en-GB" sz="1200" kern="1200" dirty="0" err="1" smtClean="0">
                <a:solidFill>
                  <a:schemeClr val="tx1"/>
                </a:solidFill>
                <a:effectLst/>
                <a:latin typeface="+mn-lt"/>
                <a:ea typeface="ＭＳ Ｐゴシック" charset="0"/>
                <a:cs typeface="+mn-cs"/>
              </a:rPr>
              <a:t>Munir</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Javed</a:t>
            </a:r>
            <a:r>
              <a:rPr lang="en-GB" sz="1200" kern="1200" dirty="0" smtClean="0">
                <a:solidFill>
                  <a:schemeClr val="tx1"/>
                </a:solidFill>
                <a:effectLst/>
                <a:latin typeface="+mn-lt"/>
                <a:ea typeface="ＭＳ Ｐゴシック" charset="0"/>
                <a:cs typeface="+mn-cs"/>
              </a:rPr>
              <a:t> sahib, private secretary to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Khalifatul</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Masih</a:t>
            </a:r>
            <a:r>
              <a:rPr lang="en-GB" sz="1200" kern="1200" dirty="0" smtClean="0">
                <a:solidFill>
                  <a:schemeClr val="tx1"/>
                </a:solidFill>
                <a:effectLst/>
                <a:latin typeface="+mn-lt"/>
                <a:ea typeface="ＭＳ Ｐゴシック" charset="0"/>
                <a:cs typeface="+mn-cs"/>
              </a:rPr>
              <a:t>. </a:t>
            </a:r>
          </a:p>
          <a:p>
            <a:endParaRPr lang="en-GB"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43891E4-06E0-6A4C-9F05-5945961C9CFD}"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a:p>
            <a:pPr eaLnBrk="1" hangingPunct="1">
              <a:spcBef>
                <a:spcPct val="0"/>
              </a:spcBef>
            </a:pPr>
            <a:endParaRPr lang="en-GB">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33EDCF5-933E-0F42-9C21-F987E1B93A42}" type="slidenum">
              <a:rPr lang="en-US">
                <a:solidFill>
                  <a:srgbClr val="000000"/>
                </a:solidFill>
                <a:latin typeface="Calibri" charset="0"/>
              </a:rPr>
              <a:pPr eaLnBrk="1" hangingPunct="1"/>
              <a:t>2</a:t>
            </a:fld>
            <a:endParaRPr lang="en-US">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Shah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writes that he had very few opportunities to see the Promised Messiah (on whom be peace) because he could not get much time off from his employment. He took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based on a dream he had. In the dream he saw a rally of people led by an extremely well-dressed holy person who had a crown on his head. The rally climbs on his rooftop and the </a:t>
            </a:r>
            <a:r>
              <a:rPr lang="en-GB" sz="1200" kern="1200" dirty="0" err="1" smtClean="0">
                <a:solidFill>
                  <a:schemeClr val="tx1"/>
                </a:solidFill>
                <a:effectLst/>
                <a:latin typeface="+mn-lt"/>
                <a:ea typeface="ＭＳ Ｐゴシック" charset="0"/>
                <a:cs typeface="+mn-cs"/>
              </a:rPr>
              <a:t>Adhan</a:t>
            </a:r>
            <a:r>
              <a:rPr lang="en-GB" sz="1200" kern="1200" dirty="0" smtClean="0">
                <a:solidFill>
                  <a:schemeClr val="tx1"/>
                </a:solidFill>
                <a:effectLst/>
                <a:latin typeface="+mn-lt"/>
                <a:ea typeface="ＭＳ Ｐゴシック" charset="0"/>
                <a:cs typeface="+mn-cs"/>
              </a:rPr>
              <a:t> is said with the help of a bugle. It appears the group of people offer their </a:t>
            </a:r>
            <a:r>
              <a:rPr lang="en-GB" sz="1200" kern="1200" dirty="0" err="1" smtClean="0">
                <a:solidFill>
                  <a:schemeClr val="tx1"/>
                </a:solidFill>
                <a:effectLst/>
                <a:latin typeface="+mn-lt"/>
                <a:ea typeface="ＭＳ Ｐゴシック" charset="0"/>
                <a:cs typeface="+mn-cs"/>
              </a:rPr>
              <a:t>Salat</a:t>
            </a:r>
            <a:r>
              <a:rPr lang="en-GB" sz="1200" kern="1200" dirty="0" smtClean="0">
                <a:solidFill>
                  <a:schemeClr val="tx1"/>
                </a:solidFill>
                <a:effectLst/>
                <a:latin typeface="+mn-lt"/>
                <a:ea typeface="ＭＳ Ｐゴシック" charset="0"/>
                <a:cs typeface="+mn-cs"/>
              </a:rPr>
              <a:t> and then turn to go back. As they cross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sahib’s bed, the holy person tells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 to rid get of all the filth from the house to which he replies, ‘yes sir’.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 asks someone in the crowd who the holy person is and is told that he is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Mirza</a:t>
            </a:r>
            <a:r>
              <a:rPr lang="en-GB" sz="1200" kern="1200" dirty="0" smtClean="0">
                <a:solidFill>
                  <a:schemeClr val="tx1"/>
                </a:solidFill>
                <a:effectLst/>
                <a:latin typeface="+mn-lt"/>
                <a:ea typeface="ＭＳ Ｐゴシック" charset="0"/>
                <a:cs typeface="+mn-cs"/>
              </a:rPr>
              <a:t> sahib. The same day a friend knocked on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sahib’s door and said that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 had become an </a:t>
            </a:r>
            <a:r>
              <a:rPr lang="en-GB" sz="1200" kern="1200" dirty="0" err="1" smtClean="0">
                <a:solidFill>
                  <a:schemeClr val="tx1"/>
                </a:solidFill>
                <a:effectLst/>
                <a:latin typeface="+mn-lt"/>
                <a:ea typeface="ＭＳ Ｐゴシック" charset="0"/>
                <a:cs typeface="+mn-cs"/>
              </a:rPr>
              <a:t>Ahmadi</a:t>
            </a:r>
            <a:r>
              <a:rPr lang="en-GB" sz="1200" kern="1200" dirty="0" smtClean="0">
                <a:solidFill>
                  <a:schemeClr val="tx1"/>
                </a:solidFill>
                <a:effectLst/>
                <a:latin typeface="+mn-lt"/>
                <a:ea typeface="ＭＳ Ｐゴシック" charset="0"/>
                <a:cs typeface="+mn-cs"/>
              </a:rPr>
              <a:t>. When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 asked him how was that, the [</a:t>
            </a:r>
            <a:r>
              <a:rPr lang="en-GB" sz="1200" kern="1200" dirty="0" err="1" smtClean="0">
                <a:solidFill>
                  <a:schemeClr val="tx1"/>
                </a:solidFill>
                <a:effectLst/>
                <a:latin typeface="+mn-lt"/>
                <a:ea typeface="ＭＳ Ｐゴシック" charset="0"/>
                <a:cs typeface="+mn-cs"/>
              </a:rPr>
              <a:t>Ahmadi</a:t>
            </a:r>
            <a:r>
              <a:rPr lang="en-GB" sz="1200" kern="1200" dirty="0" smtClean="0">
                <a:solidFill>
                  <a:schemeClr val="tx1"/>
                </a:solidFill>
                <a:effectLst/>
                <a:latin typeface="+mn-lt"/>
                <a:ea typeface="ＭＳ Ｐゴシック" charset="0"/>
                <a:cs typeface="+mn-cs"/>
              </a:rPr>
              <a:t>] friend replied that he had seen a dream in which he had seen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 dressed in a long cloak. Thus they had both seen dreams on the same night indicating something. </a:t>
            </a:r>
          </a:p>
          <a:p>
            <a:r>
              <a:rPr lang="en-GB" sz="1200" kern="1200" dirty="0" smtClean="0">
                <a:solidFill>
                  <a:schemeClr val="tx1"/>
                </a:solidFill>
                <a:effectLst/>
                <a:latin typeface="+mn-lt"/>
                <a:ea typeface="ＭＳ Ｐゴシック" charset="0"/>
                <a:cs typeface="+mn-cs"/>
              </a:rPr>
              <a:t>Sometime later </a:t>
            </a:r>
            <a:r>
              <a:rPr lang="en-GB" sz="1200" kern="1200" dirty="0" err="1" smtClean="0">
                <a:solidFill>
                  <a:schemeClr val="tx1"/>
                </a:solidFill>
                <a:effectLst/>
                <a:latin typeface="+mn-lt"/>
                <a:ea typeface="ＭＳ Ｐゴシック" charset="0"/>
                <a:cs typeface="+mn-cs"/>
              </a:rPr>
              <a:t>Walayat</a:t>
            </a:r>
            <a:r>
              <a:rPr lang="en-GB" sz="1200" kern="1200" dirty="0" smtClean="0">
                <a:solidFill>
                  <a:schemeClr val="tx1"/>
                </a:solidFill>
                <a:effectLst/>
                <a:latin typeface="+mn-lt"/>
                <a:ea typeface="ＭＳ Ｐゴシック" charset="0"/>
                <a:cs typeface="+mn-cs"/>
              </a:rPr>
              <a:t> sahib had the chance to go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with someone and attended Friday Prayers at Masjid Aqsa. When the Promised Messiah (on whom be peace) arrived he requested him regarding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The Promised Messiah (on whom be peace) affectionately took his hand and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took place. </a:t>
            </a:r>
          </a:p>
          <a:p>
            <a:pPr eaLnBrk="1" hangingPunct="1">
              <a:spcBef>
                <a:spcPct val="0"/>
              </a:spcBef>
            </a:pPr>
            <a:endParaRPr lang="en-GB" dirty="0">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1D7D7C-1B19-FE40-A2B5-91D2D24CE3E4}" type="slidenum">
              <a:rPr lang="en-GB">
                <a:latin typeface="Calibri" charset="0"/>
              </a:rPr>
              <a:pPr eaLnBrk="1" hangingPunct="1"/>
              <a:t>3</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Inayat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writes that he took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in 1901 when he was about 15 years old. He had come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for the first time and had brought a bottle of perfume with him. However, during the travel all the perfume spilled and only a drop remained in the bottle. When the Promised Messiah (on whom be peace) came on the rooftop of </a:t>
            </a:r>
            <a:r>
              <a:rPr lang="en-GB" sz="1200" kern="1200" dirty="0" err="1" smtClean="0">
                <a:solidFill>
                  <a:schemeClr val="tx1"/>
                </a:solidFill>
                <a:effectLst/>
                <a:latin typeface="+mn-lt"/>
                <a:ea typeface="ＭＳ Ｐゴシック" charset="0"/>
                <a:cs typeface="+mn-cs"/>
              </a:rPr>
              <a:t>Masjib</a:t>
            </a:r>
            <a:r>
              <a:rPr lang="en-GB" sz="1200" kern="1200" dirty="0" smtClean="0">
                <a:solidFill>
                  <a:schemeClr val="tx1"/>
                </a:solidFill>
                <a:effectLst/>
                <a:latin typeface="+mn-lt"/>
                <a:ea typeface="ＭＳ Ｐゴシック" charset="0"/>
                <a:cs typeface="+mn-cs"/>
              </a:rPr>
              <a:t> Mubarak in the evening, </a:t>
            </a:r>
            <a:r>
              <a:rPr lang="en-GB" sz="1200" kern="1200" dirty="0" err="1" smtClean="0">
                <a:solidFill>
                  <a:schemeClr val="tx1"/>
                </a:solidFill>
                <a:effectLst/>
                <a:latin typeface="+mn-lt"/>
                <a:ea typeface="ＭＳ Ｐゴシック" charset="0"/>
                <a:cs typeface="+mn-cs"/>
              </a:rPr>
              <a:t>Inayat</a:t>
            </a:r>
            <a:r>
              <a:rPr lang="en-GB" sz="1200" kern="1200" dirty="0" smtClean="0">
                <a:solidFill>
                  <a:schemeClr val="tx1"/>
                </a:solidFill>
                <a:effectLst/>
                <a:latin typeface="+mn-lt"/>
                <a:ea typeface="ＭＳ Ｐゴシック" charset="0"/>
                <a:cs typeface="+mn-cs"/>
              </a:rPr>
              <a:t> sahib started to massage his feet and told him about the bottle of perfume which had only one drop left in it and gave the bottle to the Promised Messiah (on whom be peace) who said that </a:t>
            </a:r>
            <a:r>
              <a:rPr lang="en-GB" sz="1200" kern="1200" dirty="0" err="1" smtClean="0">
                <a:solidFill>
                  <a:schemeClr val="tx1"/>
                </a:solidFill>
                <a:effectLst/>
                <a:latin typeface="+mn-lt"/>
                <a:ea typeface="ＭＳ Ｐゴシック" charset="0"/>
                <a:cs typeface="+mn-cs"/>
              </a:rPr>
              <a:t>Inayat</a:t>
            </a:r>
            <a:r>
              <a:rPr lang="en-GB" sz="1200" kern="1200" dirty="0" smtClean="0">
                <a:solidFill>
                  <a:schemeClr val="tx1"/>
                </a:solidFill>
                <a:effectLst/>
                <a:latin typeface="+mn-lt"/>
                <a:ea typeface="ＭＳ Ｐゴシック" charset="0"/>
                <a:cs typeface="+mn-cs"/>
              </a:rPr>
              <a:t> sahib had been rewarded for a full bottle of perfume. </a:t>
            </a:r>
            <a:r>
              <a:rPr lang="en-GB" sz="1200" kern="1200" dirty="0" err="1" smtClean="0">
                <a:solidFill>
                  <a:schemeClr val="tx1"/>
                </a:solidFill>
                <a:effectLst/>
                <a:latin typeface="+mn-lt"/>
                <a:ea typeface="ＭＳ Ｐゴシック" charset="0"/>
                <a:cs typeface="+mn-cs"/>
              </a:rPr>
              <a:t>Inayat</a:t>
            </a:r>
            <a:r>
              <a:rPr lang="en-GB" sz="1200" kern="1200" dirty="0" smtClean="0">
                <a:solidFill>
                  <a:schemeClr val="tx1"/>
                </a:solidFill>
                <a:effectLst/>
                <a:latin typeface="+mn-lt"/>
                <a:ea typeface="ＭＳ Ｐゴシック" charset="0"/>
                <a:cs typeface="+mn-cs"/>
              </a:rPr>
              <a:t> sahib took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after </a:t>
            </a:r>
            <a:r>
              <a:rPr lang="en-GB" sz="1200" kern="1200" dirty="0" err="1" smtClean="0">
                <a:solidFill>
                  <a:schemeClr val="tx1"/>
                </a:solidFill>
                <a:effectLst/>
                <a:latin typeface="+mn-lt"/>
                <a:ea typeface="ＭＳ Ｐゴシック" charset="0"/>
                <a:cs typeface="+mn-cs"/>
              </a:rPr>
              <a:t>Salat</a:t>
            </a:r>
            <a:r>
              <a:rPr lang="en-GB" sz="1200" kern="1200" dirty="0" smtClean="0">
                <a:solidFill>
                  <a:schemeClr val="tx1"/>
                </a:solidFill>
                <a:effectLst/>
                <a:latin typeface="+mn-lt"/>
                <a:ea typeface="ＭＳ Ｐゴシック" charset="0"/>
                <a:cs typeface="+mn-cs"/>
              </a:rPr>
              <a:t> that evening and stayed in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for ten days. Once on his return from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he stayed overnight at </a:t>
            </a:r>
            <a:r>
              <a:rPr lang="en-GB" sz="1200" kern="1200" dirty="0" err="1" smtClean="0">
                <a:solidFill>
                  <a:schemeClr val="tx1"/>
                </a:solidFill>
                <a:effectLst/>
                <a:latin typeface="+mn-lt"/>
                <a:ea typeface="ＭＳ Ｐゴシック" charset="0"/>
                <a:cs typeface="+mn-cs"/>
              </a:rPr>
              <a:t>Batala</a:t>
            </a:r>
            <a:r>
              <a:rPr lang="en-GB" sz="1200" kern="1200" dirty="0" smtClean="0">
                <a:solidFill>
                  <a:schemeClr val="tx1"/>
                </a:solidFill>
                <a:effectLst/>
                <a:latin typeface="+mn-lt"/>
                <a:ea typeface="ＭＳ Ｐゴシック" charset="0"/>
                <a:cs typeface="+mn-cs"/>
              </a:rPr>
              <a:t>. A person who was travelling with him asked if he had sought the Promised Messiah’s (on whom be peace) permission before leaving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Inayat</a:t>
            </a:r>
            <a:r>
              <a:rPr lang="en-GB" sz="1200" kern="1200" dirty="0" smtClean="0">
                <a:solidFill>
                  <a:schemeClr val="tx1"/>
                </a:solidFill>
                <a:effectLst/>
                <a:latin typeface="+mn-lt"/>
                <a:ea typeface="ＭＳ Ｐゴシック" charset="0"/>
                <a:cs typeface="+mn-cs"/>
              </a:rPr>
              <a:t> sahib said he had not and regretted it. At night he had a dream in which he saw that the Promised Messiah (on whom be peace) is eating bread. He gives </a:t>
            </a:r>
            <a:r>
              <a:rPr lang="en-GB" sz="1200" kern="1200" dirty="0" err="1" smtClean="0">
                <a:solidFill>
                  <a:schemeClr val="tx1"/>
                </a:solidFill>
                <a:effectLst/>
                <a:latin typeface="+mn-lt"/>
                <a:ea typeface="ＭＳ Ｐゴシック" charset="0"/>
                <a:cs typeface="+mn-cs"/>
              </a:rPr>
              <a:t>Inayat</a:t>
            </a:r>
            <a:r>
              <a:rPr lang="en-GB" sz="1200" kern="1200" dirty="0" smtClean="0">
                <a:solidFill>
                  <a:schemeClr val="tx1"/>
                </a:solidFill>
                <a:effectLst/>
                <a:latin typeface="+mn-lt"/>
                <a:ea typeface="ＭＳ Ｐゴシック" charset="0"/>
                <a:cs typeface="+mn-cs"/>
              </a:rPr>
              <a:t> sahib half of the bread and tells him he is allowed to leave. </a:t>
            </a:r>
            <a:r>
              <a:rPr lang="en-GB" dirty="0" smtClean="0">
                <a:latin typeface="Calibri" charset="0"/>
              </a:rPr>
              <a:t>pass </a:t>
            </a:r>
            <a:r>
              <a:rPr lang="en-GB" dirty="0">
                <a:latin typeface="Calibri" charset="0"/>
              </a:rPr>
              <a:t>through the blessings of the Promised Messiah (on whom be peace).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5335B1C-58C7-9E41-A78D-1A6735140F76}" type="slidenum">
              <a:rPr lang="en-GB">
                <a:latin typeface="Calibri" charset="0"/>
              </a:rPr>
              <a:pPr eaLnBrk="1" hangingPunct="1"/>
              <a:t>4</a:t>
            </a:fld>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Sheikh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writes that once the Promised Messiah (on whom be peace) came out of his house and called him by his name and asked him to post a letter for him in the letter box.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was delighted that the Promised Messiah (on whom be peace) remembered his name. He also writes that once the Promised Messiah (on whom be peace) was drinking raw goats milk when someone said he should not drink raw milk. The Promised Messiah (on whom be peace) replied that Prophets of God often drank raw milk. </a:t>
            </a:r>
          </a:p>
          <a:p>
            <a:r>
              <a:rPr lang="en-GB" sz="1200" kern="1200" dirty="0" smtClean="0">
                <a:solidFill>
                  <a:schemeClr val="tx1"/>
                </a:solidFill>
                <a:effectLst/>
                <a:latin typeface="+mn-lt"/>
                <a:ea typeface="ＭＳ Ｐゴシック" charset="0"/>
                <a:cs typeface="+mn-cs"/>
              </a:rPr>
              <a:t>He writes that he once fell ill and caught tuberculosis. He went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and stayed with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 din (may Allah be pleased with him) who treated him. He was put on a special diet. One evening he asked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 din’s  mother that his mouth had a bad taste and could he have something flavoursome to eat. He was told that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sahib would not be pleased but he was given some filtered broth. Next morning when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 din (may Allah be pleased with him) took his pulse he asked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what had he eaten the previous night. He replied ‘nothing’.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sahib went home abandoning the </a:t>
            </a:r>
            <a:r>
              <a:rPr lang="en-GB" sz="1200" kern="1200" dirty="0" err="1" smtClean="0">
                <a:solidFill>
                  <a:schemeClr val="tx1"/>
                </a:solidFill>
                <a:effectLst/>
                <a:latin typeface="+mn-lt"/>
                <a:ea typeface="ＭＳ Ｐゴシック" charset="0"/>
                <a:cs typeface="+mn-cs"/>
              </a:rPr>
              <a:t>dars</a:t>
            </a:r>
            <a:r>
              <a:rPr lang="en-GB" sz="1200" kern="1200" dirty="0" smtClean="0">
                <a:solidFill>
                  <a:schemeClr val="tx1"/>
                </a:solidFill>
                <a:effectLst/>
                <a:latin typeface="+mn-lt"/>
                <a:ea typeface="ＭＳ Ｐゴシック" charset="0"/>
                <a:cs typeface="+mn-cs"/>
              </a:rPr>
              <a:t> he was giving and when he found out what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had eaten he was annoyed and mentioned this to the Promised Messiah (on whom be peace) who was also displeased about it. He left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after two months when his leave finished.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sahib gave him medicine to take with him and said that he would pray. When he took his leave from the Promised Messiah (on whom be peace) he told him to supplicate with great humility and tenderness in </a:t>
            </a:r>
            <a:r>
              <a:rPr lang="en-GB" sz="1200" kern="1200" dirty="0" err="1" smtClean="0">
                <a:solidFill>
                  <a:schemeClr val="tx1"/>
                </a:solidFill>
                <a:effectLst/>
                <a:latin typeface="+mn-lt"/>
                <a:ea typeface="ＭＳ Ｐゴシック" charset="0"/>
                <a:cs typeface="+mn-cs"/>
              </a:rPr>
              <a:t>Salat</a:t>
            </a:r>
            <a:r>
              <a:rPr lang="en-GB" sz="1200" kern="1200" dirty="0" smtClean="0">
                <a:solidFill>
                  <a:schemeClr val="tx1"/>
                </a:solidFill>
                <a:effectLst/>
                <a:latin typeface="+mn-lt"/>
                <a:ea typeface="ＭＳ Ｐゴシック" charset="0"/>
                <a:cs typeface="+mn-cs"/>
              </a:rPr>
              <a:t> and also to regularly write to the Promised Messiah for prayer and also visit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He said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should be careful with his diet, </a:t>
            </a:r>
            <a:r>
              <a:rPr lang="en-GB" sz="1200" kern="1200" dirty="0" err="1" smtClean="0">
                <a:solidFill>
                  <a:schemeClr val="tx1"/>
                </a:solidFill>
                <a:effectLst/>
                <a:latin typeface="+mn-lt"/>
                <a:ea typeface="ＭＳ Ｐゴシック" charset="0"/>
                <a:cs typeface="+mn-cs"/>
              </a:rPr>
              <a:t>InshaAllah</a:t>
            </a:r>
            <a:r>
              <a:rPr lang="en-GB" sz="1200" kern="1200" dirty="0" smtClean="0">
                <a:solidFill>
                  <a:schemeClr val="tx1"/>
                </a:solidFill>
                <a:effectLst/>
                <a:latin typeface="+mn-lt"/>
                <a:ea typeface="ＭＳ Ｐゴシック" charset="0"/>
                <a:cs typeface="+mn-cs"/>
              </a:rPr>
              <a:t> God would soon grant him health.  On his return home he saw a dream with a message in a ‘foreign’ language that he did not understand. He supplicated to God with great humility to make him understand the meaning when his tongue started uttering: ‘healthy, healthy, healthy.’ He writes that after this he did not even have a headache or fall ill and also had children which he did not have earlier.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76617C-D295-3E40-9AC6-8B117CB595B7}" type="slidenum">
              <a:rPr lang="en-GB">
                <a:latin typeface="Calibri" charset="0"/>
              </a:rPr>
              <a:pPr eaLnBrk="1" hangingPunct="1"/>
              <a:t>5</a:t>
            </a:fld>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Sheikh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writes that once the Promised Messiah (on whom be peace) came out of his house and called him by his name and asked him to post a letter for him in the letter box.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was delighted that the Promised Messiah (on whom be peace) remembered his name. He also writes that once the Promised Messiah (on whom be peace) was drinking raw goats milk when someone said he should not drink raw milk. The Promised Messiah (on whom be peace) replied that Prophets of God often drank raw milk. </a:t>
            </a:r>
          </a:p>
          <a:p>
            <a:r>
              <a:rPr lang="en-GB" sz="1200" kern="1200" dirty="0" smtClean="0">
                <a:solidFill>
                  <a:schemeClr val="tx1"/>
                </a:solidFill>
                <a:effectLst/>
                <a:latin typeface="+mn-lt"/>
                <a:ea typeface="ＭＳ Ｐゴシック" charset="0"/>
                <a:cs typeface="+mn-cs"/>
              </a:rPr>
              <a:t>He writes that he once fell ill and caught tuberculosis. He went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and stayed with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 din (may Allah be pleased with him) who treated him. He was put on a special diet. One evening he asked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 din’s  mother that his mouth had a bad taste and could he have something flavoursome to eat. He was told that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sahib would not be pleased but he was given some filtered broth. Next morning when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 din (may Allah be pleased with him) took his pulse he asked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what had he eaten the previous night. He replied ‘nothing’.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sahib went home abandoning the </a:t>
            </a:r>
            <a:r>
              <a:rPr lang="en-GB" sz="1200" kern="1200" dirty="0" err="1" smtClean="0">
                <a:solidFill>
                  <a:schemeClr val="tx1"/>
                </a:solidFill>
                <a:effectLst/>
                <a:latin typeface="+mn-lt"/>
                <a:ea typeface="ＭＳ Ｐゴシック" charset="0"/>
                <a:cs typeface="+mn-cs"/>
              </a:rPr>
              <a:t>dars</a:t>
            </a:r>
            <a:r>
              <a:rPr lang="en-GB" sz="1200" kern="1200" dirty="0" smtClean="0">
                <a:solidFill>
                  <a:schemeClr val="tx1"/>
                </a:solidFill>
                <a:effectLst/>
                <a:latin typeface="+mn-lt"/>
                <a:ea typeface="ＭＳ Ｐゴシック" charset="0"/>
                <a:cs typeface="+mn-cs"/>
              </a:rPr>
              <a:t> he was giving and when he found out what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had eaten he was annoyed and mentioned this to the Promised Messiah (on whom be peace) who was also displeased about it. He left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after two months when his leave finished.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sahib gave him medicine to take with him and said that he would pray. When he took his leave from the Promised Messiah (on whom be peace) he told him to supplicate with great humility and tenderness in </a:t>
            </a:r>
            <a:r>
              <a:rPr lang="en-GB" sz="1200" kern="1200" dirty="0" err="1" smtClean="0">
                <a:solidFill>
                  <a:schemeClr val="tx1"/>
                </a:solidFill>
                <a:effectLst/>
                <a:latin typeface="+mn-lt"/>
                <a:ea typeface="ＭＳ Ｐゴシック" charset="0"/>
                <a:cs typeface="+mn-cs"/>
              </a:rPr>
              <a:t>Salat</a:t>
            </a:r>
            <a:r>
              <a:rPr lang="en-GB" sz="1200" kern="1200" dirty="0" smtClean="0">
                <a:solidFill>
                  <a:schemeClr val="tx1"/>
                </a:solidFill>
                <a:effectLst/>
                <a:latin typeface="+mn-lt"/>
                <a:ea typeface="ＭＳ Ｐゴシック" charset="0"/>
                <a:cs typeface="+mn-cs"/>
              </a:rPr>
              <a:t> and also to regularly write to the Promised Messiah for prayer and also visit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He said Atta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should be careful with his diet, </a:t>
            </a:r>
            <a:r>
              <a:rPr lang="en-GB" sz="1200" kern="1200" dirty="0" err="1" smtClean="0">
                <a:solidFill>
                  <a:schemeClr val="tx1"/>
                </a:solidFill>
                <a:effectLst/>
                <a:latin typeface="+mn-lt"/>
                <a:ea typeface="ＭＳ Ｐゴシック" charset="0"/>
                <a:cs typeface="+mn-cs"/>
              </a:rPr>
              <a:t>InshaAllah</a:t>
            </a:r>
            <a:r>
              <a:rPr lang="en-GB" sz="1200" kern="1200" dirty="0" smtClean="0">
                <a:solidFill>
                  <a:schemeClr val="tx1"/>
                </a:solidFill>
                <a:effectLst/>
                <a:latin typeface="+mn-lt"/>
                <a:ea typeface="ＭＳ Ｐゴシック" charset="0"/>
                <a:cs typeface="+mn-cs"/>
              </a:rPr>
              <a:t> God would soon grant him health.  On his return home he saw a dream with a message in a ‘foreign’ language that he did not understand. He supplicated to God with great humility to make him understand the meaning when his tongue started uttering: ‘healthy, healthy, healthy.’ He writes that after this he did not even have a headache or fall ill and also had children which he did not have earlier</a:t>
            </a:r>
            <a:r>
              <a:rPr lang="en-GB" sz="1200" kern="1200" smtClean="0">
                <a:solidFill>
                  <a:schemeClr val="tx1"/>
                </a:solidFill>
                <a:effectLst/>
                <a:latin typeface="+mn-lt"/>
                <a:ea typeface="ＭＳ Ｐゴシック" charset="0"/>
                <a:cs typeface="+mn-cs"/>
              </a:rPr>
              <a:t>. </a:t>
            </a:r>
            <a:endParaRPr lang="en-GB" sz="1200" kern="1200" dirty="0" smtClean="0">
              <a:solidFill>
                <a:schemeClr val="tx1"/>
              </a:solidFill>
              <a:effectLst/>
              <a:latin typeface="+mn-lt"/>
              <a:ea typeface="ＭＳ Ｐゴシック" charset="0"/>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76617C-D295-3E40-9AC6-8B117CB595B7}" type="slidenum">
              <a:rPr lang="en-GB">
                <a:latin typeface="Calibri" charset="0"/>
              </a:rPr>
              <a:pPr eaLnBrk="1" hangingPunct="1"/>
              <a:t>6</a:t>
            </a:fld>
            <a:endParaRPr lang="en-GB">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Malik </a:t>
            </a:r>
            <a:r>
              <a:rPr lang="en-GB" sz="1200" kern="1200" dirty="0" err="1" smtClean="0">
                <a:solidFill>
                  <a:schemeClr val="tx1"/>
                </a:solidFill>
                <a:effectLst/>
                <a:latin typeface="+mn-lt"/>
                <a:ea typeface="ＭＳ Ｐゴシック" charset="0"/>
                <a:cs typeface="+mn-cs"/>
              </a:rPr>
              <a:t>Barkat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Ullah</a:t>
            </a:r>
            <a:r>
              <a:rPr lang="en-GB" sz="1200" kern="1200" dirty="0" smtClean="0">
                <a:solidFill>
                  <a:schemeClr val="tx1"/>
                </a:solidFill>
                <a:effectLst/>
                <a:latin typeface="+mn-lt"/>
                <a:ea typeface="ＭＳ Ｐゴシック" charset="0"/>
                <a:cs typeface="+mn-cs"/>
              </a:rPr>
              <a:t>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writes that although his father was an </a:t>
            </a:r>
            <a:r>
              <a:rPr lang="en-GB" sz="1200" kern="1200" dirty="0" err="1" smtClean="0">
                <a:solidFill>
                  <a:schemeClr val="tx1"/>
                </a:solidFill>
                <a:effectLst/>
                <a:latin typeface="+mn-lt"/>
                <a:ea typeface="ＭＳ Ｐゴシック" charset="0"/>
                <a:cs typeface="+mn-cs"/>
              </a:rPr>
              <a:t>Ahmadi</a:t>
            </a:r>
            <a:r>
              <a:rPr lang="en-GB" sz="1200" kern="1200" dirty="0" smtClean="0">
                <a:solidFill>
                  <a:schemeClr val="tx1"/>
                </a:solidFill>
                <a:effectLst/>
                <a:latin typeface="+mn-lt"/>
                <a:ea typeface="ＭＳ Ｐゴシック" charset="0"/>
                <a:cs typeface="+mn-cs"/>
              </a:rPr>
              <a:t> and thus he too was, he personally took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at the age of 14 or 15. He writes that whenever anyone took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everyone else used to join in to attain the blessing of the prayer said after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a:t>
            </a:r>
          </a:p>
          <a:p>
            <a:pPr eaLnBrk="1" hangingPunct="1">
              <a:spcBef>
                <a:spcPct val="0"/>
              </a:spcBef>
            </a:pPr>
            <a:endParaRPr lang="en-GB" dirty="0" smtClean="0">
              <a:latin typeface="Calibri"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5335B1C-58C7-9E41-A78D-1A6735140F76}" type="slidenum">
              <a:rPr lang="en-GB">
                <a:latin typeface="Calibri" charset="0"/>
              </a:rPr>
              <a:pPr eaLnBrk="1" hangingPunct="1"/>
              <a:t>7</a:t>
            </a:fld>
            <a:endParaRPr lang="en-GB">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Dr </a:t>
            </a:r>
            <a:r>
              <a:rPr lang="en-GB" sz="1200" kern="1200" dirty="0" err="1" smtClean="0">
                <a:solidFill>
                  <a:schemeClr val="tx1"/>
                </a:solidFill>
                <a:effectLst/>
                <a:latin typeface="+mn-lt"/>
                <a:ea typeface="ＭＳ Ｐゴシック" charset="0"/>
                <a:cs typeface="+mn-cs"/>
              </a:rPr>
              <a:t>Umer</a:t>
            </a:r>
            <a:r>
              <a:rPr lang="en-GB" sz="1200" kern="1200" dirty="0" smtClean="0">
                <a:solidFill>
                  <a:schemeClr val="tx1"/>
                </a:solidFill>
                <a:effectLst/>
                <a:latin typeface="+mn-lt"/>
                <a:ea typeface="ＭＳ Ｐゴシック" charset="0"/>
                <a:cs typeface="+mn-cs"/>
              </a:rPr>
              <a:t> Din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writes that he was born in 1879 and took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in 1905 when he also subscribed to the </a:t>
            </a:r>
            <a:r>
              <a:rPr lang="en-GB" sz="1200" kern="1200" dirty="0" err="1" smtClean="0">
                <a:solidFill>
                  <a:schemeClr val="tx1"/>
                </a:solidFill>
                <a:effectLst/>
                <a:latin typeface="+mn-lt"/>
                <a:ea typeface="ＭＳ Ｐゴシック" charset="0"/>
                <a:cs typeface="+mn-cs"/>
              </a:rPr>
              <a:t>Wasiyyat</a:t>
            </a:r>
            <a:r>
              <a:rPr lang="en-GB" sz="1200" kern="1200" dirty="0" smtClean="0">
                <a:solidFill>
                  <a:schemeClr val="tx1"/>
                </a:solidFill>
                <a:effectLst/>
                <a:latin typeface="+mn-lt"/>
                <a:ea typeface="ＭＳ Ｐゴシック" charset="0"/>
                <a:cs typeface="+mn-cs"/>
              </a:rPr>
              <a:t> scheme. He writes that he served in the Nairobi </a:t>
            </a:r>
            <a:r>
              <a:rPr lang="en-GB" sz="1200" kern="1200" dirty="0" err="1" smtClean="0">
                <a:solidFill>
                  <a:schemeClr val="tx1"/>
                </a:solidFill>
                <a:effectLst/>
                <a:latin typeface="+mn-lt"/>
                <a:ea typeface="ＭＳ Ｐゴシック" charset="0"/>
                <a:cs typeface="+mn-cs"/>
              </a:rPr>
              <a:t>Jama’at</a:t>
            </a:r>
            <a:r>
              <a:rPr lang="en-GB" sz="1200" kern="1200" dirty="0" smtClean="0">
                <a:solidFill>
                  <a:schemeClr val="tx1"/>
                </a:solidFill>
                <a:effectLst/>
                <a:latin typeface="+mn-lt"/>
                <a:ea typeface="ＭＳ Ｐゴシック" charset="0"/>
                <a:cs typeface="+mn-cs"/>
              </a:rPr>
              <a:t> in many capacities. He had arrived there in 1900 where many people had come in the fold of </a:t>
            </a:r>
            <a:r>
              <a:rPr lang="en-GB" sz="1200" kern="1200" dirty="0" err="1" smtClean="0">
                <a:solidFill>
                  <a:schemeClr val="tx1"/>
                </a:solidFill>
                <a:effectLst/>
                <a:latin typeface="+mn-lt"/>
                <a:ea typeface="ＭＳ Ｐゴシック" charset="0"/>
                <a:cs typeface="+mn-cs"/>
              </a:rPr>
              <a:t>Ahmadiyyat</a:t>
            </a:r>
            <a:r>
              <a:rPr lang="en-GB" sz="1200" kern="1200" dirty="0" smtClean="0">
                <a:solidFill>
                  <a:schemeClr val="tx1"/>
                </a:solidFill>
                <a:effectLst/>
                <a:latin typeface="+mn-lt"/>
                <a:ea typeface="ＭＳ Ｐゴシック" charset="0"/>
                <a:cs typeface="+mn-cs"/>
              </a:rPr>
              <a:t> seeing the high morals of a Dr </a:t>
            </a:r>
            <a:r>
              <a:rPr lang="en-GB" sz="1200" kern="1200" dirty="0" err="1" smtClean="0">
                <a:solidFill>
                  <a:schemeClr val="tx1"/>
                </a:solidFill>
                <a:effectLst/>
                <a:latin typeface="+mn-lt"/>
                <a:ea typeface="ＭＳ Ｐゴシック" charset="0"/>
                <a:cs typeface="+mn-cs"/>
              </a:rPr>
              <a:t>Rahmat</a:t>
            </a:r>
            <a:r>
              <a:rPr lang="en-GB" sz="1200" kern="1200" dirty="0" smtClean="0">
                <a:solidFill>
                  <a:schemeClr val="tx1"/>
                </a:solidFill>
                <a:effectLst/>
                <a:latin typeface="+mn-lt"/>
                <a:ea typeface="ＭＳ Ｐゴシック" charset="0"/>
                <a:cs typeface="+mn-cs"/>
              </a:rPr>
              <a:t> Ali sahib. He writes that he also came to know this and prayed to God most earnestly to show him the path that was the right path in God’s sight.  His prayers were answered and he started seeing true dreams. As a result of true dreams he wrote a letter of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in June 1905. Following this he began to enjoy pleasure in worship of God that previously he could not have even imagined. He would be desperate to meet the Promised Messiah (on whom be peace) all the time. Eventually it was time for his holidays . He wished to take an offering/gift for the Promised Messiah (on whom be peace) and he decided to take four ostrich eggs and obtained the requisite permit to carry the ostrich eggs.  When he arrived home in </a:t>
            </a:r>
            <a:r>
              <a:rPr lang="en-GB" sz="1200" kern="1200" dirty="0" err="1" smtClean="0">
                <a:solidFill>
                  <a:schemeClr val="tx1"/>
                </a:solidFill>
                <a:effectLst/>
                <a:latin typeface="+mn-lt"/>
                <a:ea typeface="ＭＳ Ｐゴシック" charset="0"/>
                <a:cs typeface="+mn-cs"/>
              </a:rPr>
              <a:t>Gujrat</a:t>
            </a:r>
            <a:r>
              <a:rPr lang="en-GB" sz="1200" kern="1200" dirty="0" smtClean="0">
                <a:solidFill>
                  <a:schemeClr val="tx1"/>
                </a:solidFill>
                <a:effectLst/>
                <a:latin typeface="+mn-lt"/>
                <a:ea typeface="ＭＳ Ｐゴシック" charset="0"/>
                <a:cs typeface="+mn-cs"/>
              </a:rPr>
              <a:t>, he found his family opposed him for his beliefs. He prayed most tenderly. When </a:t>
            </a:r>
            <a:r>
              <a:rPr lang="en-GB" sz="1200" kern="1200" dirty="0" err="1" smtClean="0">
                <a:solidFill>
                  <a:schemeClr val="tx1"/>
                </a:solidFill>
                <a:effectLst/>
                <a:latin typeface="+mn-lt"/>
                <a:ea typeface="ＭＳ Ｐゴシック" charset="0"/>
                <a:cs typeface="+mn-cs"/>
              </a:rPr>
              <a:t>Jalsa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Salana</a:t>
            </a:r>
            <a:r>
              <a:rPr lang="en-GB" sz="1200" kern="1200" dirty="0" smtClean="0">
                <a:solidFill>
                  <a:schemeClr val="tx1"/>
                </a:solidFill>
                <a:effectLst/>
                <a:latin typeface="+mn-lt"/>
                <a:ea typeface="ＭＳ Ｐゴシック" charset="0"/>
                <a:cs typeface="+mn-cs"/>
              </a:rPr>
              <a:t> time came his father and brother agreed to come along. At </a:t>
            </a:r>
            <a:r>
              <a:rPr lang="en-GB" sz="1200" kern="1200" dirty="0" err="1" smtClean="0">
                <a:solidFill>
                  <a:schemeClr val="tx1"/>
                </a:solidFill>
                <a:effectLst/>
                <a:latin typeface="+mn-lt"/>
                <a:ea typeface="ＭＳ Ｐゴシック" charset="0"/>
                <a:cs typeface="+mn-cs"/>
              </a:rPr>
              <a:t>Jalsa</a:t>
            </a:r>
            <a:r>
              <a:rPr lang="en-GB" sz="1200" kern="1200" dirty="0" smtClean="0">
                <a:solidFill>
                  <a:schemeClr val="tx1"/>
                </a:solidFill>
                <a:effectLst/>
                <a:latin typeface="+mn-lt"/>
                <a:ea typeface="ＭＳ Ｐゴシック" charset="0"/>
                <a:cs typeface="+mn-cs"/>
              </a:rPr>
              <a:t> he saw the amazing scene where everyone was desperate to see the Promised Messiah (on whom be peace). He writes that he had gone as a traveller for a brief time and was thus desperate to see the Promised Messiah (on whom be peace) privately, but it did not seem likely that it could happen. He asked someone that he had come from a long distance and wished to meet the Promised Messiah (on whom be peace) privately how he could do it. He was told to speak to an old maid who worked at the Promised Messiah’s (on whom be peace) house. He rushed to the elderly maid and told him his story and requested her to take his message to the Promised Messiah (on whom be peace). She promptly went indoors and returned with an invitation to go to the house. </a:t>
            </a:r>
            <a:r>
              <a:rPr lang="en-GB" sz="1200" kern="1200" dirty="0" err="1" smtClean="0">
                <a:solidFill>
                  <a:schemeClr val="tx1"/>
                </a:solidFill>
                <a:effectLst/>
                <a:latin typeface="+mn-lt"/>
                <a:ea typeface="ＭＳ Ｐゴシック" charset="0"/>
                <a:cs typeface="+mn-cs"/>
              </a:rPr>
              <a:t>Umer</a:t>
            </a:r>
            <a:r>
              <a:rPr lang="en-GB" sz="1200" kern="1200" dirty="0" smtClean="0">
                <a:solidFill>
                  <a:schemeClr val="tx1"/>
                </a:solidFill>
                <a:effectLst/>
                <a:latin typeface="+mn-lt"/>
                <a:ea typeface="ＭＳ Ｐゴシック" charset="0"/>
                <a:cs typeface="+mn-cs"/>
              </a:rPr>
              <a:t> Din sahib fetched his father and a few friends and they went in the house. The Promised Messiah (on whom be peace) initiated in saying </a:t>
            </a:r>
            <a:r>
              <a:rPr lang="en-GB" sz="1200" i="1" kern="1200" dirty="0" err="1" smtClean="0">
                <a:solidFill>
                  <a:schemeClr val="tx1"/>
                </a:solidFill>
                <a:effectLst/>
                <a:latin typeface="+mn-lt"/>
                <a:ea typeface="ＭＳ Ｐゴシック" charset="0"/>
                <a:cs typeface="+mn-cs"/>
              </a:rPr>
              <a:t>Assalamoalaikum</a:t>
            </a:r>
            <a:r>
              <a:rPr lang="en-GB" sz="1200" kern="1200" dirty="0" smtClean="0">
                <a:solidFill>
                  <a:schemeClr val="tx1"/>
                </a:solidFill>
                <a:effectLst/>
                <a:latin typeface="+mn-lt"/>
                <a:ea typeface="ＭＳ Ｐゴシック" charset="0"/>
                <a:cs typeface="+mn-cs"/>
              </a:rPr>
              <a:t> to the guests. In spite of his opposition </a:t>
            </a:r>
            <a:r>
              <a:rPr lang="en-GB" sz="1200" kern="1200" dirty="0" err="1" smtClean="0">
                <a:solidFill>
                  <a:schemeClr val="tx1"/>
                </a:solidFill>
                <a:effectLst/>
                <a:latin typeface="+mn-lt"/>
                <a:ea typeface="ＭＳ Ｐゴシック" charset="0"/>
                <a:cs typeface="+mn-cs"/>
              </a:rPr>
              <a:t>Umer</a:t>
            </a:r>
            <a:r>
              <a:rPr lang="en-GB" sz="1200" kern="1200" dirty="0" smtClean="0">
                <a:solidFill>
                  <a:schemeClr val="tx1"/>
                </a:solidFill>
                <a:effectLst/>
                <a:latin typeface="+mn-lt"/>
                <a:ea typeface="ＭＳ Ｐゴシック" charset="0"/>
                <a:cs typeface="+mn-cs"/>
              </a:rPr>
              <a:t> Din sahib’s father bowed down to the Promised Messiah (on whom be peace) who told him that only God was worthy of being prostrated to. </a:t>
            </a:r>
            <a:r>
              <a:rPr lang="en-GB" sz="1200" kern="1200" dirty="0" err="1" smtClean="0">
                <a:solidFill>
                  <a:schemeClr val="tx1"/>
                </a:solidFill>
                <a:effectLst/>
                <a:latin typeface="+mn-lt"/>
                <a:ea typeface="ＭＳ Ｐゴシック" charset="0"/>
                <a:cs typeface="+mn-cs"/>
              </a:rPr>
              <a:t>Umer</a:t>
            </a:r>
            <a:r>
              <a:rPr lang="en-GB" sz="1200" kern="1200" dirty="0" smtClean="0">
                <a:solidFill>
                  <a:schemeClr val="tx1"/>
                </a:solidFill>
                <a:effectLst/>
                <a:latin typeface="+mn-lt"/>
                <a:ea typeface="ＭＳ Ｐゴシック" charset="0"/>
                <a:cs typeface="+mn-cs"/>
              </a:rPr>
              <a:t> Din sahib presented the ostrich eggs to the Promised Messiah (on whom be peace) who most affectionately asked after him. He took </a:t>
            </a:r>
            <a:r>
              <a:rPr lang="en-GB" sz="1200" kern="1200" dirty="0" err="1" smtClean="0">
                <a:solidFill>
                  <a:schemeClr val="tx1"/>
                </a:solidFill>
                <a:effectLst/>
                <a:latin typeface="+mn-lt"/>
                <a:ea typeface="ＭＳ Ｐゴシック" charset="0"/>
                <a:cs typeface="+mn-cs"/>
              </a:rPr>
              <a:t>Umer</a:t>
            </a:r>
            <a:r>
              <a:rPr lang="en-GB" sz="1200" kern="1200" dirty="0" smtClean="0">
                <a:solidFill>
                  <a:schemeClr val="tx1"/>
                </a:solidFill>
                <a:effectLst/>
                <a:latin typeface="+mn-lt"/>
                <a:ea typeface="ＭＳ Ｐゴシック" charset="0"/>
                <a:cs typeface="+mn-cs"/>
              </a:rPr>
              <a:t> Din sahib by the hand and told him not to love this world too much and counselled him to engage in </a:t>
            </a:r>
            <a:r>
              <a:rPr lang="en-GB" sz="1200" kern="1200" dirty="0" err="1" smtClean="0">
                <a:solidFill>
                  <a:schemeClr val="tx1"/>
                </a:solidFill>
                <a:effectLst/>
                <a:latin typeface="+mn-lt"/>
                <a:ea typeface="ＭＳ Ｐゴシック" charset="0"/>
                <a:cs typeface="+mn-cs"/>
              </a:rPr>
              <a:t>Istaghfar</a:t>
            </a:r>
            <a:r>
              <a:rPr lang="en-GB" sz="1200" kern="1200" dirty="0" smtClean="0">
                <a:solidFill>
                  <a:schemeClr val="tx1"/>
                </a:solidFill>
                <a:effectLst/>
                <a:latin typeface="+mn-lt"/>
                <a:ea typeface="ＭＳ Ｐゴシック" charset="0"/>
                <a:cs typeface="+mn-cs"/>
              </a:rPr>
              <a:t> and write regularly. The Promised Messiah (on whom be peace) took the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of his father and the friends and prayed with tearful eyes. </a:t>
            </a:r>
            <a:r>
              <a:rPr lang="en-GB" sz="1200" kern="1200" dirty="0" err="1" smtClean="0">
                <a:solidFill>
                  <a:schemeClr val="tx1"/>
                </a:solidFill>
                <a:effectLst/>
                <a:latin typeface="+mn-lt"/>
                <a:ea typeface="ＭＳ Ｐゴシック" charset="0"/>
                <a:cs typeface="+mn-cs"/>
              </a:rPr>
              <a:t>Umer</a:t>
            </a:r>
            <a:r>
              <a:rPr lang="en-GB" sz="1200" kern="1200" dirty="0" smtClean="0">
                <a:solidFill>
                  <a:schemeClr val="tx1"/>
                </a:solidFill>
                <a:effectLst/>
                <a:latin typeface="+mn-lt"/>
                <a:ea typeface="ＭＳ Ｐゴシック" charset="0"/>
                <a:cs typeface="+mn-cs"/>
              </a:rPr>
              <a:t> Din sahib writes that when he recalls that very moving experience it is as if an electric current passes through him.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4EF2DD-7462-9C4D-B46D-AFD89A0AF178}" type="slidenum">
              <a:rPr lang="en-GB">
                <a:latin typeface="Calibri" charset="0"/>
              </a:rPr>
              <a:pPr eaLnBrk="1" hangingPunct="1"/>
              <a:t>8</a:t>
            </a:fld>
            <a:endParaRPr lang="en-GB">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Master Abdul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a:t>
            </a:r>
            <a:r>
              <a:rPr lang="en-GB" sz="1200" kern="1200" baseline="30000" dirty="0" smtClean="0">
                <a:solidFill>
                  <a:schemeClr val="tx1"/>
                </a:solidFill>
                <a:effectLst/>
                <a:latin typeface="+mn-lt"/>
                <a:ea typeface="ＭＳ Ｐゴシック" charset="0"/>
                <a:cs typeface="+mn-cs"/>
              </a:rPr>
              <a:t>(may Allah be pleased with him)</a:t>
            </a:r>
            <a:r>
              <a:rPr lang="en-GB" sz="1200" kern="1200" dirty="0" smtClean="0">
                <a:solidFill>
                  <a:schemeClr val="tx1"/>
                </a:solidFill>
                <a:effectLst/>
                <a:latin typeface="+mn-lt"/>
                <a:ea typeface="ＭＳ Ｐゴシック" charset="0"/>
                <a:cs typeface="+mn-cs"/>
              </a:rPr>
              <a:t>: He writes that he took his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in 1898 and also saw the Promised Messiah (on whom be peace) in the same year. When he was at school in </a:t>
            </a:r>
            <a:r>
              <a:rPr lang="en-GB" sz="1200" kern="1200" dirty="0" err="1" smtClean="0">
                <a:solidFill>
                  <a:schemeClr val="tx1"/>
                </a:solidFill>
                <a:effectLst/>
                <a:latin typeface="+mn-lt"/>
                <a:ea typeface="ＭＳ Ｐゴシック" charset="0"/>
                <a:cs typeface="+mn-cs"/>
              </a:rPr>
              <a:t>Bhaira</a:t>
            </a:r>
            <a:r>
              <a:rPr lang="en-GB" sz="1200" kern="1200" dirty="0" smtClean="0">
                <a:solidFill>
                  <a:schemeClr val="tx1"/>
                </a:solidFill>
                <a:effectLst/>
                <a:latin typeface="+mn-lt"/>
                <a:ea typeface="ＭＳ Ｐゴシック" charset="0"/>
                <a:cs typeface="+mn-cs"/>
              </a:rPr>
              <a:t> news spread that someone had claimed to be the Imam Mahdi and his name was </a:t>
            </a:r>
            <a:r>
              <a:rPr lang="en-GB" sz="1200" kern="1200" dirty="0" err="1" smtClean="0">
                <a:solidFill>
                  <a:schemeClr val="tx1"/>
                </a:solidFill>
                <a:effectLst/>
                <a:latin typeface="+mn-lt"/>
                <a:ea typeface="ＭＳ Ｐゴシック" charset="0"/>
                <a:cs typeface="+mn-cs"/>
              </a:rPr>
              <a:t>Mirza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Gulam</a:t>
            </a:r>
            <a:r>
              <a:rPr lang="en-GB" sz="1200" kern="1200" dirty="0" smtClean="0">
                <a:solidFill>
                  <a:schemeClr val="tx1"/>
                </a:solidFill>
                <a:effectLst/>
                <a:latin typeface="+mn-lt"/>
                <a:ea typeface="ＭＳ Ｐゴシック" charset="0"/>
                <a:cs typeface="+mn-cs"/>
              </a:rPr>
              <a:t> Ahmad. Since he was young he did not know much but his older brother </a:t>
            </a:r>
            <a:r>
              <a:rPr lang="en-GB" sz="1200" kern="1200" dirty="0" err="1" smtClean="0">
                <a:solidFill>
                  <a:schemeClr val="tx1"/>
                </a:solidFill>
                <a:effectLst/>
                <a:latin typeface="+mn-lt"/>
                <a:ea typeface="ＭＳ Ｐゴシック" charset="0"/>
                <a:cs typeface="+mn-cs"/>
              </a:rPr>
              <a:t>Ghulam</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Illahi</a:t>
            </a:r>
            <a:r>
              <a:rPr lang="en-GB" sz="1200" kern="1200" dirty="0" smtClean="0">
                <a:solidFill>
                  <a:schemeClr val="tx1"/>
                </a:solidFill>
                <a:effectLst/>
                <a:latin typeface="+mn-lt"/>
                <a:ea typeface="ＭＳ Ｐゴシック" charset="0"/>
                <a:cs typeface="+mn-cs"/>
              </a:rPr>
              <a:t> sahib read up and took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and his name is in the first 313 companions.  The older brother had written/given the entire family’s names for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also started reading books and pamphlets and became eager to meet the Promised Messiah (on whom be peace). He would sit by a bridge after </a:t>
            </a:r>
            <a:r>
              <a:rPr lang="en-GB" sz="1200" kern="1200" dirty="0" err="1" smtClean="0">
                <a:solidFill>
                  <a:schemeClr val="tx1"/>
                </a:solidFill>
                <a:effectLst/>
                <a:latin typeface="+mn-lt"/>
                <a:ea typeface="ＭＳ Ｐゴシック" charset="0"/>
                <a:cs typeface="+mn-cs"/>
              </a:rPr>
              <a:t>Maghrib</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Salat</a:t>
            </a:r>
            <a:r>
              <a:rPr lang="en-GB" sz="1200" kern="1200" dirty="0" smtClean="0">
                <a:solidFill>
                  <a:schemeClr val="tx1"/>
                </a:solidFill>
                <a:effectLst/>
                <a:latin typeface="+mn-lt"/>
                <a:ea typeface="ＭＳ Ｐゴシック" charset="0"/>
                <a:cs typeface="+mn-cs"/>
              </a:rPr>
              <a:t> and pray that if the Promised Messiah (on whom be peace) was truthful may God take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to him. He writes that he personally observed the lunar and solar eclipses. His brother took him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where he took </a:t>
            </a:r>
            <a:r>
              <a:rPr lang="en-GB" sz="1200" kern="1200" dirty="0" err="1" smtClean="0">
                <a:solidFill>
                  <a:schemeClr val="tx1"/>
                </a:solidFill>
                <a:effectLst/>
                <a:latin typeface="+mn-lt"/>
                <a:ea typeface="ＭＳ Ｐゴシック" charset="0"/>
                <a:cs typeface="+mn-cs"/>
              </a:rPr>
              <a:t>Bai’at</a:t>
            </a:r>
            <a:r>
              <a:rPr lang="en-GB" sz="1200" kern="1200" dirty="0" smtClean="0">
                <a:solidFill>
                  <a:schemeClr val="tx1"/>
                </a:solidFill>
                <a:effectLst/>
                <a:latin typeface="+mn-lt"/>
                <a:ea typeface="ＭＳ Ｐゴシック" charset="0"/>
                <a:cs typeface="+mn-cs"/>
              </a:rPr>
              <a:t> on the hand of the Promised Messiah (on whom be peace) and then returned to </a:t>
            </a:r>
            <a:r>
              <a:rPr lang="en-GB" sz="1200" kern="1200" dirty="0" err="1" smtClean="0">
                <a:solidFill>
                  <a:schemeClr val="tx1"/>
                </a:solidFill>
                <a:effectLst/>
                <a:latin typeface="+mn-lt"/>
                <a:ea typeface="ＭＳ Ｐゴシック" charset="0"/>
                <a:cs typeface="+mn-cs"/>
              </a:rPr>
              <a:t>Bhaira</a:t>
            </a:r>
            <a:r>
              <a:rPr lang="en-GB" sz="1200" kern="1200" dirty="0" smtClean="0">
                <a:solidFill>
                  <a:schemeClr val="tx1"/>
                </a:solidFill>
                <a:effectLst/>
                <a:latin typeface="+mn-lt"/>
                <a:ea typeface="ＭＳ Ｐゴシック" charset="0"/>
                <a:cs typeface="+mn-cs"/>
              </a:rPr>
              <a:t>. Meanwhile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-din (may Allah be pleased with him) wrote to his brother to send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He returned to </a:t>
            </a:r>
            <a:r>
              <a:rPr lang="en-GB" sz="1200" kern="1200" dirty="0" err="1" smtClean="0">
                <a:solidFill>
                  <a:schemeClr val="tx1"/>
                </a:solidFill>
                <a:effectLst/>
                <a:latin typeface="+mn-lt"/>
                <a:ea typeface="ＭＳ Ｐゴシック" charset="0"/>
                <a:cs typeface="+mn-cs"/>
              </a:rPr>
              <a:t>Qadian</a:t>
            </a:r>
            <a:r>
              <a:rPr lang="en-GB" sz="1200" kern="1200" dirty="0" smtClean="0">
                <a:solidFill>
                  <a:schemeClr val="tx1"/>
                </a:solidFill>
                <a:effectLst/>
                <a:latin typeface="+mn-lt"/>
                <a:ea typeface="ＭＳ Ｐゴシック" charset="0"/>
                <a:cs typeface="+mn-cs"/>
              </a:rPr>
              <a:t> in 1899 and met the Promised Messiah (on whom be peace).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Maulana</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Nur</a:t>
            </a:r>
            <a:r>
              <a:rPr lang="en-GB" sz="1200" kern="1200" dirty="0" smtClean="0">
                <a:solidFill>
                  <a:schemeClr val="tx1"/>
                </a:solidFill>
                <a:effectLst/>
                <a:latin typeface="+mn-lt"/>
                <a:ea typeface="ＭＳ Ｐゴシック" charset="0"/>
                <a:cs typeface="+mn-cs"/>
              </a:rPr>
              <a:t>-</a:t>
            </a:r>
            <a:r>
              <a:rPr lang="en-GB" sz="1200" kern="1200" dirty="0" err="1" smtClean="0">
                <a:solidFill>
                  <a:schemeClr val="tx1"/>
                </a:solidFill>
                <a:effectLst/>
                <a:latin typeface="+mn-lt"/>
                <a:ea typeface="ＭＳ Ｐゴシック" charset="0"/>
                <a:cs typeface="+mn-cs"/>
              </a:rPr>
              <a:t>ud</a:t>
            </a:r>
            <a:r>
              <a:rPr lang="en-GB" sz="1200" kern="1200" dirty="0" smtClean="0">
                <a:solidFill>
                  <a:schemeClr val="tx1"/>
                </a:solidFill>
                <a:effectLst/>
                <a:latin typeface="+mn-lt"/>
                <a:ea typeface="ＭＳ Ｐゴシック" charset="0"/>
                <a:cs typeface="+mn-cs"/>
              </a:rPr>
              <a:t>-din (may Allah be pleased with him) knew that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was educated and was also needy, so he employed him at the school. In those days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Maulwi</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Sher</a:t>
            </a:r>
            <a:r>
              <a:rPr lang="en-GB" sz="1200" kern="1200" dirty="0" smtClean="0">
                <a:solidFill>
                  <a:schemeClr val="tx1"/>
                </a:solidFill>
                <a:effectLst/>
                <a:latin typeface="+mn-lt"/>
                <a:ea typeface="ＭＳ Ｐゴシック" charset="0"/>
                <a:cs typeface="+mn-cs"/>
              </a:rPr>
              <a:t> Ali sahib (may Allah be pleased with him) was the headmaster of the school.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would offer all five Prayers with the Promised Messiah (on whom be peace). In those days </a:t>
            </a:r>
            <a:r>
              <a:rPr lang="en-GB" sz="1200" kern="1200" dirty="0" err="1" smtClean="0">
                <a:solidFill>
                  <a:schemeClr val="tx1"/>
                </a:solidFill>
                <a:effectLst/>
                <a:latin typeface="+mn-lt"/>
                <a:ea typeface="ＭＳ Ｐゴシック" charset="0"/>
                <a:cs typeface="+mn-cs"/>
              </a:rPr>
              <a:t>Hadhrat</a:t>
            </a:r>
            <a:r>
              <a:rPr lang="en-GB" sz="1200" kern="1200" dirty="0" smtClean="0">
                <a:solidFill>
                  <a:schemeClr val="tx1"/>
                </a:solidFill>
                <a:effectLst/>
                <a:latin typeface="+mn-lt"/>
                <a:ea typeface="ＭＳ Ｐゴシック" charset="0"/>
                <a:cs typeface="+mn-cs"/>
              </a:rPr>
              <a:t> </a:t>
            </a:r>
            <a:r>
              <a:rPr lang="en-GB" sz="1200" kern="1200" dirty="0" err="1" smtClean="0">
                <a:solidFill>
                  <a:schemeClr val="tx1"/>
                </a:solidFill>
                <a:effectLst/>
                <a:latin typeface="+mn-lt"/>
                <a:ea typeface="ＭＳ Ｐゴシック" charset="0"/>
                <a:cs typeface="+mn-cs"/>
              </a:rPr>
              <a:t>Maulwi</a:t>
            </a:r>
            <a:r>
              <a:rPr lang="en-GB" sz="1200" kern="1200" dirty="0" smtClean="0">
                <a:solidFill>
                  <a:schemeClr val="tx1"/>
                </a:solidFill>
                <a:effectLst/>
                <a:latin typeface="+mn-lt"/>
                <a:ea typeface="ＭＳ Ｐゴシック" charset="0"/>
                <a:cs typeface="+mn-cs"/>
              </a:rPr>
              <a:t> Abdul </a:t>
            </a:r>
            <a:r>
              <a:rPr lang="en-GB" sz="1200" kern="1200" dirty="0" err="1" smtClean="0">
                <a:solidFill>
                  <a:schemeClr val="tx1"/>
                </a:solidFill>
                <a:effectLst/>
                <a:latin typeface="+mn-lt"/>
                <a:ea typeface="ＭＳ Ｐゴシック" charset="0"/>
                <a:cs typeface="+mn-cs"/>
              </a:rPr>
              <a:t>Karim</a:t>
            </a:r>
            <a:r>
              <a:rPr lang="en-GB" sz="1200" kern="1200" dirty="0" smtClean="0">
                <a:solidFill>
                  <a:schemeClr val="tx1"/>
                </a:solidFill>
                <a:effectLst/>
                <a:latin typeface="+mn-lt"/>
                <a:ea typeface="ＭＳ Ｐゴシック" charset="0"/>
                <a:cs typeface="+mn-cs"/>
              </a:rPr>
              <a:t> (may Allah be pleased with him) used to lead the Prayers. After Prayers, the Promised Messiah (on whom be peace) would relate his revelations and visions and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had the opportunity to massage the Promised Messiah’s (on whom be peace) feet. Elsewhere it is written about Master Abdul </a:t>
            </a:r>
            <a:r>
              <a:rPr lang="en-GB" sz="1200" kern="1200" dirty="0" err="1" smtClean="0">
                <a:solidFill>
                  <a:schemeClr val="tx1"/>
                </a:solidFill>
                <a:effectLst/>
                <a:latin typeface="+mn-lt"/>
                <a:ea typeface="ＭＳ Ｐゴシック" charset="0"/>
                <a:cs typeface="+mn-cs"/>
              </a:rPr>
              <a:t>Rauf</a:t>
            </a:r>
            <a:r>
              <a:rPr lang="en-GB" sz="1200" kern="1200" dirty="0" smtClean="0">
                <a:solidFill>
                  <a:schemeClr val="tx1"/>
                </a:solidFill>
                <a:effectLst/>
                <a:latin typeface="+mn-lt"/>
                <a:ea typeface="ＭＳ Ｐゴシック" charset="0"/>
                <a:cs typeface="+mn-cs"/>
              </a:rPr>
              <a:t> sahib that he also served at Review of Religions as well as the head clerk of the high school.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722F476-25D6-8C4B-868D-1130DA9EDD63}" type="slidenum">
              <a:rPr lang="en-GB">
                <a:latin typeface="Calibri" charset="0"/>
              </a:rPr>
              <a:pPr eaLnBrk="1" hangingPunct="1"/>
              <a:t>9</a:t>
            </a:fld>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lislam-logo-lar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1750"/>
            <a:ext cx="10906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fld id="{9A387155-8603-FA41-9AF0-F69FD85D19D8}" type="slidenum">
              <a:rPr lang="en-US"/>
              <a:pPr/>
              <a:t>‹#›</a:t>
            </a:fld>
            <a:endParaRPr lang="en-US"/>
          </a:p>
        </p:txBody>
      </p:sp>
    </p:spTree>
    <p:extLst>
      <p:ext uri="{BB962C8B-B14F-4D97-AF65-F5344CB8AC3E}">
        <p14:creationId xmlns:p14="http://schemas.microsoft.com/office/powerpoint/2010/main" val="404217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89440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solidFill>
                <a:srgbClr val="000000"/>
              </a:solidFill>
            </a:endParaRPr>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fld id="{328CC161-F34E-6740-AD0B-30547A1C16BF}" type="slidenum">
              <a:rPr lang="en-US"/>
              <a:pPr/>
              <a:t>‹#›</a:t>
            </a:fld>
            <a:endParaRPr lang="en-US"/>
          </a:p>
        </p:txBody>
      </p:sp>
    </p:spTree>
    <p:extLst>
      <p:ext uri="{BB962C8B-B14F-4D97-AF65-F5344CB8AC3E}">
        <p14:creationId xmlns:p14="http://schemas.microsoft.com/office/powerpoint/2010/main" val="128940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4A8DF3A4-4C60-154F-AA8E-FD02C969501B}" type="slidenum">
              <a:rPr lang="en-US"/>
              <a:pPr/>
              <a:t>‹#›</a:t>
            </a:fld>
            <a:endParaRPr lang="en-US"/>
          </a:p>
        </p:txBody>
      </p:sp>
    </p:spTree>
    <p:extLst>
      <p:ext uri="{BB962C8B-B14F-4D97-AF65-F5344CB8AC3E}">
        <p14:creationId xmlns:p14="http://schemas.microsoft.com/office/powerpoint/2010/main" val="2906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D68696C8-BEE1-B846-A5A5-B55337D85168}" type="datetimeFigureOut">
              <a:rPr lang="en-US"/>
              <a:pPr/>
              <a:t>21/10/2012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66CC30E4-0B35-5C4D-A1BF-49F2F8F77572}" type="slidenum">
              <a:rPr lang="en-US"/>
              <a:pPr/>
              <a:t>‹#›</a:t>
            </a:fld>
            <a:endParaRPr lang="en-US"/>
          </a:p>
        </p:txBody>
      </p:sp>
    </p:spTree>
    <p:extLst>
      <p:ext uri="{BB962C8B-B14F-4D97-AF65-F5344CB8AC3E}">
        <p14:creationId xmlns:p14="http://schemas.microsoft.com/office/powerpoint/2010/main" val="135596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solidFill>
                <a:srgbClr val="000000"/>
              </a:solidFill>
              <a:latin typeface="Arial" charset="0"/>
              <a:ea typeface="ＭＳ Ｐゴシック" pitchFamily="1" charset="-128"/>
              <a:cs typeface="Arial"/>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solidFill>
                  <a:srgbClr val="FFFFFF"/>
                </a:solidFill>
                <a:latin typeface="Calibri" pitchFamily="34" charset="0"/>
              </a:rPr>
              <a:t>NOTE: Al Islam Team takes full responsibility for any errors or miscommunication in this Synopsis of the Friday Sermon</a:t>
            </a:r>
            <a:endParaRPr lang="en-US" sz="800" b="1" dirty="0">
              <a:solidFill>
                <a:srgbClr val="FFFFFF"/>
              </a:solidFill>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extLst>
      <p:ext uri="{BB962C8B-B14F-4D97-AF65-F5344CB8AC3E}">
        <p14:creationId xmlns:p14="http://schemas.microsoft.com/office/powerpoint/2010/main" val="81343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06728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solidFill>
                <a:srgbClr val="000000"/>
              </a:solidFill>
            </a:endParaRPr>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fld id="{DCF3409D-B30C-544F-B551-34AD807517EC}" type="slidenum">
              <a:rPr lang="en-US"/>
              <a:pPr/>
              <a:t>‹#›</a:t>
            </a:fld>
            <a:endParaRPr lang="en-US"/>
          </a:p>
        </p:txBody>
      </p:sp>
    </p:spTree>
    <p:extLst>
      <p:ext uri="{BB962C8B-B14F-4D97-AF65-F5344CB8AC3E}">
        <p14:creationId xmlns:p14="http://schemas.microsoft.com/office/powerpoint/2010/main" val="255674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F2F82340-2415-B947-853C-4A7BBC2ECE0E}" type="slidenum">
              <a:rPr lang="en-US"/>
              <a:pPr/>
              <a:t>‹#›</a:t>
            </a:fld>
            <a:endParaRPr lang="en-US"/>
          </a:p>
        </p:txBody>
      </p:sp>
    </p:spTree>
    <p:extLst>
      <p:ext uri="{BB962C8B-B14F-4D97-AF65-F5344CB8AC3E}">
        <p14:creationId xmlns:p14="http://schemas.microsoft.com/office/powerpoint/2010/main" val="343280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173DC72D-7BC2-9F40-B2E4-B3044CFBBB7C}" type="datetimeFigureOut">
              <a:rPr lang="en-US"/>
              <a:pPr/>
              <a:t>21/10/2012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6B58E1D3-E80C-7440-BC16-D26C5D76B88B}" type="slidenum">
              <a:rPr lang="en-US"/>
              <a:pPr/>
              <a:t>‹#›</a:t>
            </a:fld>
            <a:endParaRPr lang="en-US"/>
          </a:p>
        </p:txBody>
      </p:sp>
    </p:spTree>
    <p:extLst>
      <p:ext uri="{BB962C8B-B14F-4D97-AF65-F5344CB8AC3E}">
        <p14:creationId xmlns:p14="http://schemas.microsoft.com/office/powerpoint/2010/main" val="145592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solidFill>
                <a:srgbClr val="000000"/>
              </a:solidFill>
              <a:latin typeface="Arial" charset="0"/>
              <a:ea typeface="ＭＳ Ｐゴシック" pitchFamily="1" charset="-128"/>
              <a:cs typeface="Arial"/>
            </a:endParaRPr>
          </a:p>
        </p:txBody>
      </p:sp>
    </p:spTree>
    <p:extLst>
      <p:ext uri="{BB962C8B-B14F-4D97-AF65-F5344CB8AC3E}">
        <p14:creationId xmlns:p14="http://schemas.microsoft.com/office/powerpoint/2010/main" val="312853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lislam-logo-larg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31750"/>
            <a:ext cx="10906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fld id="{F3996C77-87AB-0B47-B464-3F271B3BFE85}" type="slidenum">
              <a:rPr lang="en-US"/>
              <a:pPr/>
              <a:t>‹#›</a:t>
            </a:fld>
            <a:endParaRPr lang="en-US"/>
          </a:p>
        </p:txBody>
      </p:sp>
    </p:spTree>
    <p:extLst>
      <p:ext uri="{BB962C8B-B14F-4D97-AF65-F5344CB8AC3E}">
        <p14:creationId xmlns:p14="http://schemas.microsoft.com/office/powerpoint/2010/main" val="129230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val="043A0D"/>
              </a:gs>
              <a:gs pos="0">
                <a:srgbClr val="557EB9">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solidFill>
                <a:srgbClr val="000000"/>
              </a:solidFill>
              <a:latin typeface="Arial" charset="0"/>
              <a:ea typeface="ＭＳ Ｐゴシック" pitchFamily="1" charset="-128"/>
              <a:cs typeface="Arial"/>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solidFill>
                  <a:srgbClr val="FFFFFF"/>
                </a:solidFill>
                <a:latin typeface="Calibri" pitchFamily="34" charset="0"/>
              </a:rPr>
              <a:t>NOTE: Al Islam Team takes full responsibility for any errors or miscommunication in this Synopsis of the Friday Sermon</a:t>
            </a:r>
            <a:endParaRPr lang="en-US" sz="800" b="1" dirty="0">
              <a:solidFill>
                <a:srgbClr val="FFFFFF"/>
              </a:solidFill>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extLst>
      <p:ext uri="{BB962C8B-B14F-4D97-AF65-F5344CB8AC3E}">
        <p14:creationId xmlns:p14="http://schemas.microsoft.com/office/powerpoint/2010/main" val="3372305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hangingPunct="0">
              <a:defRPr sz="900">
                <a:solidFill>
                  <a:srgbClr val="000000"/>
                </a:solidFill>
                <a:cs typeface="ＭＳ Ｐゴシック" charset="0"/>
              </a:defRPr>
            </a:lvl1pPr>
          </a:lstStyle>
          <a:p>
            <a:fld id="{05EF2D4F-2E06-E34E-9653-7ABBB1ADE65A}" type="slidenum">
              <a:rPr lang="en-US"/>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14" r:id="rId5"/>
    <p:sldLayoutId id="2147483720" r:id="rId6"/>
    <p:sldLayoutId id="2147483721" r:id="rId7"/>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ＭＳ Ｐゴシック" charset="0"/>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ea typeface="Arial" charset="0"/>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ea typeface="Arial" charset="0"/>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ea typeface="Arial" charset="0"/>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ea typeface="Arial" charset="0"/>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hangingPunct="0">
              <a:defRPr sz="900">
                <a:solidFill>
                  <a:srgbClr val="000000"/>
                </a:solidFill>
                <a:cs typeface="ＭＳ Ｐゴシック" charset="0"/>
              </a:defRPr>
            </a:lvl1pPr>
          </a:lstStyle>
          <a:p>
            <a:fld id="{02F04922-8D77-264C-AB43-A615F49B8A02}" type="slidenum">
              <a:rPr lang="en-US"/>
              <a:pPr/>
              <a:t>‹#›</a:t>
            </a:fld>
            <a:endParaRPr lang="en-US"/>
          </a:p>
        </p:txBody>
      </p:sp>
      <p:sp>
        <p:nvSpPr>
          <p:cNvPr id="2051" name="Rectangle 2"/>
          <p:cNvSpPr>
            <a:spLocks noGrp="1" noChangeArrowheads="1"/>
          </p:cNvSpPr>
          <p:nvPr>
            <p:ph type="title"/>
          </p:nvPr>
        </p:nvSpPr>
        <p:spPr bwMode="auto">
          <a:xfrm>
            <a:off x="457200" y="457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2052" name="Text Placeholder 13"/>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15" r:id="rId5"/>
    <p:sldLayoutId id="2147483727" r:id="rId6"/>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ＭＳ Ｐゴシック" charset="0"/>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ea typeface="Arial" charset="0"/>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ea typeface="Arial" charset="0"/>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ea typeface="Arial" charset="0"/>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ea typeface="Arial" charset="0"/>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diagramData" Target="../diagrams/data6.xml"/><Relationship Id="rId6" Type="http://schemas.openxmlformats.org/officeDocument/2006/relationships/diagramLayout" Target="../diagrams/layout6.xml"/><Relationship Id="rId7" Type="http://schemas.openxmlformats.org/officeDocument/2006/relationships/diagramQuickStyle" Target="../diagrams/quickStyle6.xml"/><Relationship Id="rId8" Type="http://schemas.openxmlformats.org/officeDocument/2006/relationships/diagramColors" Target="../diagrams/colors6.xml"/><Relationship Id="rId9"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895600"/>
            <a:ext cx="4724400" cy="942975"/>
          </a:xfrm>
        </p:spPr>
        <p:txBody>
          <a:bodyPr/>
          <a:lstStyle/>
          <a:p>
            <a:pPr algn="ctr"/>
            <a:r>
              <a:rPr lang="en-GB" sz="1800" b="1">
                <a:latin typeface="Arial" charset="0"/>
                <a:ea typeface="ＭＳ Ｐゴシック" charset="0"/>
                <a:cs typeface="ＭＳ Ｐゴシック" charset="0"/>
              </a:rPr>
              <a:t>Sermon Delivered by Hadhrat Mirza Masroor Ahmad (aba) Head of the Ahmadiyya Muslim Community</a:t>
            </a:r>
          </a:p>
        </p:txBody>
      </p:sp>
      <p:pic>
        <p:nvPicPr>
          <p:cNvPr id="7" name="Picture 2"/>
          <p:cNvPicPr>
            <a:picLocks noChangeAspect="1" noChangeArrowheads="1"/>
          </p:cNvPicPr>
          <p:nvPr/>
        </p:nvPicPr>
        <p:blipFill>
          <a:blip r:embed="rId3"/>
          <a:srcRect/>
          <a:stretch>
            <a:fillRect/>
          </a:stretch>
        </p:blipFill>
        <p:spPr bwMode="auto">
          <a:xfrm>
            <a:off x="4211960" y="4293096"/>
            <a:ext cx="2794112" cy="1735843"/>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p:spPr>
      </p:pic>
      <p:sp>
        <p:nvSpPr>
          <p:cNvPr id="5" name="Round Diagonal Corner Rectangle 4"/>
          <p:cNvSpPr>
            <a:spLocks/>
          </p:cNvSpPr>
          <p:nvPr/>
        </p:nvSpPr>
        <p:spPr bwMode="auto">
          <a:xfrm>
            <a:off x="179388" y="692150"/>
            <a:ext cx="5329237" cy="1374775"/>
          </a:xfrm>
          <a:custGeom>
            <a:avLst/>
            <a:gdLst>
              <a:gd name="T0" fmla="*/ 229134 w 5329237"/>
              <a:gd name="T1" fmla="*/ 0 h 1374775"/>
              <a:gd name="T2" fmla="*/ 5329237 w 5329237"/>
              <a:gd name="T3" fmla="*/ 0 h 1374775"/>
              <a:gd name="T4" fmla="*/ 5329237 w 5329237"/>
              <a:gd name="T5" fmla="*/ 0 h 1374775"/>
              <a:gd name="T6" fmla="*/ 5329237 w 5329237"/>
              <a:gd name="T7" fmla="*/ 1145641 h 1374775"/>
              <a:gd name="T8" fmla="*/ 5100103 w 5329237"/>
              <a:gd name="T9" fmla="*/ 1374775 h 1374775"/>
              <a:gd name="T10" fmla="*/ 0 w 5329237"/>
              <a:gd name="T11" fmla="*/ 1374775 h 1374775"/>
              <a:gd name="T12" fmla="*/ 0 w 5329237"/>
              <a:gd name="T13" fmla="*/ 1374775 h 1374775"/>
              <a:gd name="T14" fmla="*/ 0 w 5329237"/>
              <a:gd name="T15" fmla="*/ 229134 h 1374775"/>
              <a:gd name="T16" fmla="*/ 229134 w 5329237"/>
              <a:gd name="T17" fmla="*/ 0 h 1374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29237"/>
              <a:gd name="T28" fmla="*/ 0 h 1374775"/>
              <a:gd name="T29" fmla="*/ 5329237 w 5329237"/>
              <a:gd name="T30" fmla="*/ 1374775 h 1374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29237" h="1374775">
                <a:moveTo>
                  <a:pt x="229134" y="0"/>
                </a:moveTo>
                <a:lnTo>
                  <a:pt x="5329237" y="0"/>
                </a:lnTo>
                <a:lnTo>
                  <a:pt x="5329237" y="1145641"/>
                </a:lnTo>
                <a:cubicBezTo>
                  <a:pt x="5329237" y="1272188"/>
                  <a:pt x="5226650" y="1374775"/>
                  <a:pt x="5100103" y="1374775"/>
                </a:cubicBezTo>
                <a:lnTo>
                  <a:pt x="0" y="1374775"/>
                </a:lnTo>
                <a:lnTo>
                  <a:pt x="0" y="229134"/>
                </a:lnTo>
                <a:cubicBezTo>
                  <a:pt x="0" y="102587"/>
                  <a:pt x="102587" y="0"/>
                  <a:pt x="229134" y="0"/>
                </a:cubicBezTo>
                <a:close/>
              </a:path>
            </a:pathLst>
          </a:custGeom>
          <a:gradFill rotWithShape="1">
            <a:gsLst>
              <a:gs pos="0">
                <a:srgbClr val="A6C2FC"/>
              </a:gs>
              <a:gs pos="35001">
                <a:srgbClr val="C1D3FC"/>
              </a:gs>
              <a:gs pos="100000">
                <a:srgbClr val="E6EEFF"/>
              </a:gs>
            </a:gsLst>
            <a:lin ang="16200000" scaled="1"/>
          </a:gradFill>
          <a:ln w="9525">
            <a:solidFill>
              <a:srgbClr val="507BB7"/>
            </a:solidFill>
            <a:miter lim="800000"/>
            <a:headEnd/>
            <a:tailEnd/>
          </a:ln>
          <a:effectLst>
            <a:outerShdw blurRad="40000" dist="20000" dir="5400000" rotWithShape="0">
              <a:srgbClr val="000000">
                <a:alpha val="37999"/>
              </a:srgbClr>
            </a:outerShdw>
          </a:effectLst>
        </p:spPr>
        <p:txBody>
          <a:bodyPr/>
          <a:lstStyle/>
          <a:p>
            <a:pPr algn="ctr" fontAlgn="auto">
              <a:spcBef>
                <a:spcPts val="0"/>
              </a:spcBef>
              <a:spcAft>
                <a:spcPts val="0"/>
              </a:spcAft>
              <a:defRPr/>
            </a:pPr>
            <a:r>
              <a:rPr lang="en-GB" sz="2800" b="1" u="sng" dirty="0" smtClean="0">
                <a:solidFill>
                  <a:schemeClr val="dk1"/>
                </a:solidFill>
                <a:latin typeface="+mn-lt"/>
                <a:ea typeface="+mn-ea"/>
                <a:cs typeface="+mn-cs"/>
              </a:rPr>
              <a:t>Companionship </a:t>
            </a:r>
            <a:r>
              <a:rPr lang="en-GB" sz="2800" b="1" u="sng" dirty="0">
                <a:solidFill>
                  <a:schemeClr val="dk1"/>
                </a:solidFill>
                <a:latin typeface="+mn-lt"/>
                <a:ea typeface="+mn-ea"/>
                <a:cs typeface="+mn-cs"/>
              </a:rPr>
              <a:t>of The Promised Messiah(as)</a:t>
            </a:r>
          </a:p>
          <a:p>
            <a:pPr algn="ctr">
              <a:defRPr/>
            </a:pPr>
            <a:endParaRPr lang="en-GB" sz="2800" dirty="0">
              <a:solidFill>
                <a:srgbClr val="000000"/>
              </a:solidFill>
              <a:latin typeface="+mn-lt"/>
              <a:ea typeface="+mn-ea"/>
              <a:cs typeface="+mn-cs"/>
            </a:endParaRPr>
          </a:p>
        </p:txBody>
      </p:sp>
      <p:pic>
        <p:nvPicPr>
          <p:cNvPr id="8" name="Picture 2" descr="http://www.alislam.org/friday-sermon/friday-sermon-images/FS-1.jpg"/>
          <p:cNvPicPr>
            <a:picLocks noChangeAspect="1" noChangeArrowheads="1"/>
          </p:cNvPicPr>
          <p:nvPr/>
        </p:nvPicPr>
        <p:blipFill rotWithShape="1">
          <a:blip r:embed="rId4">
            <a:extLst>
              <a:ext uri="{28A0092B-C50C-407E-A947-70E740481C1C}">
                <a14:useLocalDpi xmlns:a14="http://schemas.microsoft.com/office/drawing/2010/main" val="0"/>
              </a:ext>
            </a:extLst>
          </a:blip>
          <a:srcRect l="17785" t="-1" r="16765" b="19072"/>
          <a:stretch/>
        </p:blipFill>
        <p:spPr bwMode="auto">
          <a:xfrm>
            <a:off x="5673882" y="834516"/>
            <a:ext cx="3218598" cy="3049632"/>
          </a:xfrm>
          <a:prstGeom prst="round2DiagRect">
            <a:avLst>
              <a:gd name="adj1" fmla="val 16667"/>
              <a:gd name="adj2" fmla="val 0"/>
            </a:avLst>
          </a:prstGeom>
          <a:ln w="88900" cap="sq">
            <a:solidFill>
              <a:schemeClr val="bg1"/>
            </a:solidFill>
            <a:miter lim="800000"/>
          </a:ln>
          <a:effectLst>
            <a:outerShdw blurRad="254000" algn="tl" rotWithShape="0">
              <a:srgbClr val="000000">
                <a:alpha val="43000"/>
              </a:srgbClr>
            </a:outerShdw>
          </a:effectLst>
          <a:extLst/>
        </p:spPr>
      </p:pic>
      <p:sp>
        <p:nvSpPr>
          <p:cNvPr id="15368" name="TextBox 8"/>
          <p:cNvSpPr txBox="1">
            <a:spLocks noChangeArrowheads="1"/>
          </p:cNvSpPr>
          <p:nvPr/>
        </p:nvSpPr>
        <p:spPr bwMode="auto">
          <a:xfrm>
            <a:off x="6011863" y="6021388"/>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a:t>
            </a:r>
            <a:r>
              <a:rPr lang="en-GB" sz="1000" dirty="0" err="1" smtClean="0">
                <a:latin typeface="Ravie" charset="0"/>
              </a:rPr>
              <a:t>SermonOctober</a:t>
            </a:r>
            <a:r>
              <a:rPr lang="en-GB" sz="1000" dirty="0" smtClean="0">
                <a:latin typeface="Ravie" charset="0"/>
              </a:rPr>
              <a:t> 19</a:t>
            </a:r>
            <a:r>
              <a:rPr lang="en-GB" sz="1000" baseline="30000" dirty="0" smtClean="0">
                <a:latin typeface="Ravie" charset="0"/>
              </a:rPr>
              <a:t>th</a:t>
            </a:r>
            <a:r>
              <a:rPr lang="en-GB" sz="1000" dirty="0" smtClean="0">
                <a:latin typeface="Ravie" charset="0"/>
              </a:rPr>
              <a:t>,  </a:t>
            </a:r>
            <a:r>
              <a:rPr lang="en-GB" sz="1000" dirty="0">
                <a:latin typeface="Ravie" charset="0"/>
              </a:rPr>
              <a:t>2012</a:t>
            </a:r>
          </a:p>
        </p:txBody>
      </p:sp>
      <p:pic>
        <p:nvPicPr>
          <p:cNvPr id="2" name="Picture 1"/>
          <p:cNvPicPr>
            <a:picLocks noChangeAspect="1"/>
          </p:cNvPicPr>
          <p:nvPr/>
        </p:nvPicPr>
        <p:blipFill>
          <a:blip r:embed="rId5"/>
          <a:stretch>
            <a:fillRect/>
          </a:stretch>
        </p:blipFill>
        <p:spPr>
          <a:xfrm>
            <a:off x="827584" y="4581128"/>
            <a:ext cx="2664296" cy="18362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30670550"/>
              </p:ext>
            </p:extLst>
          </p:nvPr>
        </p:nvGraphicFramePr>
        <p:xfrm>
          <a:off x="1835696" y="1700808"/>
          <a:ext cx="717959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6" name="Rectangle 6"/>
          <p:cNvSpPr>
            <a:spLocks noChangeArrowheads="1"/>
          </p:cNvSpPr>
          <p:nvPr/>
        </p:nvSpPr>
        <p:spPr bwMode="auto">
          <a:xfrm>
            <a:off x="1727176" y="548680"/>
            <a:ext cx="7416824" cy="954107"/>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a:t>
            </a:r>
            <a:r>
              <a:rPr lang="en-GB" sz="2800" dirty="0" err="1">
                <a:solidFill>
                  <a:schemeClr val="bg1"/>
                </a:solidFill>
              </a:rPr>
              <a:t>Maulwi</a:t>
            </a:r>
            <a:r>
              <a:rPr lang="en-GB" sz="2800" dirty="0">
                <a:solidFill>
                  <a:schemeClr val="bg1"/>
                </a:solidFill>
              </a:rPr>
              <a:t> Muhammad Abdul Aziz </a:t>
            </a:r>
            <a:r>
              <a:rPr lang="en-GB" sz="2800" dirty="0" smtClean="0">
                <a:solidFill>
                  <a:schemeClr val="bg1"/>
                </a:solidFill>
              </a:rPr>
              <a:t>sahib</a:t>
            </a:r>
          </a:p>
          <a:p>
            <a:pPr algn="ctr"/>
            <a:r>
              <a:rPr lang="en-GB" sz="2800" dirty="0" smtClean="0">
                <a:solidFill>
                  <a:schemeClr val="bg1"/>
                </a:solidFill>
              </a:rPr>
              <a:t> </a:t>
            </a:r>
            <a:r>
              <a:rPr lang="en-GB" sz="2000" baseline="30000" dirty="0">
                <a:solidFill>
                  <a:schemeClr val="bg1"/>
                </a:solidFill>
              </a:rPr>
              <a:t>(may Allah be pleased with him</a:t>
            </a:r>
            <a:r>
              <a:rPr lang="en-GB" sz="2000" baseline="30000" dirty="0" smtClean="0">
                <a:solidFill>
                  <a:schemeClr val="bg1"/>
                </a:solidFill>
              </a:rPr>
              <a:t>)</a:t>
            </a:r>
            <a:endParaRPr lang="en-GB" sz="2000" b="1" dirty="0">
              <a:solidFill>
                <a:schemeClr val="bg1"/>
              </a:solidFill>
            </a:endParaRPr>
          </a:p>
        </p:txBody>
      </p:sp>
      <p:sp>
        <p:nvSpPr>
          <p:cNvPr id="25607" name="TextBox 7"/>
          <p:cNvSpPr txBox="1">
            <a:spLocks noChangeArrowheads="1"/>
          </p:cNvSpPr>
          <p:nvPr/>
        </p:nvSpPr>
        <p:spPr bwMode="auto">
          <a:xfrm>
            <a:off x="4067944" y="6525344"/>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19th,  </a:t>
            </a:r>
            <a:r>
              <a:rPr lang="en-GB" sz="1000" dirty="0">
                <a:latin typeface="Ravie" charset="0"/>
              </a:rPr>
              <a:t>2012</a:t>
            </a:r>
          </a:p>
        </p:txBody>
      </p:sp>
      <p:sp>
        <p:nvSpPr>
          <p:cNvPr id="5" name="Title 3"/>
          <p:cNvSpPr txBox="1">
            <a:spLocks/>
          </p:cNvSpPr>
          <p:nvPr/>
        </p:nvSpPr>
        <p:spPr>
          <a:xfrm>
            <a:off x="68239" y="476672"/>
            <a:ext cx="1551433"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extLst>
      <p:ext uri="{BB962C8B-B14F-4D97-AF65-F5344CB8AC3E}">
        <p14:creationId xmlns:p14="http://schemas.microsoft.com/office/powerpoint/2010/main" val="2595864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40047542"/>
              </p:ext>
            </p:extLst>
          </p:nvPr>
        </p:nvGraphicFramePr>
        <p:xfrm>
          <a:off x="1547664" y="1484784"/>
          <a:ext cx="741682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6" name="Rectangle 6"/>
          <p:cNvSpPr>
            <a:spLocks noChangeArrowheads="1"/>
          </p:cNvSpPr>
          <p:nvPr/>
        </p:nvSpPr>
        <p:spPr bwMode="auto">
          <a:xfrm>
            <a:off x="1430388" y="404664"/>
            <a:ext cx="7704856" cy="954107"/>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a:t>
            </a:r>
            <a:r>
              <a:rPr lang="en-GB" sz="2800" dirty="0" err="1">
                <a:solidFill>
                  <a:schemeClr val="bg1"/>
                </a:solidFill>
              </a:rPr>
              <a:t>Maulwi</a:t>
            </a:r>
            <a:r>
              <a:rPr lang="en-GB" sz="2800" dirty="0">
                <a:solidFill>
                  <a:schemeClr val="bg1"/>
                </a:solidFill>
              </a:rPr>
              <a:t> Muhammad Abdul Aziz </a:t>
            </a:r>
            <a:r>
              <a:rPr lang="en-GB" sz="2800" dirty="0" smtClean="0">
                <a:solidFill>
                  <a:schemeClr val="bg1"/>
                </a:solidFill>
              </a:rPr>
              <a:t>sahib</a:t>
            </a:r>
          </a:p>
          <a:p>
            <a:pPr algn="ctr"/>
            <a:r>
              <a:rPr lang="en-GB" sz="2800" dirty="0" smtClean="0">
                <a:solidFill>
                  <a:schemeClr val="bg1"/>
                </a:solidFill>
              </a:rPr>
              <a:t> </a:t>
            </a:r>
            <a:r>
              <a:rPr lang="en-GB" sz="2000" baseline="30000" dirty="0">
                <a:solidFill>
                  <a:schemeClr val="bg1"/>
                </a:solidFill>
              </a:rPr>
              <a:t>(may Allah be pleased with him</a:t>
            </a:r>
            <a:r>
              <a:rPr lang="en-GB" sz="2000" baseline="30000" dirty="0" smtClean="0">
                <a:solidFill>
                  <a:schemeClr val="bg1"/>
                </a:solidFill>
              </a:rPr>
              <a:t>)</a:t>
            </a:r>
            <a:endParaRPr lang="en-GB" sz="2000" b="1" dirty="0">
              <a:solidFill>
                <a:schemeClr val="bg1"/>
              </a:solidFill>
            </a:endParaRPr>
          </a:p>
        </p:txBody>
      </p:sp>
      <p:sp>
        <p:nvSpPr>
          <p:cNvPr id="25607" name="TextBox 7"/>
          <p:cNvSpPr txBox="1">
            <a:spLocks noChangeArrowheads="1"/>
          </p:cNvSpPr>
          <p:nvPr/>
        </p:nvSpPr>
        <p:spPr bwMode="auto">
          <a:xfrm>
            <a:off x="4067175" y="6453188"/>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19th,  </a:t>
            </a:r>
            <a:r>
              <a:rPr lang="en-GB" sz="1000" dirty="0">
                <a:latin typeface="Ravie" charset="0"/>
              </a:rPr>
              <a:t>2012</a:t>
            </a:r>
          </a:p>
        </p:txBody>
      </p:sp>
      <p:sp>
        <p:nvSpPr>
          <p:cNvPr id="5" name="Title 3"/>
          <p:cNvSpPr txBox="1">
            <a:spLocks/>
          </p:cNvSpPr>
          <p:nvPr/>
        </p:nvSpPr>
        <p:spPr>
          <a:xfrm>
            <a:off x="68239" y="476672"/>
            <a:ext cx="133540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419475" y="2781300"/>
            <a:ext cx="5616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800" b="1">
                <a:solidFill>
                  <a:schemeClr val="bg1"/>
                </a:solidFill>
              </a:rPr>
              <a:t>Hadhrat Dr Abdullah sahib </a:t>
            </a:r>
          </a:p>
          <a:p>
            <a:pPr algn="ctr"/>
            <a:r>
              <a:rPr lang="en-GB" sz="2800" b="1">
                <a:solidFill>
                  <a:schemeClr val="bg1"/>
                </a:solidFill>
              </a:rPr>
              <a:t>(may Allah be pleased with him)</a:t>
            </a:r>
          </a:p>
        </p:txBody>
      </p:sp>
      <p:sp>
        <p:nvSpPr>
          <p:cNvPr id="6" name="Rounded Rectangle 5"/>
          <p:cNvSpPr/>
          <p:nvPr/>
        </p:nvSpPr>
        <p:spPr>
          <a:xfrm>
            <a:off x="2411760" y="4437112"/>
            <a:ext cx="5976664" cy="224742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defRPr/>
            </a:pPr>
            <a:r>
              <a:rPr lang="en-GB" dirty="0"/>
              <a:t>The Promised Messiah (on whom be peace) </a:t>
            </a:r>
            <a:r>
              <a:rPr lang="en-GB" dirty="0" smtClean="0"/>
              <a:t>explained </a:t>
            </a:r>
            <a:r>
              <a:rPr lang="en-GB" dirty="0"/>
              <a:t>that </a:t>
            </a:r>
            <a:r>
              <a:rPr lang="en-GB" dirty="0" err="1"/>
              <a:t>Aiman</a:t>
            </a:r>
            <a:r>
              <a:rPr lang="en-GB" dirty="0"/>
              <a:t> </a:t>
            </a:r>
            <a:r>
              <a:rPr lang="en-GB" dirty="0" smtClean="0"/>
              <a:t>specifically </a:t>
            </a:r>
            <a:r>
              <a:rPr lang="en-GB" dirty="0"/>
              <a:t>used the term ‘Al </a:t>
            </a:r>
            <a:r>
              <a:rPr lang="en-GB" dirty="0" err="1"/>
              <a:t>Wahi</a:t>
            </a:r>
            <a:r>
              <a:rPr lang="en-GB" dirty="0"/>
              <a:t>’ [The Revelation] referring to the revelation that was given to the Holy Prophet (</a:t>
            </a:r>
            <a:r>
              <a:rPr lang="en-GB" dirty="0" err="1" smtClean="0"/>
              <a:t>pbuh</a:t>
            </a:r>
            <a:r>
              <a:rPr lang="en-GB" dirty="0" smtClean="0"/>
              <a:t>) </a:t>
            </a:r>
            <a:r>
              <a:rPr lang="en-GB" dirty="0"/>
              <a:t>which formed the Qur’an and which was law-bearing revelation. Indeed, that kind of revelation had been cut off after the Holy Prophet (</a:t>
            </a:r>
            <a:r>
              <a:rPr lang="en-GB" dirty="0" err="1" smtClean="0"/>
              <a:t>pbuh</a:t>
            </a:r>
            <a:r>
              <a:rPr lang="en-GB" dirty="0" smtClean="0"/>
              <a:t>)</a:t>
            </a:r>
            <a:r>
              <a:rPr lang="en-GB" dirty="0"/>
              <a:t>. </a:t>
            </a:r>
            <a:r>
              <a:rPr lang="en-GB" dirty="0" smtClean="0"/>
              <a:t> </a:t>
            </a:r>
            <a:endParaRPr lang="en-GB" dirty="0"/>
          </a:p>
        </p:txBody>
      </p:sp>
      <p:sp>
        <p:nvSpPr>
          <p:cNvPr id="8" name="Hexagon 7"/>
          <p:cNvSpPr>
            <a:spLocks noChangeArrowheads="1"/>
          </p:cNvSpPr>
          <p:nvPr/>
        </p:nvSpPr>
        <p:spPr bwMode="auto">
          <a:xfrm>
            <a:off x="1691680" y="980728"/>
            <a:ext cx="7431112" cy="3385423"/>
          </a:xfrm>
          <a:prstGeom prst="hexagon">
            <a:avLst>
              <a:gd name="adj" fmla="val 24999"/>
              <a:gd name="vf" fmla="val 115470"/>
            </a:avLst>
          </a:prstGeom>
          <a:gradFill rotWithShape="1">
            <a:gsLst>
              <a:gs pos="0">
                <a:srgbClr val="FFDB79"/>
              </a:gs>
              <a:gs pos="35001">
                <a:srgbClr val="FFE3A1"/>
              </a:gs>
              <a:gs pos="100000">
                <a:srgbClr val="FFF3D8"/>
              </a:gs>
            </a:gsLst>
            <a:lin ang="16200000" scaled="1"/>
          </a:gradFill>
          <a:ln w="9525">
            <a:solidFill>
              <a:srgbClr val="FFAF09"/>
            </a:solidFill>
            <a:miter lim="800000"/>
            <a:headEnd/>
            <a:tailEnd/>
          </a:ln>
          <a:effectLst>
            <a:outerShdw blurRad="40000" dist="20000" dir="5400000" rotWithShape="0">
              <a:srgbClr val="000000">
                <a:alpha val="37999"/>
              </a:srgbClr>
            </a:outerShdw>
          </a:effectLst>
        </p:spPr>
        <p:txBody>
          <a:bodyPr wrap="square">
            <a:spAutoFit/>
          </a:bodyPr>
          <a:lstStyle/>
          <a:p>
            <a:pPr algn="ctr" fontAlgn="auto">
              <a:spcBef>
                <a:spcPts val="0"/>
              </a:spcBef>
              <a:spcAft>
                <a:spcPts val="0"/>
              </a:spcAft>
              <a:defRPr/>
            </a:pPr>
            <a:r>
              <a:rPr lang="en-GB" dirty="0"/>
              <a:t>Aziz sahib’s </a:t>
            </a:r>
            <a:r>
              <a:rPr lang="en-GB" dirty="0" smtClean="0"/>
              <a:t>father </a:t>
            </a:r>
            <a:r>
              <a:rPr lang="en-GB" dirty="0"/>
              <a:t>submitted the first question </a:t>
            </a:r>
            <a:r>
              <a:rPr lang="en-GB" dirty="0" smtClean="0"/>
              <a:t>that </a:t>
            </a:r>
            <a:r>
              <a:rPr lang="en-GB" dirty="0"/>
              <a:t>the Holy Prophet (</a:t>
            </a:r>
            <a:r>
              <a:rPr lang="en-GB" dirty="0" err="1" smtClean="0"/>
              <a:t>pbuh</a:t>
            </a:r>
            <a:r>
              <a:rPr lang="en-GB" dirty="0" smtClean="0"/>
              <a:t>) </a:t>
            </a:r>
            <a:r>
              <a:rPr lang="en-GB" dirty="0"/>
              <a:t>used to </a:t>
            </a:r>
            <a:r>
              <a:rPr lang="en-GB" dirty="0" smtClean="0"/>
              <a:t>relate </a:t>
            </a:r>
            <a:r>
              <a:rPr lang="en-GB" dirty="0"/>
              <a:t>his fresh revelation to his wet nurse </a:t>
            </a:r>
            <a:r>
              <a:rPr lang="en-GB" dirty="0" err="1"/>
              <a:t>Aiman</a:t>
            </a:r>
            <a:r>
              <a:rPr lang="en-GB" dirty="0"/>
              <a:t> which used to please her. After the Holy Prophet (</a:t>
            </a:r>
            <a:r>
              <a:rPr lang="en-GB" dirty="0" err="1" smtClean="0"/>
              <a:t>pbuh</a:t>
            </a:r>
            <a:r>
              <a:rPr lang="en-GB" dirty="0" smtClean="0"/>
              <a:t>) </a:t>
            </a:r>
            <a:r>
              <a:rPr lang="en-GB" dirty="0"/>
              <a:t>passed away </a:t>
            </a:r>
            <a:r>
              <a:rPr lang="en-GB" dirty="0" err="1"/>
              <a:t>Hadhrat</a:t>
            </a:r>
            <a:r>
              <a:rPr lang="en-GB" dirty="0"/>
              <a:t> Abu </a:t>
            </a:r>
            <a:r>
              <a:rPr lang="en-GB" dirty="0" err="1"/>
              <a:t>Bakr</a:t>
            </a:r>
            <a:r>
              <a:rPr lang="en-GB" dirty="0"/>
              <a:t> (may Allah be pleased with him) </a:t>
            </a:r>
            <a:r>
              <a:rPr lang="en-GB" dirty="0" smtClean="0"/>
              <a:t>went </a:t>
            </a:r>
            <a:r>
              <a:rPr lang="en-GB" dirty="0"/>
              <a:t>to see </a:t>
            </a:r>
            <a:r>
              <a:rPr lang="en-GB" dirty="0" err="1"/>
              <a:t>Aiman</a:t>
            </a:r>
            <a:r>
              <a:rPr lang="en-GB" dirty="0"/>
              <a:t> who </a:t>
            </a:r>
            <a:r>
              <a:rPr lang="en-GB" dirty="0" smtClean="0"/>
              <a:t>wept and explained </a:t>
            </a:r>
            <a:r>
              <a:rPr lang="en-GB" dirty="0"/>
              <a:t>that she cried </a:t>
            </a:r>
            <a:r>
              <a:rPr lang="en-GB" dirty="0" smtClean="0"/>
              <a:t>because the </a:t>
            </a:r>
            <a:r>
              <a:rPr lang="en-GB" dirty="0"/>
              <a:t>revelation had been cut off. </a:t>
            </a:r>
            <a:r>
              <a:rPr lang="en-GB" dirty="0" smtClean="0"/>
              <a:t>He asked Promised Messiah (peace be on him) </a:t>
            </a:r>
            <a:r>
              <a:rPr lang="en-GB" dirty="0"/>
              <a:t>how could he say he was a recipient of revelation</a:t>
            </a:r>
            <a:r>
              <a:rPr lang="en-GB" dirty="0" smtClean="0"/>
              <a:t>.</a:t>
            </a:r>
            <a:endParaRPr lang="en-GB" dirty="0"/>
          </a:p>
        </p:txBody>
      </p:sp>
      <p:sp>
        <p:nvSpPr>
          <p:cNvPr id="27654" name="TextBox 8"/>
          <p:cNvSpPr txBox="1">
            <a:spLocks noChangeArrowheads="1"/>
          </p:cNvSpPr>
          <p:nvPr/>
        </p:nvSpPr>
        <p:spPr bwMode="auto">
          <a:xfrm>
            <a:off x="4067944" y="6525344"/>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a:t>
            </a:r>
            <a:r>
              <a:rPr lang="en-GB" sz="1000" dirty="0" smtClean="0">
                <a:latin typeface="Ravie" charset="0"/>
              </a:rPr>
              <a:t>Sermon October 19th,  </a:t>
            </a:r>
            <a:r>
              <a:rPr lang="en-GB" sz="1000" dirty="0">
                <a:latin typeface="Ravie" charset="0"/>
              </a:rPr>
              <a:t>2012</a:t>
            </a:r>
          </a:p>
        </p:txBody>
      </p:sp>
      <p:sp>
        <p:nvSpPr>
          <p:cNvPr id="7" name="Rectangle 6"/>
          <p:cNvSpPr>
            <a:spLocks noChangeArrowheads="1"/>
          </p:cNvSpPr>
          <p:nvPr/>
        </p:nvSpPr>
        <p:spPr bwMode="auto">
          <a:xfrm>
            <a:off x="1403648" y="188640"/>
            <a:ext cx="7560840" cy="728404"/>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a:t>
            </a:r>
            <a:r>
              <a:rPr lang="en-GB" sz="2800" dirty="0" err="1">
                <a:solidFill>
                  <a:schemeClr val="bg1"/>
                </a:solidFill>
              </a:rPr>
              <a:t>Maulwi</a:t>
            </a:r>
            <a:r>
              <a:rPr lang="en-GB" sz="2800" dirty="0">
                <a:solidFill>
                  <a:schemeClr val="bg1"/>
                </a:solidFill>
              </a:rPr>
              <a:t> Muhammad Abdul Aziz sahib </a:t>
            </a:r>
            <a:endParaRPr lang="en-GB" sz="2800" dirty="0" smtClean="0">
              <a:solidFill>
                <a:schemeClr val="bg1"/>
              </a:solidFill>
            </a:endParaRPr>
          </a:p>
          <a:p>
            <a:pPr algn="ctr"/>
            <a:r>
              <a:rPr lang="en-GB" sz="2000" baseline="30000" dirty="0" smtClean="0">
                <a:solidFill>
                  <a:schemeClr val="bg1"/>
                </a:solidFill>
              </a:rPr>
              <a:t>(</a:t>
            </a:r>
            <a:r>
              <a:rPr lang="en-GB" sz="2000" baseline="30000" dirty="0">
                <a:solidFill>
                  <a:schemeClr val="bg1"/>
                </a:solidFill>
              </a:rPr>
              <a:t>may Allah be pleased with him</a:t>
            </a:r>
            <a:r>
              <a:rPr lang="en-GB" sz="2000" baseline="30000" dirty="0" smtClean="0">
                <a:solidFill>
                  <a:schemeClr val="bg1"/>
                </a:solidFill>
              </a:rPr>
              <a:t>)</a:t>
            </a:r>
            <a:endParaRPr lang="en-GB" sz="2000" b="1" dirty="0">
              <a:solidFill>
                <a:schemeClr val="bg1"/>
              </a:solidFill>
            </a:endParaRPr>
          </a:p>
        </p:txBody>
      </p:sp>
      <p:sp>
        <p:nvSpPr>
          <p:cNvPr id="9" name="Title 3"/>
          <p:cNvSpPr txBox="1">
            <a:spLocks/>
          </p:cNvSpPr>
          <p:nvPr/>
        </p:nvSpPr>
        <p:spPr>
          <a:xfrm>
            <a:off x="27360" y="836712"/>
            <a:ext cx="1551433" cy="5832648"/>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1979712" y="908720"/>
            <a:ext cx="7056784" cy="954107"/>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a:t>
            </a:r>
            <a:r>
              <a:rPr lang="en-GB" sz="2800" dirty="0" err="1">
                <a:solidFill>
                  <a:schemeClr val="bg1"/>
                </a:solidFill>
              </a:rPr>
              <a:t>Maulwi</a:t>
            </a:r>
            <a:r>
              <a:rPr lang="en-GB" sz="2800" dirty="0">
                <a:solidFill>
                  <a:schemeClr val="bg1"/>
                </a:solidFill>
              </a:rPr>
              <a:t> Muhammad Abdul Aziz sahib </a:t>
            </a:r>
            <a:r>
              <a:rPr lang="en-GB" sz="2000" baseline="30000" dirty="0">
                <a:solidFill>
                  <a:schemeClr val="bg1"/>
                </a:solidFill>
              </a:rPr>
              <a:t>(may Allah be pleased with him</a:t>
            </a:r>
            <a:r>
              <a:rPr lang="en-GB" sz="2000" baseline="30000" dirty="0" smtClean="0">
                <a:solidFill>
                  <a:schemeClr val="bg1"/>
                </a:solidFill>
              </a:rPr>
              <a:t>)</a:t>
            </a:r>
            <a:endParaRPr lang="en-GB" sz="2000" b="1" dirty="0">
              <a:solidFill>
                <a:schemeClr val="bg1"/>
              </a:solidFill>
            </a:endParaRPr>
          </a:p>
        </p:txBody>
      </p:sp>
      <p:sp>
        <p:nvSpPr>
          <p:cNvPr id="20484" name="TextBox 8"/>
          <p:cNvSpPr txBox="1">
            <a:spLocks noChangeArrowheads="1"/>
          </p:cNvSpPr>
          <p:nvPr/>
        </p:nvSpPr>
        <p:spPr bwMode="auto">
          <a:xfrm>
            <a:off x="4499992" y="6165304"/>
            <a:ext cx="2159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a:t>
            </a:r>
            <a:r>
              <a:rPr lang="en-GB" sz="1000" baseline="30000" dirty="0" smtClean="0">
                <a:latin typeface="Ravie" charset="0"/>
              </a:rPr>
              <a:t>th</a:t>
            </a:r>
            <a:r>
              <a:rPr lang="en-GB" sz="1000" dirty="0" smtClean="0">
                <a:latin typeface="Ravie" charset="0"/>
              </a:rPr>
              <a:t>,  </a:t>
            </a:r>
            <a:r>
              <a:rPr lang="en-GB" sz="1000" dirty="0">
                <a:latin typeface="Ravie" charset="0"/>
              </a:rPr>
              <a:t>2012</a:t>
            </a:r>
          </a:p>
        </p:txBody>
      </p:sp>
      <p:sp>
        <p:nvSpPr>
          <p:cNvPr id="5" name="Rounded Rectangle 4"/>
          <p:cNvSpPr>
            <a:spLocks noChangeArrowheads="1"/>
          </p:cNvSpPr>
          <p:nvPr/>
        </p:nvSpPr>
        <p:spPr bwMode="auto">
          <a:xfrm>
            <a:off x="2195736" y="2492896"/>
            <a:ext cx="6551935" cy="2880320"/>
          </a:xfrm>
          <a:prstGeom prst="roundRect">
            <a:avLst>
              <a:gd name="adj" fmla="val 16667"/>
            </a:avLst>
          </a:prstGeom>
          <a:gradFill rotWithShape="1">
            <a:gsLst>
              <a:gs pos="0">
                <a:srgbClr val="B1FFA1"/>
              </a:gs>
              <a:gs pos="35001">
                <a:srgbClr val="C8FFBD"/>
              </a:gs>
              <a:gs pos="100000">
                <a:srgbClr val="E9FFE5"/>
              </a:gs>
            </a:gsLst>
            <a:lin ang="16200000" scaled="1"/>
          </a:gradFill>
          <a:ln w="9525">
            <a:solidFill>
              <a:srgbClr val="62BC44"/>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en-GB" dirty="0"/>
              <a:t>After this, Aziz sahib’s father did not raise any other question. The Promised Messiah (on whom be peace) went on to give a reasoned and convincing speech which answered all the objections of Aziz sahib’s father while his questions remained in his pocket. He was astonished and thought that unless the Promised Messiah (on whom  be peace) was a recipient of revelation how could he have known about the specific questions/objections. He asked the Promised Messiah (on whom be peace) that he wished to take </a:t>
            </a:r>
            <a:r>
              <a:rPr lang="en-GB" dirty="0" err="1"/>
              <a:t>Bai’at</a:t>
            </a:r>
            <a:r>
              <a:rPr lang="en-GB" dirty="0"/>
              <a:t> on his hand. </a:t>
            </a:r>
          </a:p>
        </p:txBody>
      </p:sp>
      <p:sp>
        <p:nvSpPr>
          <p:cNvPr id="6"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extLst>
      <p:ext uri="{BB962C8B-B14F-4D97-AF65-F5344CB8AC3E}">
        <p14:creationId xmlns:p14="http://schemas.microsoft.com/office/powerpoint/2010/main" val="35907722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7824" y="836712"/>
            <a:ext cx="4680520" cy="3024336"/>
          </a:xfrm>
          <a:prstGeom prst="rect">
            <a:avLst/>
          </a:prstGeom>
          <a:blipFill rotWithShape="1">
            <a:blip r:embed="rId2"/>
            <a:stretch>
              <a:fillRect/>
            </a:stretch>
          </a:blipFill>
          <a:scene3d>
            <a:camera prst="orthographicFront"/>
            <a:lightRig rig="flat" dir="t"/>
          </a:scene3d>
          <a:sp3d prstMaterial="plastic">
            <a:bevelT w="88900" h="88900"/>
            <a:bevelB w="88900" h="31750" prst="angle"/>
          </a:sp3d>
        </p:spPr>
        <p:style>
          <a:lnRef idx="0">
            <a:schemeClr val="lt1">
              <a:hueOff val="0"/>
              <a:satOff val="0"/>
              <a:lumOff val="0"/>
              <a:alphaOff val="0"/>
            </a:schemeClr>
          </a:lnRef>
          <a:fillRef idx="3">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5"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
        <p:nvSpPr>
          <p:cNvPr id="6" name="Rectangle 5"/>
          <p:cNvSpPr/>
          <p:nvPr/>
        </p:nvSpPr>
        <p:spPr>
          <a:xfrm>
            <a:off x="3059832" y="4437112"/>
            <a:ext cx="4464496"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err="1" smtClean="0"/>
              <a:t>Hadhrat</a:t>
            </a:r>
            <a:r>
              <a:rPr lang="en-GB" dirty="0" smtClean="0"/>
              <a:t> </a:t>
            </a:r>
            <a:r>
              <a:rPr lang="en-GB" dirty="0" err="1" smtClean="0"/>
              <a:t>Khalifatul</a:t>
            </a:r>
            <a:r>
              <a:rPr lang="en-GB" dirty="0" smtClean="0"/>
              <a:t> </a:t>
            </a:r>
            <a:r>
              <a:rPr lang="en-GB" dirty="0" err="1" smtClean="0"/>
              <a:t>Masih</a:t>
            </a:r>
            <a:r>
              <a:rPr lang="en-GB" dirty="0" smtClean="0"/>
              <a:t> prayed</a:t>
            </a:r>
          </a:p>
          <a:p>
            <a:pPr algn="ctr"/>
            <a:r>
              <a:rPr lang="en-GB" dirty="0" smtClean="0"/>
              <a:t>May </a:t>
            </a:r>
            <a:r>
              <a:rPr lang="en-GB" dirty="0"/>
              <a:t>God shower a thousand-fold blessings on these elders and may He also enable us to honour the dues of our </a:t>
            </a:r>
            <a:r>
              <a:rPr lang="en-GB" dirty="0" err="1"/>
              <a:t>Bai’at</a:t>
            </a:r>
            <a:r>
              <a:rPr lang="en-GB" dirty="0"/>
              <a:t>.</a:t>
            </a:r>
          </a:p>
        </p:txBody>
      </p:sp>
      <p:sp>
        <p:nvSpPr>
          <p:cNvPr id="7" name="TextBox 8"/>
          <p:cNvSpPr txBox="1">
            <a:spLocks noChangeArrowheads="1"/>
          </p:cNvSpPr>
          <p:nvPr/>
        </p:nvSpPr>
        <p:spPr bwMode="auto">
          <a:xfrm>
            <a:off x="4499992" y="6093296"/>
            <a:ext cx="2159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a:t>
            </a:r>
            <a:r>
              <a:rPr lang="en-GB" sz="1000" baseline="30000" dirty="0" smtClean="0">
                <a:latin typeface="Ravie" charset="0"/>
              </a:rPr>
              <a:t>th</a:t>
            </a:r>
            <a:r>
              <a:rPr lang="en-GB" sz="1000" dirty="0" smtClean="0">
                <a:latin typeface="Ravie" charset="0"/>
              </a:rPr>
              <a:t>,  </a:t>
            </a:r>
            <a:r>
              <a:rPr lang="en-GB" sz="1000" dirty="0">
                <a:latin typeface="Ravie" charset="0"/>
              </a:rPr>
              <a:t>2012</a:t>
            </a:r>
          </a:p>
        </p:txBody>
      </p:sp>
    </p:spTree>
    <p:extLst>
      <p:ext uri="{BB962C8B-B14F-4D97-AF65-F5344CB8AC3E}">
        <p14:creationId xmlns:p14="http://schemas.microsoft.com/office/powerpoint/2010/main" val="11294938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70021194"/>
              </p:ext>
            </p:extLst>
          </p:nvPr>
        </p:nvGraphicFramePr>
        <p:xfrm>
          <a:off x="1979712" y="692696"/>
          <a:ext cx="6647656" cy="4803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crwflags.com/fotw/images/r/rel_ahmad.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1052736"/>
            <a:ext cx="1872208" cy="108012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10"/>
          <p:cNvSpPr txBox="1">
            <a:spLocks noChangeArrowheads="1"/>
          </p:cNvSpPr>
          <p:nvPr/>
        </p:nvSpPr>
        <p:spPr bwMode="auto">
          <a:xfrm>
            <a:off x="4283968" y="6093296"/>
            <a:ext cx="17927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800" dirty="0">
                <a:latin typeface="Ravie" charset="0"/>
              </a:rPr>
              <a:t>Friday Sermon October </a:t>
            </a:r>
            <a:r>
              <a:rPr lang="en-GB" sz="800" dirty="0" smtClean="0">
                <a:latin typeface="Ravie" charset="0"/>
              </a:rPr>
              <a:t>19</a:t>
            </a:r>
            <a:r>
              <a:rPr lang="en-GB" sz="800" baseline="30000" dirty="0" smtClean="0">
                <a:latin typeface="Ravie" charset="0"/>
              </a:rPr>
              <a:t>th</a:t>
            </a:r>
            <a:r>
              <a:rPr lang="en-GB" sz="800" dirty="0" smtClean="0">
                <a:latin typeface="Ravie" charset="0"/>
              </a:rPr>
              <a:t> </a:t>
            </a:r>
            <a:r>
              <a:rPr lang="en-GB" sz="800" dirty="0">
                <a:latin typeface="Ravie" charset="0"/>
              </a:rPr>
              <a:t>,  2012</a:t>
            </a:r>
          </a:p>
        </p:txBody>
      </p:sp>
      <p:sp>
        <p:nvSpPr>
          <p:cNvPr id="8"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solidFill>
                  <a:schemeClr val="bg2">
                    <a:lumMod val="50000"/>
                  </a:schemeClr>
                </a:solidFill>
                <a:cs typeface="ＭＳ Ｐゴシック" charset="0"/>
              </a:rPr>
              <a:t>Faith inspiring </a:t>
            </a:r>
            <a:r>
              <a:rPr lang="en-GB" sz="1600" b="1" dirty="0">
                <a:solidFill>
                  <a:schemeClr val="bg2">
                    <a:lumMod val="50000"/>
                  </a:schemeClr>
                </a:solidFill>
                <a:cs typeface="ＭＳ Ｐゴシック" charset="0"/>
              </a:rPr>
              <a:t>incidences from the lives of the </a:t>
            </a:r>
            <a:r>
              <a:rPr lang="en-GB" sz="1600" b="1" dirty="0" err="1">
                <a:solidFill>
                  <a:schemeClr val="bg2">
                    <a:lumMod val="50000"/>
                  </a:schemeClr>
                </a:solidFill>
                <a:cs typeface="ＭＳ Ｐゴシック" charset="0"/>
              </a:rPr>
              <a:t>Companions</a:t>
            </a:r>
            <a:r>
              <a:rPr lang="en-GB" sz="1600" b="1" baseline="30000" dirty="0" err="1">
                <a:solidFill>
                  <a:schemeClr val="bg2">
                    <a:lumMod val="50000"/>
                  </a:schemeClr>
                </a:solidFill>
                <a:cs typeface="ＭＳ Ｐゴシック" charset="0"/>
              </a:rPr>
              <a:t>ra</a:t>
            </a:r>
            <a:r>
              <a:rPr lang="en-GB" sz="1600" b="1" dirty="0">
                <a:solidFill>
                  <a:schemeClr val="bg2">
                    <a:lumMod val="50000"/>
                  </a:schemeClr>
                </a:solidFill>
                <a:cs typeface="ＭＳ Ｐゴシック" charset="0"/>
              </a:rPr>
              <a:t> of the Promised </a:t>
            </a:r>
            <a:r>
              <a:rPr lang="en-GB" sz="1600" b="1" dirty="0" err="1" smtClean="0">
                <a:solidFill>
                  <a:schemeClr val="bg2">
                    <a:lumMod val="50000"/>
                  </a:schemeClr>
                </a:solidFill>
                <a:cs typeface="ＭＳ Ｐゴシック" charset="0"/>
              </a:rPr>
              <a:t>Messiah</a:t>
            </a:r>
            <a:r>
              <a:rPr lang="en-GB" sz="1600" b="1" baseline="30000" dirty="0" err="1" smtClean="0">
                <a:solidFill>
                  <a:schemeClr val="bg2">
                    <a:lumMod val="50000"/>
                  </a:schemeClr>
                </a:solidFill>
                <a:cs typeface="ＭＳ Ｐゴシック" charset="0"/>
              </a:rPr>
              <a:t>as</a:t>
            </a:r>
            <a:endParaRPr lang="en-GB" sz="1600" b="1" dirty="0">
              <a:solidFill>
                <a:schemeClr val="bg2">
                  <a:lumMod val="50000"/>
                </a:schemeClr>
              </a:solidFill>
              <a:cs typeface="ＭＳ Ｐゴシック" charset="0"/>
            </a:endParaRPr>
          </a:p>
          <a:p>
            <a:pPr algn="ctr"/>
            <a:endParaRPr lang="en-GB" sz="1600" b="1" dirty="0">
              <a:solidFill>
                <a:srgbClr val="7F7F7F"/>
              </a:solidFill>
              <a:cs typeface="ＭＳ Ｐゴシック" charset="0"/>
            </a:endParaRPr>
          </a:p>
          <a:p>
            <a:pPr algn="ctr"/>
            <a:endParaRPr lang="en-GB" sz="1600" b="1" dirty="0">
              <a:cs typeface="ＭＳ Ｐゴシック" charset="0"/>
            </a:endParaRPr>
          </a:p>
          <a:p>
            <a:pPr algn="ctr"/>
            <a:r>
              <a:rPr lang="en-GB" sz="1600" b="1" dirty="0">
                <a:cs typeface="ＭＳ Ｐゴシック" charset="0"/>
              </a:rPr>
              <a:t>A worrying </a:t>
            </a:r>
            <a:r>
              <a:rPr lang="en-GB" sz="1600" b="1" dirty="0" smtClean="0">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Another Martyrdom in Pakistan</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extLst>
      <p:ext uri="{BB962C8B-B14F-4D97-AF65-F5344CB8AC3E}">
        <p14:creationId xmlns:p14="http://schemas.microsoft.com/office/powerpoint/2010/main" val="42436897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32594858"/>
              </p:ext>
            </p:extLst>
          </p:nvPr>
        </p:nvGraphicFramePr>
        <p:xfrm>
          <a:off x="2438400" y="498025"/>
          <a:ext cx="6477000" cy="384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 Diagonal Corner Rectangle 6"/>
          <p:cNvSpPr/>
          <p:nvPr/>
        </p:nvSpPr>
        <p:spPr>
          <a:xfrm>
            <a:off x="3131840" y="5157192"/>
            <a:ext cx="5112569" cy="912143"/>
          </a:xfrm>
          <a:prstGeom prst="round2DiagRect">
            <a:avLst/>
          </a:prstGeom>
        </p:spPr>
        <p:style>
          <a:lnRef idx="0">
            <a:schemeClr val="accent4"/>
          </a:lnRef>
          <a:fillRef idx="3">
            <a:schemeClr val="accent4"/>
          </a:fillRef>
          <a:effectRef idx="3">
            <a:schemeClr val="accent4"/>
          </a:effectRef>
          <a:fontRef idx="minor">
            <a:schemeClr val="lt1"/>
          </a:fontRef>
        </p:style>
        <p:txBody>
          <a:bodyPr anchor="ctr"/>
          <a:lstStyle/>
          <a:p>
            <a:pPr lvl="0" algn="ctr">
              <a:defRPr/>
            </a:pPr>
            <a:r>
              <a:rPr lang="en-GB" dirty="0">
                <a:solidFill>
                  <a:schemeClr val="tx1"/>
                </a:solidFill>
              </a:rPr>
              <a:t>In general the situation in Pakistan is grave and prayers should be made in this </a:t>
            </a:r>
            <a:r>
              <a:rPr lang="en-GB" dirty="0" smtClean="0">
                <a:solidFill>
                  <a:schemeClr val="tx1"/>
                </a:solidFill>
              </a:rPr>
              <a:t>regard</a:t>
            </a:r>
            <a:r>
              <a:rPr lang="en-GB" sz="1600" dirty="0" smtClean="0">
                <a:solidFill>
                  <a:schemeClr val="tx1"/>
                </a:solidFill>
              </a:rPr>
              <a:t>.</a:t>
            </a:r>
            <a:endParaRPr lang="en-US" sz="1600" dirty="0">
              <a:solidFill>
                <a:schemeClr val="tx1"/>
              </a:solidFill>
            </a:endParaRPr>
          </a:p>
        </p:txBody>
      </p:sp>
      <p:pic>
        <p:nvPicPr>
          <p:cNvPr id="9" name="Picture 4" descr="http://www.crwflags.com/fotw/images/r/rel_ahmad.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692696"/>
            <a:ext cx="1733550" cy="8905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10"/>
          <p:cNvSpPr txBox="1">
            <a:spLocks noChangeArrowheads="1"/>
          </p:cNvSpPr>
          <p:nvPr/>
        </p:nvSpPr>
        <p:spPr bwMode="auto">
          <a:xfrm>
            <a:off x="4644008" y="6309320"/>
            <a:ext cx="17927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800" dirty="0">
                <a:latin typeface="Ravie" charset="0"/>
              </a:rPr>
              <a:t>Friday Sermon October </a:t>
            </a:r>
            <a:r>
              <a:rPr lang="en-GB" sz="800" dirty="0" smtClean="0">
                <a:latin typeface="Ravie" charset="0"/>
              </a:rPr>
              <a:t>19</a:t>
            </a:r>
            <a:r>
              <a:rPr lang="en-GB" sz="800" baseline="30000" dirty="0" smtClean="0">
                <a:latin typeface="Ravie" charset="0"/>
              </a:rPr>
              <a:t>th</a:t>
            </a:r>
            <a:r>
              <a:rPr lang="en-GB" sz="800" dirty="0" smtClean="0">
                <a:latin typeface="Ravie" charset="0"/>
              </a:rPr>
              <a:t> </a:t>
            </a:r>
            <a:r>
              <a:rPr lang="en-GB" sz="800" dirty="0">
                <a:latin typeface="Ravie" charset="0"/>
              </a:rPr>
              <a:t>,  2012</a:t>
            </a:r>
          </a:p>
        </p:txBody>
      </p:sp>
      <p:sp>
        <p:nvSpPr>
          <p:cNvPr id="8"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solidFill>
                  <a:schemeClr val="bg2">
                    <a:lumMod val="50000"/>
                  </a:schemeClr>
                </a:solidFill>
                <a:cs typeface="ＭＳ Ｐゴシック" charset="0"/>
              </a:rPr>
              <a:t>Faith inspiring </a:t>
            </a:r>
            <a:r>
              <a:rPr lang="en-GB" sz="1600" b="1" dirty="0">
                <a:solidFill>
                  <a:schemeClr val="bg2">
                    <a:lumMod val="50000"/>
                  </a:schemeClr>
                </a:solidFill>
                <a:cs typeface="ＭＳ Ｐゴシック" charset="0"/>
              </a:rPr>
              <a:t>incidences from the lives of the </a:t>
            </a:r>
            <a:r>
              <a:rPr lang="en-GB" sz="1600" b="1" dirty="0" err="1">
                <a:solidFill>
                  <a:schemeClr val="bg2">
                    <a:lumMod val="50000"/>
                  </a:schemeClr>
                </a:solidFill>
                <a:cs typeface="ＭＳ Ｐゴシック" charset="0"/>
              </a:rPr>
              <a:t>Companions</a:t>
            </a:r>
            <a:r>
              <a:rPr lang="en-GB" sz="1600" b="1" baseline="30000" dirty="0" err="1">
                <a:solidFill>
                  <a:schemeClr val="bg2">
                    <a:lumMod val="50000"/>
                  </a:schemeClr>
                </a:solidFill>
                <a:cs typeface="ＭＳ Ｐゴシック" charset="0"/>
              </a:rPr>
              <a:t>ra</a:t>
            </a:r>
            <a:r>
              <a:rPr lang="en-GB" sz="1600" b="1" dirty="0">
                <a:solidFill>
                  <a:schemeClr val="bg2">
                    <a:lumMod val="50000"/>
                  </a:schemeClr>
                </a:solidFill>
                <a:cs typeface="ＭＳ Ｐゴシック" charset="0"/>
              </a:rPr>
              <a:t> of the Promised </a:t>
            </a:r>
            <a:r>
              <a:rPr lang="en-GB" sz="1600" b="1" dirty="0" err="1" smtClean="0">
                <a:solidFill>
                  <a:schemeClr val="bg2">
                    <a:lumMod val="50000"/>
                  </a:schemeClr>
                </a:solidFill>
                <a:cs typeface="ＭＳ Ｐゴシック" charset="0"/>
              </a:rPr>
              <a:t>Messiah</a:t>
            </a:r>
            <a:r>
              <a:rPr lang="en-GB" sz="1600" b="1" baseline="30000" dirty="0" err="1" smtClean="0">
                <a:solidFill>
                  <a:schemeClr val="bg2">
                    <a:lumMod val="50000"/>
                  </a:schemeClr>
                </a:solidFill>
                <a:cs typeface="ＭＳ Ｐゴシック" charset="0"/>
              </a:rPr>
              <a:t>as</a:t>
            </a:r>
            <a:endParaRPr lang="en-GB" sz="1600" b="1" dirty="0">
              <a:solidFill>
                <a:schemeClr val="bg2">
                  <a:lumMod val="50000"/>
                </a:schemeClr>
              </a:solidFill>
              <a:cs typeface="ＭＳ Ｐゴシック" charset="0"/>
            </a:endParaRPr>
          </a:p>
          <a:p>
            <a:pPr algn="ctr"/>
            <a:endParaRPr lang="en-GB" sz="1600" b="1" dirty="0">
              <a:solidFill>
                <a:srgbClr val="7F7F7F"/>
              </a:solidFill>
              <a:cs typeface="ＭＳ Ｐゴシック" charset="0"/>
            </a:endParaRPr>
          </a:p>
          <a:p>
            <a:pPr algn="ctr"/>
            <a:endParaRPr lang="en-GB" sz="1600" b="1" dirty="0">
              <a:cs typeface="ＭＳ Ｐゴシック" charset="0"/>
            </a:endParaRPr>
          </a:p>
          <a:p>
            <a:pPr algn="ctr"/>
            <a:r>
              <a:rPr lang="en-GB" sz="1600" b="1" dirty="0">
                <a:solidFill>
                  <a:schemeClr val="bg2">
                    <a:lumMod val="50000"/>
                  </a:schemeClr>
                </a:solidFill>
                <a:cs typeface="ＭＳ Ｐゴシック" charset="0"/>
              </a:rPr>
              <a:t>A worrying </a:t>
            </a:r>
            <a:r>
              <a:rPr lang="en-GB" sz="1600" b="1" dirty="0" smtClean="0">
                <a:solidFill>
                  <a:schemeClr val="bg2">
                    <a:lumMod val="50000"/>
                  </a:schemeClr>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t>Another Martyrdom in Pakistan</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extLst>
      <p:ext uri="{BB962C8B-B14F-4D97-AF65-F5344CB8AC3E}">
        <p14:creationId xmlns:p14="http://schemas.microsoft.com/office/powerpoint/2010/main" val="8107805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3131840" y="1700808"/>
            <a:ext cx="4572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30000"/>
              </a:spcBef>
            </a:pPr>
            <a:r>
              <a:rPr lang="en-GB" dirty="0"/>
              <a:t>A funeral Prayer in absentia was announced for </a:t>
            </a:r>
            <a:r>
              <a:rPr lang="en-GB" dirty="0" err="1"/>
              <a:t>Syeda</a:t>
            </a:r>
            <a:r>
              <a:rPr lang="en-GB" dirty="0"/>
              <a:t> </a:t>
            </a:r>
            <a:r>
              <a:rPr lang="en-GB" dirty="0" err="1"/>
              <a:t>Amtul</a:t>
            </a:r>
            <a:r>
              <a:rPr lang="en-GB" dirty="0"/>
              <a:t> </a:t>
            </a:r>
            <a:r>
              <a:rPr lang="en-GB" dirty="0" err="1"/>
              <a:t>Rehman</a:t>
            </a:r>
            <a:r>
              <a:rPr lang="en-GB" dirty="0"/>
              <a:t> </a:t>
            </a:r>
            <a:r>
              <a:rPr lang="en-GB" dirty="0" err="1"/>
              <a:t>sahiba</a:t>
            </a:r>
            <a:r>
              <a:rPr lang="en-GB" dirty="0"/>
              <a:t> who passed away on 15 October in </a:t>
            </a:r>
            <a:r>
              <a:rPr lang="en-GB" dirty="0" err="1"/>
              <a:t>Rabwah</a:t>
            </a:r>
            <a:r>
              <a:rPr lang="en-GB" dirty="0"/>
              <a:t> after long illness. She was the daughter of a companion of the Promised Messiah (on whom be peace), she was a </a:t>
            </a:r>
            <a:r>
              <a:rPr lang="en-GB" dirty="0" err="1"/>
              <a:t>Moosia</a:t>
            </a:r>
            <a:r>
              <a:rPr lang="en-GB" dirty="0"/>
              <a:t> and was the mother-in-law of </a:t>
            </a:r>
            <a:r>
              <a:rPr lang="en-GB" dirty="0" err="1"/>
              <a:t>Munir</a:t>
            </a:r>
            <a:r>
              <a:rPr lang="en-GB" dirty="0"/>
              <a:t> </a:t>
            </a:r>
            <a:r>
              <a:rPr lang="en-GB" dirty="0" err="1"/>
              <a:t>Javed</a:t>
            </a:r>
            <a:r>
              <a:rPr lang="en-GB" dirty="0"/>
              <a:t> sahib, private secretary to </a:t>
            </a:r>
            <a:r>
              <a:rPr lang="en-GB" dirty="0" err="1"/>
              <a:t>Hadhrat</a:t>
            </a:r>
            <a:r>
              <a:rPr lang="en-GB" dirty="0"/>
              <a:t> </a:t>
            </a:r>
            <a:r>
              <a:rPr lang="en-GB" dirty="0" err="1"/>
              <a:t>Khalifatul</a:t>
            </a:r>
            <a:r>
              <a:rPr lang="en-GB" dirty="0"/>
              <a:t> </a:t>
            </a:r>
            <a:r>
              <a:rPr lang="en-GB" dirty="0" err="1"/>
              <a:t>Masih</a:t>
            </a:r>
            <a:r>
              <a:rPr lang="en-GB" dirty="0"/>
              <a:t>. </a:t>
            </a:r>
          </a:p>
        </p:txBody>
      </p:sp>
      <p:sp>
        <p:nvSpPr>
          <p:cNvPr id="24579" name="TextBox 4"/>
          <p:cNvSpPr txBox="1">
            <a:spLocks noChangeArrowheads="1"/>
          </p:cNvSpPr>
          <p:nvPr/>
        </p:nvSpPr>
        <p:spPr bwMode="auto">
          <a:xfrm>
            <a:off x="3707904" y="6093296"/>
            <a:ext cx="2159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October </a:t>
            </a:r>
            <a:r>
              <a:rPr lang="en-GB" sz="1000" dirty="0" smtClean="0">
                <a:latin typeface="Ravie" charset="0"/>
              </a:rPr>
              <a:t>19</a:t>
            </a:r>
            <a:r>
              <a:rPr lang="en-GB" sz="1000" baseline="30000" dirty="0" smtClean="0">
                <a:latin typeface="Ravie" charset="0"/>
              </a:rPr>
              <a:t>th</a:t>
            </a:r>
            <a:r>
              <a:rPr lang="en-GB" sz="1000" dirty="0">
                <a:latin typeface="Ravie" charset="0"/>
              </a:rPr>
              <a:t>,  2012</a:t>
            </a:r>
          </a:p>
        </p:txBody>
      </p:sp>
      <p:sp>
        <p:nvSpPr>
          <p:cNvPr id="6" name="Title 3"/>
          <p:cNvSpPr txBox="1">
            <a:spLocks/>
          </p:cNvSpPr>
          <p:nvPr/>
        </p:nvSpPr>
        <p:spPr>
          <a:xfrm>
            <a:off x="68239" y="76200"/>
            <a:ext cx="1981200" cy="624840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r>
              <a:rPr lang="en-GB" sz="1600" b="1" dirty="0" smtClean="0">
                <a:solidFill>
                  <a:srgbClr val="7F7F7F"/>
                </a:solidFill>
                <a:cs typeface="ＭＳ Ｐゴシック" charset="0"/>
              </a:rPr>
              <a:t>Faith inspiring </a:t>
            </a:r>
            <a:r>
              <a:rPr lang="en-GB" sz="1600" b="1" dirty="0">
                <a:solidFill>
                  <a:srgbClr val="7F7F7F"/>
                </a:solidFill>
                <a:cs typeface="ＭＳ Ｐゴシック" charset="0"/>
              </a:rPr>
              <a:t>incidences from the lives of the </a:t>
            </a:r>
            <a:r>
              <a:rPr lang="en-GB" sz="1600" b="1" dirty="0" err="1">
                <a:solidFill>
                  <a:srgbClr val="7F7F7F"/>
                </a:solidFill>
                <a:cs typeface="ＭＳ Ｐゴシック" charset="0"/>
              </a:rPr>
              <a:t>Companions</a:t>
            </a:r>
            <a:r>
              <a:rPr lang="en-GB" sz="1600" b="1" baseline="30000" dirty="0" err="1">
                <a:solidFill>
                  <a:srgbClr val="7F7F7F"/>
                </a:solidFill>
                <a:cs typeface="ＭＳ Ｐゴシック" charset="0"/>
              </a:rPr>
              <a:t>ra</a:t>
            </a:r>
            <a:r>
              <a:rPr lang="en-GB" sz="1600" b="1" dirty="0">
                <a:solidFill>
                  <a:srgbClr val="7F7F7F"/>
                </a:solidFill>
                <a:cs typeface="ＭＳ Ｐゴシック" charset="0"/>
              </a:rPr>
              <a:t> of the Promised </a:t>
            </a:r>
            <a:r>
              <a:rPr lang="en-GB" sz="1600" b="1" dirty="0" err="1" smtClean="0">
                <a:solidFill>
                  <a:srgbClr val="7F7F7F"/>
                </a:solidFill>
                <a:cs typeface="ＭＳ Ｐゴシック" charset="0"/>
              </a:rPr>
              <a:t>Messiah</a:t>
            </a:r>
            <a:r>
              <a:rPr lang="en-GB" sz="1600" b="1" baseline="30000" dirty="0" err="1" smtClean="0">
                <a:solidFill>
                  <a:srgbClr val="7F7F7F"/>
                </a:solidFill>
                <a:cs typeface="ＭＳ Ｐゴシック" charset="0"/>
              </a:rPr>
              <a:t>as</a:t>
            </a:r>
            <a:endParaRPr lang="en-GB" sz="1600" b="1" baseline="30000" dirty="0" smtClean="0">
              <a:solidFill>
                <a:srgbClr val="7F7F7F"/>
              </a:solidFill>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a:solidFill>
                <a:srgbClr val="7F7F7F"/>
              </a:solidFill>
              <a:cs typeface="ＭＳ Ｐゴシック" charset="0"/>
            </a:endParaRPr>
          </a:p>
          <a:p>
            <a:pPr algn="ctr"/>
            <a:r>
              <a:rPr lang="en-GB" sz="1600" b="1" dirty="0">
                <a:solidFill>
                  <a:schemeClr val="bg2">
                    <a:lumMod val="50000"/>
                  </a:schemeClr>
                </a:solidFill>
              </a:rPr>
              <a:t>Sad news of Martyrdom</a:t>
            </a:r>
            <a:r>
              <a:rPr lang="en-GB" sz="1600" dirty="0"/>
              <a:t>.</a:t>
            </a:r>
          </a:p>
          <a:p>
            <a:pPr algn="ctr"/>
            <a:endParaRPr lang="en-GB" sz="1600" b="1" dirty="0" smtClean="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extLst>
      <p:ext uri="{BB962C8B-B14F-4D97-AF65-F5344CB8AC3E}">
        <p14:creationId xmlns:p14="http://schemas.microsoft.com/office/powerpoint/2010/main" val="3183733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u="sng">
                <a:solidFill>
                  <a:srgbClr val="273E60"/>
                </a:solidFill>
                <a:effectLst>
                  <a:outerShdw blurRad="38100" dist="38100" dir="2700000" algn="tl">
                    <a:srgbClr val="DDDDDD"/>
                  </a:outerShdw>
                </a:effectLst>
                <a:latin typeface="Arial" charset="0"/>
                <a:ea typeface="ＭＳ Ｐゴシック" charset="0"/>
                <a:cs typeface="ＭＳ Ｐゴシック" charset="0"/>
              </a:rPr>
              <a:t>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8286805"/>
              </p:ext>
            </p:extLst>
          </p:nvPr>
        </p:nvGraphicFramePr>
        <p:xfrm>
          <a:off x="457200" y="1066800"/>
          <a:ext cx="8534400" cy="5530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TextBox 8"/>
          <p:cNvSpPr txBox="1">
            <a:spLocks noChangeArrowheads="1"/>
          </p:cNvSpPr>
          <p:nvPr/>
        </p:nvSpPr>
        <p:spPr bwMode="auto">
          <a:xfrm>
            <a:off x="1763688" y="6611779"/>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19th</a:t>
            </a:r>
            <a:r>
              <a:rPr lang="en-GB" sz="1000" dirty="0">
                <a:latin typeface="Ravie" charset="0"/>
              </a:rPr>
              <a:t>,  2012</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2339752" y="548680"/>
            <a:ext cx="6480719" cy="728404"/>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a:t>
            </a:r>
            <a:r>
              <a:rPr lang="en-GB" sz="2800" dirty="0" err="1">
                <a:solidFill>
                  <a:schemeClr val="bg1"/>
                </a:solidFill>
              </a:rPr>
              <a:t>Walayat</a:t>
            </a:r>
            <a:r>
              <a:rPr lang="en-GB" sz="2800" dirty="0">
                <a:solidFill>
                  <a:schemeClr val="bg1"/>
                </a:solidFill>
              </a:rPr>
              <a:t> Shah sahib </a:t>
            </a:r>
            <a:endParaRPr lang="en-GB" sz="2800" dirty="0" smtClean="0">
              <a:solidFill>
                <a:schemeClr val="bg1"/>
              </a:solidFill>
            </a:endParaRPr>
          </a:p>
          <a:p>
            <a:pPr algn="ctr"/>
            <a:r>
              <a:rPr lang="en-GB" sz="2000" baseline="30000" dirty="0" smtClean="0">
                <a:solidFill>
                  <a:schemeClr val="bg1"/>
                </a:solidFill>
              </a:rPr>
              <a:t>(</a:t>
            </a:r>
            <a:r>
              <a:rPr lang="en-GB" sz="2000" baseline="30000" dirty="0">
                <a:solidFill>
                  <a:schemeClr val="bg1"/>
                </a:solidFill>
              </a:rPr>
              <a:t>may Allah be pleased with him</a:t>
            </a:r>
            <a:r>
              <a:rPr lang="en-GB" sz="2000" baseline="30000" dirty="0" smtClean="0">
                <a:solidFill>
                  <a:schemeClr val="bg1"/>
                </a:solidFill>
              </a:rPr>
              <a:t>)</a:t>
            </a:r>
          </a:p>
        </p:txBody>
      </p:sp>
      <p:graphicFrame>
        <p:nvGraphicFramePr>
          <p:cNvPr id="13" name="Diagram 12"/>
          <p:cNvGraphicFramePr/>
          <p:nvPr>
            <p:extLst>
              <p:ext uri="{D42A27DB-BD31-4B8C-83A1-F6EECF244321}">
                <p14:modId xmlns:p14="http://schemas.microsoft.com/office/powerpoint/2010/main" val="792225081"/>
              </p:ext>
            </p:extLst>
          </p:nvPr>
        </p:nvGraphicFramePr>
        <p:xfrm>
          <a:off x="1979712" y="1628800"/>
          <a:ext cx="698477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TextBox 8"/>
          <p:cNvSpPr txBox="1">
            <a:spLocks noChangeArrowheads="1"/>
          </p:cNvSpPr>
          <p:nvPr/>
        </p:nvSpPr>
        <p:spPr bwMode="auto">
          <a:xfrm>
            <a:off x="6042025" y="6524625"/>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a:t>
            </a:r>
            <a:r>
              <a:rPr lang="en-GB" sz="1000" dirty="0" smtClean="0">
                <a:latin typeface="Ravie" charset="0"/>
              </a:rPr>
              <a:t>Sermon October 19th,  </a:t>
            </a:r>
            <a:r>
              <a:rPr lang="en-GB" sz="1000" dirty="0">
                <a:latin typeface="Ravie" charset="0"/>
              </a:rPr>
              <a:t>2012</a:t>
            </a:r>
          </a:p>
        </p:txBody>
      </p:sp>
      <p:sp>
        <p:nvSpPr>
          <p:cNvPr id="5"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2123728" y="476672"/>
            <a:ext cx="6624736" cy="954107"/>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a:t>
            </a:r>
            <a:r>
              <a:rPr lang="en-GB" sz="2800" dirty="0" err="1">
                <a:solidFill>
                  <a:schemeClr val="bg1"/>
                </a:solidFill>
              </a:rPr>
              <a:t>Inayat</a:t>
            </a:r>
            <a:r>
              <a:rPr lang="en-GB" sz="2800" dirty="0">
                <a:solidFill>
                  <a:schemeClr val="bg1"/>
                </a:solidFill>
              </a:rPr>
              <a:t> </a:t>
            </a:r>
            <a:r>
              <a:rPr lang="en-GB" sz="2800" dirty="0" err="1">
                <a:solidFill>
                  <a:schemeClr val="bg1"/>
                </a:solidFill>
              </a:rPr>
              <a:t>Ullah</a:t>
            </a:r>
            <a:r>
              <a:rPr lang="en-GB" sz="2800" dirty="0">
                <a:solidFill>
                  <a:schemeClr val="bg1"/>
                </a:solidFill>
              </a:rPr>
              <a:t> </a:t>
            </a:r>
            <a:r>
              <a:rPr lang="en-GB" sz="2800" dirty="0" smtClean="0">
                <a:solidFill>
                  <a:schemeClr val="bg1"/>
                </a:solidFill>
              </a:rPr>
              <a:t>sahib</a:t>
            </a:r>
          </a:p>
          <a:p>
            <a:pPr algn="ctr"/>
            <a:r>
              <a:rPr lang="en-GB" sz="2800" dirty="0" smtClean="0">
                <a:solidFill>
                  <a:schemeClr val="bg1"/>
                </a:solidFill>
              </a:rPr>
              <a:t> </a:t>
            </a:r>
            <a:r>
              <a:rPr lang="en-GB" sz="2000" baseline="30000" dirty="0">
                <a:solidFill>
                  <a:schemeClr val="bg1"/>
                </a:solidFill>
              </a:rPr>
              <a:t>(may Allah be pleased with him</a:t>
            </a:r>
            <a:r>
              <a:rPr lang="en-GB" sz="2000" baseline="30000" dirty="0" smtClean="0">
                <a:solidFill>
                  <a:schemeClr val="bg1"/>
                </a:solidFill>
              </a:rPr>
              <a:t>)</a:t>
            </a:r>
            <a:endParaRPr lang="en-GB" sz="2000" dirty="0">
              <a:solidFill>
                <a:schemeClr val="bg1"/>
              </a:solidFill>
            </a:endParaRPr>
          </a:p>
        </p:txBody>
      </p:sp>
      <p:graphicFrame>
        <p:nvGraphicFramePr>
          <p:cNvPr id="8" name="Content Placeholder 5"/>
          <p:cNvGraphicFramePr>
            <a:graphicFrameLocks/>
          </p:cNvGraphicFramePr>
          <p:nvPr>
            <p:extLst>
              <p:ext uri="{D42A27DB-BD31-4B8C-83A1-F6EECF244321}">
                <p14:modId xmlns:p14="http://schemas.microsoft.com/office/powerpoint/2010/main" val="1134266313"/>
              </p:ext>
            </p:extLst>
          </p:nvPr>
        </p:nvGraphicFramePr>
        <p:xfrm>
          <a:off x="1907704" y="1700808"/>
          <a:ext cx="698477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Box 8"/>
          <p:cNvSpPr txBox="1">
            <a:spLocks noChangeArrowheads="1"/>
          </p:cNvSpPr>
          <p:nvPr/>
        </p:nvSpPr>
        <p:spPr bwMode="auto">
          <a:xfrm>
            <a:off x="5976938" y="6423025"/>
            <a:ext cx="2159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a:t>
            </a:r>
            <a:r>
              <a:rPr lang="en-GB" sz="1000" baseline="30000" dirty="0" smtClean="0">
                <a:latin typeface="Ravie" charset="0"/>
              </a:rPr>
              <a:t>th</a:t>
            </a:r>
            <a:r>
              <a:rPr lang="en-GB" sz="1000" dirty="0" smtClean="0">
                <a:latin typeface="Ravie" charset="0"/>
              </a:rPr>
              <a:t>,  </a:t>
            </a:r>
            <a:r>
              <a:rPr lang="en-GB" sz="1000" dirty="0">
                <a:latin typeface="Ravie" charset="0"/>
              </a:rPr>
              <a:t>2012</a:t>
            </a:r>
          </a:p>
        </p:txBody>
      </p:sp>
      <p:sp>
        <p:nvSpPr>
          <p:cNvPr id="5"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001874655"/>
              </p:ext>
            </p:extLst>
          </p:nvPr>
        </p:nvGraphicFramePr>
        <p:xfrm>
          <a:off x="1979712" y="1484784"/>
          <a:ext cx="7056784"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Rectangle 6"/>
          <p:cNvSpPr>
            <a:spLocks noChangeArrowheads="1"/>
          </p:cNvSpPr>
          <p:nvPr/>
        </p:nvSpPr>
        <p:spPr bwMode="auto">
          <a:xfrm>
            <a:off x="2843808" y="458788"/>
            <a:ext cx="5616624" cy="1036181"/>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Sheikh Atta </a:t>
            </a:r>
            <a:r>
              <a:rPr lang="en-GB" sz="2800" dirty="0" err="1">
                <a:solidFill>
                  <a:schemeClr val="bg1"/>
                </a:solidFill>
              </a:rPr>
              <a:t>Ullah</a:t>
            </a:r>
            <a:r>
              <a:rPr lang="en-GB" sz="2800" dirty="0">
                <a:solidFill>
                  <a:schemeClr val="bg1"/>
                </a:solidFill>
              </a:rPr>
              <a:t> sahib </a:t>
            </a:r>
            <a:endParaRPr lang="en-GB" sz="2800" dirty="0" smtClean="0">
              <a:solidFill>
                <a:schemeClr val="bg1"/>
              </a:solidFill>
            </a:endParaRPr>
          </a:p>
          <a:p>
            <a:pPr algn="ctr"/>
            <a:r>
              <a:rPr lang="en-GB" sz="2000" baseline="30000" dirty="0" smtClean="0">
                <a:solidFill>
                  <a:schemeClr val="bg1"/>
                </a:solidFill>
              </a:rPr>
              <a:t>(</a:t>
            </a:r>
            <a:r>
              <a:rPr lang="en-GB" sz="2000" baseline="30000" dirty="0">
                <a:solidFill>
                  <a:schemeClr val="bg1"/>
                </a:solidFill>
              </a:rPr>
              <a:t>may Allah be pleased with him</a:t>
            </a:r>
            <a:r>
              <a:rPr lang="en-GB" sz="2000" baseline="30000" dirty="0" smtClean="0">
                <a:solidFill>
                  <a:schemeClr val="bg1"/>
                </a:solidFill>
              </a:rPr>
              <a:t>)</a:t>
            </a:r>
          </a:p>
          <a:p>
            <a:pPr algn="ctr"/>
            <a:endParaRPr lang="en-GB" sz="2000" b="1" dirty="0">
              <a:solidFill>
                <a:schemeClr val="bg1"/>
              </a:solidFill>
            </a:endParaRPr>
          </a:p>
        </p:txBody>
      </p:sp>
      <p:sp>
        <p:nvSpPr>
          <p:cNvPr id="22532" name="TextBox 8"/>
          <p:cNvSpPr txBox="1">
            <a:spLocks noChangeArrowheads="1"/>
          </p:cNvSpPr>
          <p:nvPr/>
        </p:nvSpPr>
        <p:spPr bwMode="auto">
          <a:xfrm>
            <a:off x="5867400" y="6453188"/>
            <a:ext cx="2232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19th  </a:t>
            </a:r>
            <a:r>
              <a:rPr lang="en-GB" sz="1000" dirty="0">
                <a:latin typeface="Ravie" charset="0"/>
              </a:rPr>
              <a:t>2012</a:t>
            </a:r>
          </a:p>
        </p:txBody>
      </p:sp>
      <p:sp>
        <p:nvSpPr>
          <p:cNvPr id="5"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14730808"/>
              </p:ext>
            </p:extLst>
          </p:nvPr>
        </p:nvGraphicFramePr>
        <p:xfrm>
          <a:off x="2051720" y="1196752"/>
          <a:ext cx="691276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Rectangle 6"/>
          <p:cNvSpPr>
            <a:spLocks noChangeArrowheads="1"/>
          </p:cNvSpPr>
          <p:nvPr/>
        </p:nvSpPr>
        <p:spPr bwMode="auto">
          <a:xfrm>
            <a:off x="2267744" y="548680"/>
            <a:ext cx="6480720" cy="728404"/>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Sheikh Atta </a:t>
            </a:r>
            <a:r>
              <a:rPr lang="en-GB" sz="2800" dirty="0" err="1">
                <a:solidFill>
                  <a:schemeClr val="bg1"/>
                </a:solidFill>
              </a:rPr>
              <a:t>Ullah</a:t>
            </a:r>
            <a:r>
              <a:rPr lang="en-GB" sz="2800" dirty="0">
                <a:solidFill>
                  <a:schemeClr val="bg1"/>
                </a:solidFill>
              </a:rPr>
              <a:t> sahib </a:t>
            </a:r>
            <a:endParaRPr lang="en-GB" sz="2800" dirty="0" smtClean="0">
              <a:solidFill>
                <a:schemeClr val="bg1"/>
              </a:solidFill>
            </a:endParaRPr>
          </a:p>
          <a:p>
            <a:pPr algn="ctr"/>
            <a:r>
              <a:rPr lang="en-GB" sz="2000" baseline="30000" dirty="0" smtClean="0">
                <a:solidFill>
                  <a:schemeClr val="bg1"/>
                </a:solidFill>
              </a:rPr>
              <a:t>(</a:t>
            </a:r>
            <a:r>
              <a:rPr lang="en-GB" sz="2000" baseline="30000" dirty="0">
                <a:solidFill>
                  <a:schemeClr val="bg1"/>
                </a:solidFill>
              </a:rPr>
              <a:t>may Allah be pleased with him</a:t>
            </a:r>
            <a:r>
              <a:rPr lang="en-GB" sz="2000" baseline="30000" dirty="0" smtClean="0">
                <a:solidFill>
                  <a:schemeClr val="bg1"/>
                </a:solidFill>
              </a:rPr>
              <a:t>)</a:t>
            </a:r>
          </a:p>
        </p:txBody>
      </p:sp>
      <p:sp>
        <p:nvSpPr>
          <p:cNvPr id="22532" name="TextBox 8"/>
          <p:cNvSpPr txBox="1">
            <a:spLocks noChangeArrowheads="1"/>
          </p:cNvSpPr>
          <p:nvPr/>
        </p:nvSpPr>
        <p:spPr bwMode="auto">
          <a:xfrm>
            <a:off x="5867400" y="6453188"/>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19th,  </a:t>
            </a:r>
            <a:r>
              <a:rPr lang="en-GB" sz="1000" dirty="0">
                <a:latin typeface="Ravie" charset="0"/>
              </a:rPr>
              <a:t>2012</a:t>
            </a:r>
          </a:p>
        </p:txBody>
      </p:sp>
      <p:sp>
        <p:nvSpPr>
          <p:cNvPr id="5"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extLst>
      <p:ext uri="{BB962C8B-B14F-4D97-AF65-F5344CB8AC3E}">
        <p14:creationId xmlns:p14="http://schemas.microsoft.com/office/powerpoint/2010/main" val="339120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2339752" y="1268760"/>
            <a:ext cx="6264696" cy="728404"/>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Malik </a:t>
            </a:r>
            <a:r>
              <a:rPr lang="en-GB" sz="2800" dirty="0" err="1">
                <a:solidFill>
                  <a:schemeClr val="bg1"/>
                </a:solidFill>
              </a:rPr>
              <a:t>Barkat</a:t>
            </a:r>
            <a:r>
              <a:rPr lang="en-GB" sz="2800" dirty="0">
                <a:solidFill>
                  <a:schemeClr val="bg1"/>
                </a:solidFill>
              </a:rPr>
              <a:t> </a:t>
            </a:r>
            <a:r>
              <a:rPr lang="en-GB" sz="2800" dirty="0" err="1">
                <a:solidFill>
                  <a:schemeClr val="bg1"/>
                </a:solidFill>
              </a:rPr>
              <a:t>Ullah</a:t>
            </a:r>
            <a:r>
              <a:rPr lang="en-GB" sz="2800" dirty="0">
                <a:solidFill>
                  <a:schemeClr val="bg1"/>
                </a:solidFill>
              </a:rPr>
              <a:t> sahib </a:t>
            </a:r>
            <a:endParaRPr lang="en-GB" sz="2800" dirty="0" smtClean="0">
              <a:solidFill>
                <a:schemeClr val="bg1"/>
              </a:solidFill>
            </a:endParaRPr>
          </a:p>
          <a:p>
            <a:pPr algn="ctr"/>
            <a:r>
              <a:rPr lang="en-GB" sz="2000" baseline="30000" dirty="0" smtClean="0">
                <a:solidFill>
                  <a:schemeClr val="bg1"/>
                </a:solidFill>
              </a:rPr>
              <a:t>(</a:t>
            </a:r>
            <a:r>
              <a:rPr lang="en-GB" sz="2000" baseline="30000" dirty="0">
                <a:solidFill>
                  <a:schemeClr val="bg1"/>
                </a:solidFill>
              </a:rPr>
              <a:t>may Allah be pleased with him</a:t>
            </a:r>
            <a:r>
              <a:rPr lang="en-GB" sz="2000" baseline="30000" dirty="0" smtClean="0">
                <a:solidFill>
                  <a:schemeClr val="bg1"/>
                </a:solidFill>
              </a:rPr>
              <a:t>)</a:t>
            </a:r>
          </a:p>
        </p:txBody>
      </p:sp>
      <p:sp>
        <p:nvSpPr>
          <p:cNvPr id="20484" name="TextBox 8"/>
          <p:cNvSpPr txBox="1">
            <a:spLocks noChangeArrowheads="1"/>
          </p:cNvSpPr>
          <p:nvPr/>
        </p:nvSpPr>
        <p:spPr bwMode="auto">
          <a:xfrm>
            <a:off x="5976938" y="6423025"/>
            <a:ext cx="2159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a:t>
            </a:r>
            <a:r>
              <a:rPr lang="en-GB" sz="1000" baseline="30000" dirty="0" smtClean="0">
                <a:latin typeface="Ravie" charset="0"/>
              </a:rPr>
              <a:t>th</a:t>
            </a:r>
            <a:r>
              <a:rPr lang="en-GB" sz="1000" dirty="0" smtClean="0">
                <a:latin typeface="Ravie" charset="0"/>
              </a:rPr>
              <a:t>,  </a:t>
            </a:r>
            <a:r>
              <a:rPr lang="en-GB" sz="1000" dirty="0">
                <a:latin typeface="Ravie" charset="0"/>
              </a:rPr>
              <a:t>2012</a:t>
            </a:r>
          </a:p>
        </p:txBody>
      </p:sp>
      <p:sp>
        <p:nvSpPr>
          <p:cNvPr id="5" name="Rounded Rectangle 4"/>
          <p:cNvSpPr>
            <a:spLocks noChangeArrowheads="1"/>
          </p:cNvSpPr>
          <p:nvPr/>
        </p:nvSpPr>
        <p:spPr bwMode="auto">
          <a:xfrm>
            <a:off x="2915816" y="2852936"/>
            <a:ext cx="5327799" cy="1800200"/>
          </a:xfrm>
          <a:prstGeom prst="roundRect">
            <a:avLst>
              <a:gd name="adj" fmla="val 16667"/>
            </a:avLst>
          </a:prstGeom>
          <a:gradFill rotWithShape="1">
            <a:gsLst>
              <a:gs pos="0">
                <a:srgbClr val="B1FFA1"/>
              </a:gs>
              <a:gs pos="35001">
                <a:srgbClr val="C8FFBD"/>
              </a:gs>
              <a:gs pos="100000">
                <a:srgbClr val="E9FFE5"/>
              </a:gs>
            </a:gsLst>
            <a:lin ang="16200000" scaled="1"/>
          </a:gradFill>
          <a:ln w="9525">
            <a:solidFill>
              <a:srgbClr val="62BC44"/>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r>
              <a:rPr lang="en-GB" dirty="0" smtClean="0"/>
              <a:t>He </a:t>
            </a:r>
            <a:r>
              <a:rPr lang="en-GB" dirty="0"/>
              <a:t>writes that although his father was an </a:t>
            </a:r>
            <a:r>
              <a:rPr lang="en-GB" dirty="0" err="1"/>
              <a:t>Ahmadi</a:t>
            </a:r>
            <a:r>
              <a:rPr lang="en-GB" dirty="0"/>
              <a:t> and thus he too was, he personally took </a:t>
            </a:r>
            <a:r>
              <a:rPr lang="en-GB" dirty="0" err="1"/>
              <a:t>Bai’at</a:t>
            </a:r>
            <a:r>
              <a:rPr lang="en-GB" dirty="0"/>
              <a:t> at the age of 14 or 15. He writes that whenever anyone took </a:t>
            </a:r>
            <a:r>
              <a:rPr lang="en-GB" dirty="0" err="1"/>
              <a:t>Bai’at</a:t>
            </a:r>
            <a:r>
              <a:rPr lang="en-GB" dirty="0"/>
              <a:t> everyone else used to join in to attain the blessing of the prayer said after </a:t>
            </a:r>
            <a:r>
              <a:rPr lang="en-GB" dirty="0" err="1"/>
              <a:t>Bai’at</a:t>
            </a:r>
            <a:r>
              <a:rPr lang="en-GB" dirty="0" smtClean="0"/>
              <a:t>.</a:t>
            </a:r>
            <a:endParaRPr lang="en-GB" dirty="0"/>
          </a:p>
        </p:txBody>
      </p:sp>
      <p:sp>
        <p:nvSpPr>
          <p:cNvPr id="6" name="Title 3"/>
          <p:cNvSpPr txBox="1">
            <a:spLocks/>
          </p:cNvSpPr>
          <p:nvPr/>
        </p:nvSpPr>
        <p:spPr>
          <a:xfrm>
            <a:off x="68239" y="476672"/>
            <a:ext cx="1695449"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extLst>
      <p:ext uri="{BB962C8B-B14F-4D97-AF65-F5344CB8AC3E}">
        <p14:creationId xmlns:p14="http://schemas.microsoft.com/office/powerpoint/2010/main" val="8368653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2195736" y="458788"/>
            <a:ext cx="6048671" cy="954107"/>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Dr </a:t>
            </a:r>
            <a:r>
              <a:rPr lang="en-GB" sz="2800" dirty="0" err="1">
                <a:solidFill>
                  <a:schemeClr val="bg1"/>
                </a:solidFill>
              </a:rPr>
              <a:t>Umer</a:t>
            </a:r>
            <a:r>
              <a:rPr lang="en-GB" sz="2800" dirty="0">
                <a:solidFill>
                  <a:schemeClr val="bg1"/>
                </a:solidFill>
              </a:rPr>
              <a:t> Din </a:t>
            </a:r>
            <a:r>
              <a:rPr lang="en-GB" sz="2800" dirty="0" smtClean="0">
                <a:solidFill>
                  <a:schemeClr val="bg1"/>
                </a:solidFill>
              </a:rPr>
              <a:t>sahib</a:t>
            </a:r>
          </a:p>
          <a:p>
            <a:pPr algn="ctr"/>
            <a:r>
              <a:rPr lang="en-GB" sz="2800" dirty="0" smtClean="0">
                <a:solidFill>
                  <a:schemeClr val="bg1"/>
                </a:solidFill>
              </a:rPr>
              <a:t> </a:t>
            </a:r>
            <a:r>
              <a:rPr lang="en-GB" sz="2000" baseline="30000" dirty="0">
                <a:solidFill>
                  <a:schemeClr val="bg1"/>
                </a:solidFill>
              </a:rPr>
              <a:t>(may Allah be pleased with him</a:t>
            </a:r>
            <a:r>
              <a:rPr lang="en-GB" sz="2000" baseline="30000" dirty="0" smtClean="0">
                <a:solidFill>
                  <a:schemeClr val="bg1"/>
                </a:solidFill>
              </a:rPr>
              <a:t>)</a:t>
            </a:r>
            <a:endParaRPr lang="en-GB" sz="2000" b="1" dirty="0">
              <a:solidFill>
                <a:schemeClr val="bg1"/>
              </a:solidFill>
            </a:endParaRP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alislam-logo-lar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1750"/>
            <a:ext cx="10906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1239614710"/>
              </p:ext>
            </p:extLst>
          </p:nvPr>
        </p:nvGraphicFramePr>
        <p:xfrm>
          <a:off x="1691680" y="1268760"/>
          <a:ext cx="7344816" cy="54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702" name="TextBox 10"/>
          <p:cNvSpPr txBox="1">
            <a:spLocks noChangeArrowheads="1"/>
          </p:cNvSpPr>
          <p:nvPr/>
        </p:nvSpPr>
        <p:spPr bwMode="auto">
          <a:xfrm>
            <a:off x="3132138" y="6567488"/>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19th,  </a:t>
            </a:r>
            <a:r>
              <a:rPr lang="en-GB" sz="1000" dirty="0">
                <a:latin typeface="Ravie" charset="0"/>
              </a:rPr>
              <a:t>2012</a:t>
            </a:r>
          </a:p>
        </p:txBody>
      </p:sp>
      <p:sp>
        <p:nvSpPr>
          <p:cNvPr id="7" name="Title 3"/>
          <p:cNvSpPr txBox="1">
            <a:spLocks/>
          </p:cNvSpPr>
          <p:nvPr/>
        </p:nvSpPr>
        <p:spPr>
          <a:xfrm>
            <a:off x="68239" y="476672"/>
            <a:ext cx="1479425"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949491934"/>
              </p:ext>
            </p:extLst>
          </p:nvPr>
        </p:nvGraphicFramePr>
        <p:xfrm>
          <a:off x="1691680" y="1412776"/>
          <a:ext cx="72008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Rectangle 6"/>
          <p:cNvSpPr>
            <a:spLocks noChangeArrowheads="1"/>
          </p:cNvSpPr>
          <p:nvPr/>
        </p:nvSpPr>
        <p:spPr bwMode="auto">
          <a:xfrm>
            <a:off x="1979712" y="476672"/>
            <a:ext cx="6768751" cy="728404"/>
          </a:xfrm>
          <a:prstGeom prst="rect">
            <a:avLst/>
          </a:prstGeom>
          <a:solidFill>
            <a:srgbClr val="043A0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2800" dirty="0" err="1">
                <a:solidFill>
                  <a:schemeClr val="bg1"/>
                </a:solidFill>
              </a:rPr>
              <a:t>Hadhrat</a:t>
            </a:r>
            <a:r>
              <a:rPr lang="en-GB" sz="2800" dirty="0">
                <a:solidFill>
                  <a:schemeClr val="bg1"/>
                </a:solidFill>
              </a:rPr>
              <a:t> Master Abdul </a:t>
            </a:r>
            <a:r>
              <a:rPr lang="en-GB" sz="2800" dirty="0" err="1">
                <a:solidFill>
                  <a:schemeClr val="bg1"/>
                </a:solidFill>
              </a:rPr>
              <a:t>Rauf</a:t>
            </a:r>
            <a:r>
              <a:rPr lang="en-GB" sz="2800" dirty="0">
                <a:solidFill>
                  <a:schemeClr val="bg1"/>
                </a:solidFill>
              </a:rPr>
              <a:t> sahib </a:t>
            </a:r>
            <a:endParaRPr lang="en-GB" sz="2800" dirty="0" smtClean="0">
              <a:solidFill>
                <a:schemeClr val="bg1"/>
              </a:solidFill>
            </a:endParaRPr>
          </a:p>
          <a:p>
            <a:pPr algn="ctr"/>
            <a:r>
              <a:rPr lang="en-GB" sz="2000" baseline="30000" dirty="0" smtClean="0">
                <a:solidFill>
                  <a:schemeClr val="bg1"/>
                </a:solidFill>
              </a:rPr>
              <a:t>(</a:t>
            </a:r>
            <a:r>
              <a:rPr lang="en-GB" sz="2000" baseline="30000" dirty="0">
                <a:solidFill>
                  <a:schemeClr val="bg1"/>
                </a:solidFill>
              </a:rPr>
              <a:t>may Allah be pleased with him</a:t>
            </a:r>
            <a:r>
              <a:rPr lang="en-GB" sz="2000" baseline="30000" dirty="0" smtClean="0">
                <a:solidFill>
                  <a:schemeClr val="bg1"/>
                </a:solidFill>
              </a:rPr>
              <a:t>)</a:t>
            </a:r>
            <a:endParaRPr lang="en-GB" sz="2000" b="1" dirty="0">
              <a:solidFill>
                <a:schemeClr val="bg1"/>
              </a:solidFill>
            </a:endParaRPr>
          </a:p>
        </p:txBody>
      </p:sp>
      <p:sp>
        <p:nvSpPr>
          <p:cNvPr id="24580" name="TextBox 11"/>
          <p:cNvSpPr txBox="1">
            <a:spLocks noChangeArrowheads="1"/>
          </p:cNvSpPr>
          <p:nvPr/>
        </p:nvSpPr>
        <p:spPr bwMode="auto">
          <a:xfrm>
            <a:off x="6257925" y="6524625"/>
            <a:ext cx="21948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000" dirty="0">
                <a:latin typeface="Ravie" charset="0"/>
              </a:rPr>
              <a:t>Friday Sermon </a:t>
            </a:r>
            <a:r>
              <a:rPr lang="en-GB" sz="1000" dirty="0" smtClean="0">
                <a:latin typeface="Ravie" charset="0"/>
              </a:rPr>
              <a:t>October 19th,  </a:t>
            </a:r>
            <a:r>
              <a:rPr lang="en-GB" sz="1000" dirty="0">
                <a:latin typeface="Ravie" charset="0"/>
              </a:rPr>
              <a:t>2012</a:t>
            </a:r>
          </a:p>
        </p:txBody>
      </p:sp>
      <p:sp>
        <p:nvSpPr>
          <p:cNvPr id="5" name="Title 3"/>
          <p:cNvSpPr txBox="1">
            <a:spLocks/>
          </p:cNvSpPr>
          <p:nvPr/>
        </p:nvSpPr>
        <p:spPr>
          <a:xfrm>
            <a:off x="68239" y="476672"/>
            <a:ext cx="1551433" cy="6120680"/>
          </a:xfrm>
          <a:prstGeom prst="rect">
            <a:avLst/>
          </a:prstGeom>
          <a:solidFill>
            <a:schemeClr val="bg2">
              <a:lumMod val="95000"/>
            </a:schemeClr>
          </a:solidFill>
          <a:effectLst>
            <a:innerShdw blurRad="63500" dist="50800" dir="81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600" b="1" dirty="0">
                <a:solidFill>
                  <a:srgbClr val="7F7F7F"/>
                </a:solidFill>
                <a:cs typeface="ＭＳ Ｐゴシック" charset="0"/>
              </a:rPr>
              <a:t/>
            </a:r>
            <a:br>
              <a:rPr lang="en-GB" sz="1600" b="1" dirty="0">
                <a:solidFill>
                  <a:srgbClr val="7F7F7F"/>
                </a:solidFill>
                <a:cs typeface="ＭＳ Ｐゴシック" charset="0"/>
              </a:rPr>
            </a:br>
            <a:endParaRPr lang="en-GB" sz="1600" b="1" dirty="0">
              <a:solidFill>
                <a:srgbClr val="7F7F7F"/>
              </a:solidFill>
              <a:cs typeface="ＭＳ Ｐゴシック" charset="0"/>
            </a:endParaRPr>
          </a:p>
          <a:p>
            <a:pPr algn="ctr"/>
            <a:r>
              <a:rPr lang="en-GB" sz="1600" b="1" dirty="0" smtClean="0">
                <a:cs typeface="ＭＳ Ｐゴシック" charset="0"/>
              </a:rPr>
              <a:t>Faith inspiring </a:t>
            </a:r>
            <a:r>
              <a:rPr lang="en-GB" sz="1600" b="1" dirty="0">
                <a:cs typeface="ＭＳ Ｐゴシック" charset="0"/>
              </a:rPr>
              <a:t>incidences from the lives of the </a:t>
            </a:r>
            <a:r>
              <a:rPr lang="en-GB" sz="1600" b="1" dirty="0" err="1">
                <a:cs typeface="ＭＳ Ｐゴシック" charset="0"/>
              </a:rPr>
              <a:t>Companions</a:t>
            </a:r>
            <a:r>
              <a:rPr lang="en-GB" sz="1600" b="1" baseline="30000" dirty="0" err="1">
                <a:cs typeface="ＭＳ Ｐゴシック" charset="0"/>
              </a:rPr>
              <a:t>ra</a:t>
            </a:r>
            <a:r>
              <a:rPr lang="en-GB" sz="1600" b="1" dirty="0">
                <a:cs typeface="ＭＳ Ｐゴシック" charset="0"/>
              </a:rPr>
              <a:t> of the Promised </a:t>
            </a:r>
            <a:r>
              <a:rPr lang="en-GB" sz="1600" b="1" dirty="0" err="1" smtClean="0">
                <a:cs typeface="ＭＳ Ｐゴシック" charset="0"/>
              </a:rPr>
              <a:t>Messiah</a:t>
            </a:r>
            <a:r>
              <a:rPr lang="en-GB" sz="1600" b="1" baseline="30000" dirty="0" err="1" smtClean="0">
                <a:cs typeface="ＭＳ Ｐゴシック" charset="0"/>
              </a:rPr>
              <a:t>as</a:t>
            </a:r>
            <a:endParaRPr lang="en-GB" sz="1600" b="1" dirty="0">
              <a:cs typeface="ＭＳ Ｐゴシック" charset="0"/>
            </a:endParaRPr>
          </a:p>
          <a:p>
            <a:pPr algn="ctr"/>
            <a:endParaRPr lang="en-GB" sz="1600" b="1" dirty="0">
              <a:solidFill>
                <a:srgbClr val="7F7F7F"/>
              </a:solidFill>
              <a:cs typeface="ＭＳ Ｐゴシック" charset="0"/>
            </a:endParaRPr>
          </a:p>
          <a:p>
            <a:pPr algn="ctr"/>
            <a:endParaRPr lang="en-GB" sz="1600" b="1" dirty="0">
              <a:solidFill>
                <a:srgbClr val="7F7F7F"/>
              </a:solidFill>
              <a:cs typeface="ＭＳ Ｐゴシック" charset="0"/>
            </a:endParaRPr>
          </a:p>
          <a:p>
            <a:pPr algn="ctr"/>
            <a:r>
              <a:rPr lang="en-GB" sz="1600" b="1" dirty="0">
                <a:solidFill>
                  <a:srgbClr val="7F7F7F"/>
                </a:solidFill>
                <a:cs typeface="ＭＳ Ｐゴシック" charset="0"/>
              </a:rPr>
              <a:t>A worrying </a:t>
            </a:r>
            <a:r>
              <a:rPr lang="en-GB" sz="1600" b="1" dirty="0" smtClean="0">
                <a:solidFill>
                  <a:srgbClr val="7F7F7F"/>
                </a:solidFill>
                <a:cs typeface="ＭＳ Ｐゴシック" charset="0"/>
              </a:rPr>
              <a:t>incidence</a:t>
            </a:r>
          </a:p>
          <a:p>
            <a:pPr algn="ctr"/>
            <a:endParaRPr lang="en-GB" sz="1600" b="1" dirty="0" smtClean="0">
              <a:solidFill>
                <a:srgbClr val="7F7F7F"/>
              </a:solidFill>
              <a:cs typeface="ＭＳ Ｐゴシック" charset="0"/>
            </a:endParaRPr>
          </a:p>
          <a:p>
            <a:pPr algn="ctr"/>
            <a:r>
              <a:rPr lang="en-GB" sz="1600" b="1" dirty="0" smtClean="0">
                <a:solidFill>
                  <a:schemeClr val="bg2">
                    <a:lumMod val="50000"/>
                  </a:schemeClr>
                </a:solidFill>
              </a:rPr>
              <a:t>Sad news of Martyrdom</a:t>
            </a:r>
            <a:r>
              <a:rPr lang="en-GB" sz="1600" dirty="0" smtClean="0"/>
              <a:t>.</a:t>
            </a:r>
            <a:endParaRPr lang="en-GB" sz="1600" dirty="0"/>
          </a:p>
          <a:p>
            <a:pPr algn="ctr"/>
            <a:endParaRPr lang="en-GB" sz="1600" b="1" dirty="0">
              <a:solidFill>
                <a:srgbClr val="7F7F7F"/>
              </a:solidFill>
              <a:cs typeface="ＭＳ Ｐゴシック" charset="0"/>
            </a:endParaRPr>
          </a:p>
          <a:p>
            <a:pPr algn="ctr"/>
            <a:r>
              <a:rPr lang="en-GB" sz="1600" b="1" dirty="0">
                <a:solidFill>
                  <a:schemeClr val="bg1">
                    <a:lumMod val="50000"/>
                  </a:schemeClr>
                </a:solidFill>
                <a:cs typeface="ＭＳ Ｐゴシック" charset="0"/>
              </a:rPr>
              <a:t>Funeral Prayers</a:t>
            </a: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a:p>
            <a:pPr algn="ctr"/>
            <a:endParaRPr lang="en-GB" sz="1600" b="1" dirty="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5603</Words>
  <Application>Microsoft Macintosh PowerPoint</Application>
  <PresentationFormat>On-screen Show (4:3)</PresentationFormat>
  <Paragraphs>304</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Al Islam Slide Master</vt:lpstr>
      <vt:lpstr>1_Al Islam Slide Master</vt:lpstr>
      <vt:lpstr>Sermon Delivered by Hadhrat Mirza Masroor Ahmad (aba) Head of the Ahmadiyya Muslim Community</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Delivered by Hadhrat Mirza Masroor Ahmad (aba) Head of the Ahmadiyya Muslim Community</dc:title>
  <dc:creator>Home</dc:creator>
  <cp:lastModifiedBy>tahir mahmood</cp:lastModifiedBy>
  <cp:revision>49</cp:revision>
  <dcterms:created xsi:type="dcterms:W3CDTF">2012-05-04T22:18:33Z</dcterms:created>
  <dcterms:modified xsi:type="dcterms:W3CDTF">2012-10-21T10:56:38Z</dcterms:modified>
</cp:coreProperties>
</file>